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/6bBwWLjkel+su95k1BpwJ29d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0"/>
  </p:normalViewPr>
  <p:slideViewPr>
    <p:cSldViewPr snapToGrid="0">
      <p:cViewPr varScale="1">
        <p:scale>
          <a:sx n="91" d="100"/>
          <a:sy n="91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85791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627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43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7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85952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061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220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663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745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157869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HK" smtClean="0"/>
              <a:t>‹#›</a:t>
            </a:fld>
            <a:endParaRPr lang="zh-HK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01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zh-HK"/>
              <a:t>華僑城文化創意園 發展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HK"/>
              <a:t>中四級：黃凱霖、楊竣然、高麒沛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zh-HK"/>
              <a:t>市政府採用了什麼措施鼓勵文化創新？你認為有效嗎？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zh-HK" dirty="0"/>
              <a:t>非常有效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zh-HK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市政府提出將工業區改造為LOFT創意產業園區的想法，將舊廠房改造為創意產業的工作室，例如時裝設計工作室</a:t>
            </a: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zh-HK" altLang="en-US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市政府把舊工業園區改建維新的創意園區，有不同的創意餐廳</a:t>
            </a:r>
            <a:endParaRPr lang="en-US" altLang="zh-HK"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1" indent="-228600">
              <a:spcBef>
                <a:spcPts val="1000"/>
              </a:spcBef>
              <a:buClr>
                <a:srgbClr val="222222"/>
              </a:buClr>
              <a:buSzPts val="2800"/>
            </a:pPr>
            <a:r>
              <a:rPr lang="zh-TW" altLang="en-US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如：</a:t>
            </a:r>
            <a:r>
              <a:rPr lang="zh-HK" altLang="en-US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一間能同時購買酒和咖啡的餐廳</a:t>
            </a: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zh-HK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南山</a:t>
            </a:r>
            <a:r>
              <a:rPr lang="zh-HK" altLang="en-US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政府</a:t>
            </a:r>
            <a:r>
              <a:rPr lang="zh-HK" b="0" i="0" u="none" strike="noStrik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盡力使園區基地投資主體多元化，引導社會投資</a:t>
            </a: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zh-HK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市政府批准園區進行土地擴建</a:t>
            </a:r>
            <a:r>
              <a:rPr lang="zh-HK" altLang="en-US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，使更多產業及品牌加入</a:t>
            </a: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None/>
            </a:pPr>
            <a:r>
              <a:rPr lang="zh-HK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</a:t>
            </a:r>
            <a:endParaRPr b="0" i="0" u="none" strike="noStrike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1AE504-A35F-6F68-9BBC-9E1D3BE23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HK" altLang="en-US" dirty="0"/>
              <a:t>有效的原因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B6FC28-0097-FB11-687D-3A74C98CD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HK" altLang="en-US" dirty="0"/>
              <a:t>把分散的企業變得更集中和投入更多產業</a:t>
            </a:r>
            <a:endParaRPr kumimoji="1" lang="en-US" altLang="zh-HK" dirty="0"/>
          </a:p>
          <a:p>
            <a:r>
              <a:rPr kumimoji="1" lang="zh-HK" altLang="en-US" dirty="0"/>
              <a:t>政府開創華僑城作文化創意區，使商舖更集中</a:t>
            </a:r>
            <a:endParaRPr kumimoji="1" lang="en-US" altLang="zh-HK" dirty="0"/>
          </a:p>
          <a:p>
            <a:r>
              <a:rPr kumimoji="1" lang="zh-HK" altLang="en-US" dirty="0"/>
              <a:t>可促進商家之間文化交流</a:t>
            </a:r>
            <a:endParaRPr kumimoji="1" lang="en-US" altLang="zh-HK" dirty="0"/>
          </a:p>
          <a:p>
            <a:r>
              <a:rPr kumimoji="1" lang="zh-HK" altLang="en-US" dirty="0"/>
              <a:t>使更多市民和遊客更認識文化和感受創新</a:t>
            </a:r>
            <a:endParaRPr kumimoji="1" lang="en-US" altLang="zh-HK" dirty="0"/>
          </a:p>
          <a:p>
            <a:r>
              <a:rPr kumimoji="1" lang="zh-HK" altLang="en-US" dirty="0"/>
              <a:t>增加暴光率，增加知名度</a:t>
            </a:r>
          </a:p>
        </p:txBody>
      </p:sp>
    </p:spTree>
    <p:extLst>
      <p:ext uri="{BB962C8B-B14F-4D97-AF65-F5344CB8AC3E}">
        <p14:creationId xmlns:p14="http://schemas.microsoft.com/office/powerpoint/2010/main" val="422393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4400"/>
              <a:buFont typeface="Arial"/>
              <a:buNone/>
            </a:pPr>
            <a:r>
              <a:rPr lang="zh-HK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有些時候，文化和創意產業未必能帶來相當的經濟效益，政府如何幫助行業發展？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zh-HK" dirty="0"/>
              <a:t>市政府透過發展旅遊業來帶動經濟發展</a:t>
            </a:r>
            <a:endParaRPr lang="en-US" altLang="zh-HK" dirty="0"/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zh-HK" dirty="0"/>
              <a:t>例如一些參觀</a:t>
            </a:r>
            <a:r>
              <a:rPr lang="zh-HK" altLang="en-US" dirty="0"/>
              <a:t>華僑城、活動</a:t>
            </a:r>
            <a:r>
              <a:rPr lang="zh-HK" dirty="0"/>
              <a:t>和導賞，同時亦會帶他們到各店消費，不但能改善經濟，也能使旅客體驗當地的生活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zh-HK" altLang="en-US" dirty="0"/>
              <a:t>政府開設商業區給企業發展，幫助商家創業</a:t>
            </a:r>
            <a:endParaRPr lang="en-US" altLang="zh-HK" dirty="0"/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zh-TW" altLang="en-US" dirty="0"/>
              <a:t>如：</a:t>
            </a:r>
            <a:r>
              <a:rPr lang="zh-HK" altLang="en-US" dirty="0"/>
              <a:t>自創品牌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zh-HK" altLang="en-US" dirty="0"/>
              <a:t>保留歷史文化及創新的建築</a:t>
            </a:r>
            <a:endParaRPr lang="en-US" altLang="zh-HK" dirty="0"/>
          </a:p>
          <a:p>
            <a:pPr indent="-457200">
              <a:buSzPts val="2800"/>
            </a:pPr>
            <a:r>
              <a:rPr lang="en-US" dirty="0" err="1"/>
              <a:t>園區的商舖主要以文化和創新為主</a:t>
            </a:r>
            <a:endParaRPr lang="en-US" dirty="0"/>
          </a:p>
          <a:p>
            <a:pPr marL="0" indent="0">
              <a:buSzPts val="2800"/>
              <a:buNone/>
            </a:pPr>
            <a:r>
              <a:rPr lang="en-US" dirty="0" err="1"/>
              <a:t>商舖更集中，可吸引更多對文化和歷史感興趣的人來消費</a:t>
            </a:r>
            <a:endParaRPr lang="en-US" dirty="0"/>
          </a:p>
          <a:p>
            <a:pPr indent="-457200">
              <a:buSzPts val="2800"/>
            </a:pPr>
            <a:r>
              <a:rPr lang="zh-HK" altLang="en-US" dirty="0"/>
              <a:t>增加就業機會</a:t>
            </a:r>
            <a:endParaRPr lang="en-US" altLang="zh-HK" dirty="0"/>
          </a:p>
          <a:p>
            <a:pPr indent="-457200">
              <a:buSzPts val="2800"/>
            </a:pPr>
            <a:r>
              <a:rPr lang="zh-HK" altLang="en-US" dirty="0"/>
              <a:t>吸引旅客消費，增加經濟收益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254B1B-60DB-DD51-E6B2-3BC20B84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5B6DAB-34BE-3576-A90C-51A043203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zh-HK" altLang="en-US" sz="15000" dirty="0"/>
              <a:t>總結</a:t>
            </a:r>
          </a:p>
        </p:txBody>
      </p:sp>
    </p:spTree>
    <p:extLst>
      <p:ext uri="{BB962C8B-B14F-4D97-AF65-F5344CB8AC3E}">
        <p14:creationId xmlns:p14="http://schemas.microsoft.com/office/powerpoint/2010/main" val="1331446477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</TotalTime>
  <Words>270</Words>
  <Application>Microsoft Macintosh PowerPoint</Application>
  <PresentationFormat>寬螢幕</PresentationFormat>
  <Paragraphs>28</Paragraphs>
  <Slides>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Franklin Gothic Book</vt:lpstr>
      <vt:lpstr>裁剪</vt:lpstr>
      <vt:lpstr>華僑城文化創意園 發展</vt:lpstr>
      <vt:lpstr>市政府採用了什麼措施鼓勵文化創新？你認為有效嗎？</vt:lpstr>
      <vt:lpstr>有效的原因</vt:lpstr>
      <vt:lpstr>有些時候，文化和創意產業未必能帶來相當的經濟效益，政府如何幫助行業發展？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華僑城文化創意園 發展</dc:title>
  <dc:creator>Hoi Lam Wong</dc:creator>
  <cp:lastModifiedBy>Hoi Lam Wong</cp:lastModifiedBy>
  <cp:revision>4</cp:revision>
  <dcterms:created xsi:type="dcterms:W3CDTF">2024-03-21T04:31:08Z</dcterms:created>
  <dcterms:modified xsi:type="dcterms:W3CDTF">2024-03-26T06:47:27Z</dcterms:modified>
</cp:coreProperties>
</file>