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6858000" cy="9144000"/>
  <p:embeddedFontLst>
    <p:embeddedFont>
      <p:font typeface="Catamaran"/>
      <p:regular r:id="rId20"/>
      <p:bold r:id="rId21"/>
    </p:embeddedFont>
    <p:embeddedFont>
      <p:font typeface="Slackey"/>
      <p:regular r:id="rId22"/>
    </p:embeddedFont>
    <p:embeddedFont>
      <p:font typeface="Proxima Nova"/>
      <p:regular r:id="rId23"/>
      <p:bold r:id="rId24"/>
      <p:italic r:id="rId25"/>
      <p:boldItalic r:id="rId26"/>
    </p:embeddedFont>
    <p:embeddedFont>
      <p:font typeface="Bebas Neue"/>
      <p:regular r:id="rId27"/>
    </p:embeddedFont>
    <p:embeddedFont>
      <p:font typeface="Noto Sans TC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tamaran-regular.fntdata"/><Relationship Id="rId22" Type="http://schemas.openxmlformats.org/officeDocument/2006/relationships/font" Target="fonts/Slackey-regular.fntdata"/><Relationship Id="rId21" Type="http://schemas.openxmlformats.org/officeDocument/2006/relationships/font" Target="fonts/Catamaran-bold.fntdata"/><Relationship Id="rId24" Type="http://schemas.openxmlformats.org/officeDocument/2006/relationships/font" Target="fonts/ProximaNova-bold.fntdata"/><Relationship Id="rId23" Type="http://schemas.openxmlformats.org/officeDocument/2006/relationships/font" Target="fonts/ProximaNova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roximaNova-boldItalic.fntdata"/><Relationship Id="rId25" Type="http://schemas.openxmlformats.org/officeDocument/2006/relationships/font" Target="fonts/ProximaNova-italic.fntdata"/><Relationship Id="rId28" Type="http://schemas.openxmlformats.org/officeDocument/2006/relationships/font" Target="fonts/NotoSansTC-regular.fntdata"/><Relationship Id="rId27" Type="http://schemas.openxmlformats.org/officeDocument/2006/relationships/font" Target="fonts/BebasNeu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NotoSansTC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08fefce7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208fefce7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2c48d6e345e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2c48d6e345e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2c48d6e345e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2c48d6e345e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2c48d6e345e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2c48d6e345e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20c36f61349_2_18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0" name="Google Shape;1620;g20c36f61349_2_18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4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2c48d6e345e_0_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2c48d6e345e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g208fefce785_2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5" name="Google Shape;1895;g208fefce785_2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208ea9d8985_0_7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208ea9d8985_0_7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08ea9d8985_0_7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208ea9d8985_0_7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208fefce785_2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208fefce785_2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208ea9d8985_0_7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208ea9d8985_0_7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208fefce785_2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208fefce785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208ea9d8985_0_7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208ea9d8985_0_7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2c48d6e345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2c48d6e345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2c6648d07bf16da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2c6648d07bf16da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033400" y="611200"/>
            <a:ext cx="5077200" cy="254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85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392550" y="3293025"/>
            <a:ext cx="4359000" cy="4095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-1051874" y="-383386"/>
            <a:ext cx="2742775" cy="5721175"/>
          </a:xfrm>
          <a:custGeom>
            <a:rect b="b" l="l" r="r" t="t"/>
            <a:pathLst>
              <a:path extrusionOk="0" h="228847" w="109711">
                <a:moveTo>
                  <a:pt x="12865" y="15912"/>
                </a:moveTo>
                <a:cubicBezTo>
                  <a:pt x="21688" y="-12977"/>
                  <a:pt x="48251" y="5717"/>
                  <a:pt x="62098" y="8650"/>
                </a:cubicBezTo>
                <a:cubicBezTo>
                  <a:pt x="75945" y="11583"/>
                  <a:pt x="88198" y="23218"/>
                  <a:pt x="95947" y="33508"/>
                </a:cubicBezTo>
                <a:cubicBezTo>
                  <a:pt x="103697" y="43798"/>
                  <a:pt x="106840" y="58335"/>
                  <a:pt x="108595" y="70388"/>
                </a:cubicBezTo>
                <a:cubicBezTo>
                  <a:pt x="110350" y="82441"/>
                  <a:pt x="108418" y="93131"/>
                  <a:pt x="106479" y="105824"/>
                </a:cubicBezTo>
                <a:cubicBezTo>
                  <a:pt x="104540" y="118518"/>
                  <a:pt x="98546" y="134296"/>
                  <a:pt x="96959" y="146549"/>
                </a:cubicBezTo>
                <a:cubicBezTo>
                  <a:pt x="95372" y="158802"/>
                  <a:pt x="94843" y="166118"/>
                  <a:pt x="96959" y="179340"/>
                </a:cubicBezTo>
                <a:cubicBezTo>
                  <a:pt x="99075" y="192562"/>
                  <a:pt x="110623" y="218390"/>
                  <a:pt x="109653" y="225883"/>
                </a:cubicBezTo>
                <a:cubicBezTo>
                  <a:pt x="108683" y="233376"/>
                  <a:pt x="108507" y="224296"/>
                  <a:pt x="91141" y="224296"/>
                </a:cubicBezTo>
                <a:cubicBezTo>
                  <a:pt x="73776" y="224296"/>
                  <a:pt x="19123" y="232935"/>
                  <a:pt x="5460" y="225883"/>
                </a:cubicBezTo>
                <a:cubicBezTo>
                  <a:pt x="-8203" y="218831"/>
                  <a:pt x="7929" y="216979"/>
                  <a:pt x="9163" y="181984"/>
                </a:cubicBezTo>
                <a:cubicBezTo>
                  <a:pt x="10397" y="146989"/>
                  <a:pt x="4043" y="44801"/>
                  <a:pt x="12865" y="159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2" name="Google Shape;12;p2"/>
          <p:cNvGrpSpPr/>
          <p:nvPr/>
        </p:nvGrpSpPr>
        <p:grpSpPr>
          <a:xfrm>
            <a:off x="87647" y="-243063"/>
            <a:ext cx="417005" cy="5440528"/>
            <a:chOff x="842297" y="-680088"/>
            <a:chExt cx="417005" cy="5440528"/>
          </a:xfrm>
        </p:grpSpPr>
        <p:sp>
          <p:nvSpPr>
            <p:cNvPr id="13" name="Google Shape;13;p2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039206" y="-338805"/>
            <a:ext cx="717186" cy="6424037"/>
            <a:chOff x="1793856" y="-246930"/>
            <a:chExt cx="717186" cy="6424037"/>
          </a:xfrm>
        </p:grpSpPr>
        <p:sp>
          <p:nvSpPr>
            <p:cNvPr id="18" name="Google Shape;18;p2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" name="Google Shape;22;p2"/>
          <p:cNvSpPr/>
          <p:nvPr/>
        </p:nvSpPr>
        <p:spPr>
          <a:xfrm rot="-5400000">
            <a:off x="-576946" y="3373295"/>
            <a:ext cx="1927778" cy="215968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 rot="-5400000">
            <a:off x="-684983" y="210626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 rot="-5400000">
            <a:off x="-192173" y="2324529"/>
            <a:ext cx="790336" cy="1186316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2"/>
          <p:cNvSpPr/>
          <p:nvPr/>
        </p:nvSpPr>
        <p:spPr>
          <a:xfrm rot="-5400000">
            <a:off x="-243525" y="-295610"/>
            <a:ext cx="1265999" cy="109230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2"/>
          <p:cNvSpPr/>
          <p:nvPr/>
        </p:nvSpPr>
        <p:spPr>
          <a:xfrm rot="-2434149">
            <a:off x="941606" y="3043631"/>
            <a:ext cx="439049" cy="1740407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"/>
          <p:cNvSpPr/>
          <p:nvPr/>
        </p:nvSpPr>
        <p:spPr>
          <a:xfrm rot="-3649526">
            <a:off x="497917" y="1902029"/>
            <a:ext cx="1629772" cy="1942371"/>
          </a:xfrm>
          <a:custGeom>
            <a:rect b="b" l="l" r="r" t="t"/>
            <a:pathLst>
              <a:path extrusionOk="0" h="47851" w="40150">
                <a:moveTo>
                  <a:pt x="20789" y="0"/>
                </a:moveTo>
                <a:cubicBezTo>
                  <a:pt x="20762" y="0"/>
                  <a:pt x="20732" y="10"/>
                  <a:pt x="20702" y="31"/>
                </a:cubicBezTo>
                <a:cubicBezTo>
                  <a:pt x="17872" y="2154"/>
                  <a:pt x="16251" y="5076"/>
                  <a:pt x="15658" y="8545"/>
                </a:cubicBezTo>
                <a:cubicBezTo>
                  <a:pt x="15361" y="10234"/>
                  <a:pt x="15361" y="12015"/>
                  <a:pt x="15384" y="13727"/>
                </a:cubicBezTo>
                <a:cubicBezTo>
                  <a:pt x="15407" y="15347"/>
                  <a:pt x="15726" y="16831"/>
                  <a:pt x="15703" y="18383"/>
                </a:cubicBezTo>
                <a:cubicBezTo>
                  <a:pt x="15133" y="19205"/>
                  <a:pt x="14562" y="20026"/>
                  <a:pt x="14014" y="20894"/>
                </a:cubicBezTo>
                <a:cubicBezTo>
                  <a:pt x="12645" y="22994"/>
                  <a:pt x="11344" y="25139"/>
                  <a:pt x="10066" y="27308"/>
                </a:cubicBezTo>
                <a:cubicBezTo>
                  <a:pt x="10066" y="26075"/>
                  <a:pt x="9974" y="24842"/>
                  <a:pt x="9974" y="23587"/>
                </a:cubicBezTo>
                <a:cubicBezTo>
                  <a:pt x="9951" y="21510"/>
                  <a:pt x="10408" y="19456"/>
                  <a:pt x="10454" y="17379"/>
                </a:cubicBezTo>
                <a:cubicBezTo>
                  <a:pt x="10522" y="13567"/>
                  <a:pt x="8262" y="9139"/>
                  <a:pt x="10043" y="5555"/>
                </a:cubicBezTo>
                <a:cubicBezTo>
                  <a:pt x="10161" y="5318"/>
                  <a:pt x="9978" y="5106"/>
                  <a:pt x="9773" y="5106"/>
                </a:cubicBezTo>
                <a:cubicBezTo>
                  <a:pt x="9702" y="5106"/>
                  <a:pt x="9628" y="5131"/>
                  <a:pt x="9563" y="5190"/>
                </a:cubicBezTo>
                <a:cubicBezTo>
                  <a:pt x="6596" y="7724"/>
                  <a:pt x="5386" y="11923"/>
                  <a:pt x="6322" y="15712"/>
                </a:cubicBezTo>
                <a:cubicBezTo>
                  <a:pt x="6802" y="17630"/>
                  <a:pt x="7737" y="19342"/>
                  <a:pt x="8331" y="21213"/>
                </a:cubicBezTo>
                <a:cubicBezTo>
                  <a:pt x="9061" y="23519"/>
                  <a:pt x="9495" y="25755"/>
                  <a:pt x="9609" y="28084"/>
                </a:cubicBezTo>
                <a:cubicBezTo>
                  <a:pt x="8513" y="30024"/>
                  <a:pt x="7418" y="31941"/>
                  <a:pt x="6368" y="33881"/>
                </a:cubicBezTo>
                <a:cubicBezTo>
                  <a:pt x="3971" y="38264"/>
                  <a:pt x="1529" y="42852"/>
                  <a:pt x="45" y="47622"/>
                </a:cubicBezTo>
                <a:cubicBezTo>
                  <a:pt x="1" y="47756"/>
                  <a:pt x="101" y="47851"/>
                  <a:pt x="208" y="47851"/>
                </a:cubicBezTo>
                <a:cubicBezTo>
                  <a:pt x="265" y="47851"/>
                  <a:pt x="325" y="47823"/>
                  <a:pt x="365" y="47759"/>
                </a:cubicBezTo>
                <a:cubicBezTo>
                  <a:pt x="2716" y="43628"/>
                  <a:pt x="4542" y="39177"/>
                  <a:pt x="6893" y="35023"/>
                </a:cubicBezTo>
                <a:cubicBezTo>
                  <a:pt x="7874" y="33311"/>
                  <a:pt x="8879" y="31622"/>
                  <a:pt x="9883" y="29933"/>
                </a:cubicBezTo>
                <a:cubicBezTo>
                  <a:pt x="11050" y="30527"/>
                  <a:pt x="12488" y="30702"/>
                  <a:pt x="13950" y="30702"/>
                </a:cubicBezTo>
                <a:cubicBezTo>
                  <a:pt x="15577" y="30702"/>
                  <a:pt x="17233" y="30485"/>
                  <a:pt x="18579" y="30389"/>
                </a:cubicBezTo>
                <a:cubicBezTo>
                  <a:pt x="22414" y="30073"/>
                  <a:pt x="25906" y="28558"/>
                  <a:pt x="29724" y="28558"/>
                </a:cubicBezTo>
                <a:cubicBezTo>
                  <a:pt x="30314" y="28558"/>
                  <a:pt x="30913" y="28595"/>
                  <a:pt x="31521" y="28677"/>
                </a:cubicBezTo>
                <a:cubicBezTo>
                  <a:pt x="31536" y="28679"/>
                  <a:pt x="31551" y="28680"/>
                  <a:pt x="31566" y="28680"/>
                </a:cubicBezTo>
                <a:cubicBezTo>
                  <a:pt x="31865" y="28680"/>
                  <a:pt x="32099" y="28259"/>
                  <a:pt x="31772" y="28106"/>
                </a:cubicBezTo>
                <a:cubicBezTo>
                  <a:pt x="29418" y="26980"/>
                  <a:pt x="26878" y="26398"/>
                  <a:pt x="24308" y="26398"/>
                </a:cubicBezTo>
                <a:cubicBezTo>
                  <a:pt x="23389" y="26398"/>
                  <a:pt x="22466" y="26473"/>
                  <a:pt x="21547" y="26623"/>
                </a:cubicBezTo>
                <a:cubicBezTo>
                  <a:pt x="18077" y="27184"/>
                  <a:pt x="14910" y="29125"/>
                  <a:pt x="11444" y="29125"/>
                </a:cubicBezTo>
                <a:cubicBezTo>
                  <a:pt x="11102" y="29125"/>
                  <a:pt x="10756" y="29106"/>
                  <a:pt x="10408" y="29065"/>
                </a:cubicBezTo>
                <a:cubicBezTo>
                  <a:pt x="11709" y="26942"/>
                  <a:pt x="13033" y="24842"/>
                  <a:pt x="14380" y="22788"/>
                </a:cubicBezTo>
                <a:cubicBezTo>
                  <a:pt x="15361" y="21282"/>
                  <a:pt x="16388" y="19821"/>
                  <a:pt x="17461" y="18429"/>
                </a:cubicBezTo>
                <a:cubicBezTo>
                  <a:pt x="18806" y="18851"/>
                  <a:pt x="20252" y="19003"/>
                  <a:pt x="21718" y="19003"/>
                </a:cubicBezTo>
                <a:cubicBezTo>
                  <a:pt x="23734" y="19003"/>
                  <a:pt x="25787" y="18716"/>
                  <a:pt x="27664" y="18451"/>
                </a:cubicBezTo>
                <a:cubicBezTo>
                  <a:pt x="31566" y="17888"/>
                  <a:pt x="35201" y="16315"/>
                  <a:pt x="39174" y="16315"/>
                </a:cubicBezTo>
                <a:cubicBezTo>
                  <a:pt x="39384" y="16315"/>
                  <a:pt x="39595" y="16319"/>
                  <a:pt x="39807" y="16329"/>
                </a:cubicBezTo>
                <a:cubicBezTo>
                  <a:pt x="40058" y="16329"/>
                  <a:pt x="40149" y="15986"/>
                  <a:pt x="39944" y="15872"/>
                </a:cubicBezTo>
                <a:cubicBezTo>
                  <a:pt x="37752" y="14718"/>
                  <a:pt x="35651" y="14248"/>
                  <a:pt x="33451" y="14248"/>
                </a:cubicBezTo>
                <a:cubicBezTo>
                  <a:pt x="32169" y="14248"/>
                  <a:pt x="30854" y="14408"/>
                  <a:pt x="29467" y="14685"/>
                </a:cubicBezTo>
                <a:cubicBezTo>
                  <a:pt x="27436" y="15096"/>
                  <a:pt x="25564" y="15986"/>
                  <a:pt x="23647" y="16762"/>
                </a:cubicBezTo>
                <a:cubicBezTo>
                  <a:pt x="22011" y="17425"/>
                  <a:pt x="20282" y="17731"/>
                  <a:pt x="18543" y="17731"/>
                </a:cubicBezTo>
                <a:cubicBezTo>
                  <a:pt x="18365" y="17731"/>
                  <a:pt x="18187" y="17727"/>
                  <a:pt x="18009" y="17721"/>
                </a:cubicBezTo>
                <a:cubicBezTo>
                  <a:pt x="22277" y="12197"/>
                  <a:pt x="27185" y="7313"/>
                  <a:pt x="32617" y="2748"/>
                </a:cubicBezTo>
                <a:cubicBezTo>
                  <a:pt x="32635" y="2729"/>
                  <a:pt x="32609" y="2696"/>
                  <a:pt x="32586" y="2696"/>
                </a:cubicBezTo>
                <a:cubicBezTo>
                  <a:pt x="32581" y="2696"/>
                  <a:pt x="32576" y="2698"/>
                  <a:pt x="32571" y="2702"/>
                </a:cubicBezTo>
                <a:cubicBezTo>
                  <a:pt x="29011" y="5144"/>
                  <a:pt x="25450" y="7678"/>
                  <a:pt x="22300" y="10645"/>
                </a:cubicBezTo>
                <a:cubicBezTo>
                  <a:pt x="20679" y="12174"/>
                  <a:pt x="19219" y="13795"/>
                  <a:pt x="17849" y="15484"/>
                </a:cubicBezTo>
                <a:cubicBezTo>
                  <a:pt x="18214" y="14069"/>
                  <a:pt x="18397" y="12585"/>
                  <a:pt x="18374" y="11033"/>
                </a:cubicBezTo>
                <a:cubicBezTo>
                  <a:pt x="18328" y="7153"/>
                  <a:pt x="18306" y="3432"/>
                  <a:pt x="20908" y="282"/>
                </a:cubicBezTo>
                <a:cubicBezTo>
                  <a:pt x="20982" y="171"/>
                  <a:pt x="20906" y="0"/>
                  <a:pt x="207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"/>
          <p:cNvSpPr/>
          <p:nvPr/>
        </p:nvSpPr>
        <p:spPr>
          <a:xfrm rot="-5400000">
            <a:off x="1280166" y="911419"/>
            <a:ext cx="533467" cy="160259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98612" y="-1285456"/>
            <a:ext cx="2907300" cy="7160150"/>
          </a:xfrm>
          <a:custGeom>
            <a:rect b="b" l="l" r="r" t="t"/>
            <a:pathLst>
              <a:path extrusionOk="0" h="286406" w="116292">
                <a:moveTo>
                  <a:pt x="108283" y="284934"/>
                </a:moveTo>
                <a:cubicBezTo>
                  <a:pt x="97529" y="289870"/>
                  <a:pt x="66236" y="281144"/>
                  <a:pt x="50634" y="277001"/>
                </a:cubicBezTo>
                <a:cubicBezTo>
                  <a:pt x="35032" y="272858"/>
                  <a:pt x="22867" y="271712"/>
                  <a:pt x="14669" y="260076"/>
                </a:cubicBezTo>
                <a:cubicBezTo>
                  <a:pt x="6471" y="248440"/>
                  <a:pt x="-3842" y="232398"/>
                  <a:pt x="1447" y="207187"/>
                </a:cubicBezTo>
                <a:cubicBezTo>
                  <a:pt x="6736" y="181976"/>
                  <a:pt x="38029" y="132524"/>
                  <a:pt x="46403" y="108812"/>
                </a:cubicBezTo>
                <a:cubicBezTo>
                  <a:pt x="54777" y="85100"/>
                  <a:pt x="54513" y="80428"/>
                  <a:pt x="51692" y="64914"/>
                </a:cubicBezTo>
                <a:cubicBezTo>
                  <a:pt x="48871" y="49400"/>
                  <a:pt x="21104" y="23132"/>
                  <a:pt x="29478" y="15727"/>
                </a:cubicBezTo>
                <a:cubicBezTo>
                  <a:pt x="37852" y="8323"/>
                  <a:pt x="87657" y="-18122"/>
                  <a:pt x="101937" y="20487"/>
                </a:cubicBezTo>
                <a:cubicBezTo>
                  <a:pt x="116217" y="59096"/>
                  <a:pt x="114101" y="203309"/>
                  <a:pt x="115159" y="247383"/>
                </a:cubicBezTo>
                <a:cubicBezTo>
                  <a:pt x="116217" y="291458"/>
                  <a:pt x="119037" y="279998"/>
                  <a:pt x="108283" y="2849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30" name="Google Shape;30;p2"/>
          <p:cNvGrpSpPr/>
          <p:nvPr/>
        </p:nvGrpSpPr>
        <p:grpSpPr>
          <a:xfrm>
            <a:off x="8639144" y="-893664"/>
            <a:ext cx="857998" cy="6404303"/>
            <a:chOff x="2652744" y="-886702"/>
            <a:chExt cx="857998" cy="6404303"/>
          </a:xfrm>
        </p:grpSpPr>
        <p:sp>
          <p:nvSpPr>
            <p:cNvPr id="31" name="Google Shape;31;p2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 rot="716365">
            <a:off x="7768344" y="-1018515"/>
            <a:ext cx="617076" cy="6424275"/>
            <a:chOff x="1793856" y="-246930"/>
            <a:chExt cx="717186" cy="6424037"/>
          </a:xfrm>
        </p:grpSpPr>
        <p:sp>
          <p:nvSpPr>
            <p:cNvPr id="37" name="Google Shape;37;p2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2"/>
          <p:cNvSpPr/>
          <p:nvPr/>
        </p:nvSpPr>
        <p:spPr>
          <a:xfrm rot="-6502414">
            <a:off x="7113026" y="3488127"/>
            <a:ext cx="1927746" cy="2159647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2"/>
          <p:cNvSpPr/>
          <p:nvPr/>
        </p:nvSpPr>
        <p:spPr>
          <a:xfrm flipH="1" rot="5400000">
            <a:off x="8131079" y="2870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44" name="Google Shape;44;p2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/>
          <p:nvPr/>
        </p:nvSpPr>
        <p:spPr>
          <a:xfrm rot="-5400000">
            <a:off x="7477477" y="2324529"/>
            <a:ext cx="790336" cy="1186316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2"/>
          <p:cNvSpPr/>
          <p:nvPr/>
        </p:nvSpPr>
        <p:spPr>
          <a:xfrm rot="-2434149">
            <a:off x="8916056" y="3043631"/>
            <a:ext cx="439049" cy="1740407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"/>
          <p:cNvSpPr/>
          <p:nvPr/>
        </p:nvSpPr>
        <p:spPr>
          <a:xfrm rot="-3649526">
            <a:off x="8604617" y="1739417"/>
            <a:ext cx="1629772" cy="1942371"/>
          </a:xfrm>
          <a:custGeom>
            <a:rect b="b" l="l" r="r" t="t"/>
            <a:pathLst>
              <a:path extrusionOk="0" h="47851" w="40150">
                <a:moveTo>
                  <a:pt x="20789" y="0"/>
                </a:moveTo>
                <a:cubicBezTo>
                  <a:pt x="20762" y="0"/>
                  <a:pt x="20732" y="10"/>
                  <a:pt x="20702" y="31"/>
                </a:cubicBezTo>
                <a:cubicBezTo>
                  <a:pt x="17872" y="2154"/>
                  <a:pt x="16251" y="5076"/>
                  <a:pt x="15658" y="8545"/>
                </a:cubicBezTo>
                <a:cubicBezTo>
                  <a:pt x="15361" y="10234"/>
                  <a:pt x="15361" y="12015"/>
                  <a:pt x="15384" y="13727"/>
                </a:cubicBezTo>
                <a:cubicBezTo>
                  <a:pt x="15407" y="15347"/>
                  <a:pt x="15726" y="16831"/>
                  <a:pt x="15703" y="18383"/>
                </a:cubicBezTo>
                <a:cubicBezTo>
                  <a:pt x="15133" y="19205"/>
                  <a:pt x="14562" y="20026"/>
                  <a:pt x="14014" y="20894"/>
                </a:cubicBezTo>
                <a:cubicBezTo>
                  <a:pt x="12645" y="22994"/>
                  <a:pt x="11344" y="25139"/>
                  <a:pt x="10066" y="27308"/>
                </a:cubicBezTo>
                <a:cubicBezTo>
                  <a:pt x="10066" y="26075"/>
                  <a:pt x="9974" y="24842"/>
                  <a:pt x="9974" y="23587"/>
                </a:cubicBezTo>
                <a:cubicBezTo>
                  <a:pt x="9951" y="21510"/>
                  <a:pt x="10408" y="19456"/>
                  <a:pt x="10454" y="17379"/>
                </a:cubicBezTo>
                <a:cubicBezTo>
                  <a:pt x="10522" y="13567"/>
                  <a:pt x="8262" y="9139"/>
                  <a:pt x="10043" y="5555"/>
                </a:cubicBezTo>
                <a:cubicBezTo>
                  <a:pt x="10161" y="5318"/>
                  <a:pt x="9978" y="5106"/>
                  <a:pt x="9773" y="5106"/>
                </a:cubicBezTo>
                <a:cubicBezTo>
                  <a:pt x="9702" y="5106"/>
                  <a:pt x="9628" y="5131"/>
                  <a:pt x="9563" y="5190"/>
                </a:cubicBezTo>
                <a:cubicBezTo>
                  <a:pt x="6596" y="7724"/>
                  <a:pt x="5386" y="11923"/>
                  <a:pt x="6322" y="15712"/>
                </a:cubicBezTo>
                <a:cubicBezTo>
                  <a:pt x="6802" y="17630"/>
                  <a:pt x="7737" y="19342"/>
                  <a:pt x="8331" y="21213"/>
                </a:cubicBezTo>
                <a:cubicBezTo>
                  <a:pt x="9061" y="23519"/>
                  <a:pt x="9495" y="25755"/>
                  <a:pt x="9609" y="28084"/>
                </a:cubicBezTo>
                <a:cubicBezTo>
                  <a:pt x="8513" y="30024"/>
                  <a:pt x="7418" y="31941"/>
                  <a:pt x="6368" y="33881"/>
                </a:cubicBezTo>
                <a:cubicBezTo>
                  <a:pt x="3971" y="38264"/>
                  <a:pt x="1529" y="42852"/>
                  <a:pt x="45" y="47622"/>
                </a:cubicBezTo>
                <a:cubicBezTo>
                  <a:pt x="1" y="47756"/>
                  <a:pt x="101" y="47851"/>
                  <a:pt x="208" y="47851"/>
                </a:cubicBezTo>
                <a:cubicBezTo>
                  <a:pt x="265" y="47851"/>
                  <a:pt x="325" y="47823"/>
                  <a:pt x="365" y="47759"/>
                </a:cubicBezTo>
                <a:cubicBezTo>
                  <a:pt x="2716" y="43628"/>
                  <a:pt x="4542" y="39177"/>
                  <a:pt x="6893" y="35023"/>
                </a:cubicBezTo>
                <a:cubicBezTo>
                  <a:pt x="7874" y="33311"/>
                  <a:pt x="8879" y="31622"/>
                  <a:pt x="9883" y="29933"/>
                </a:cubicBezTo>
                <a:cubicBezTo>
                  <a:pt x="11050" y="30527"/>
                  <a:pt x="12488" y="30702"/>
                  <a:pt x="13950" y="30702"/>
                </a:cubicBezTo>
                <a:cubicBezTo>
                  <a:pt x="15577" y="30702"/>
                  <a:pt x="17233" y="30485"/>
                  <a:pt x="18579" y="30389"/>
                </a:cubicBezTo>
                <a:cubicBezTo>
                  <a:pt x="22414" y="30073"/>
                  <a:pt x="25906" y="28558"/>
                  <a:pt x="29724" y="28558"/>
                </a:cubicBezTo>
                <a:cubicBezTo>
                  <a:pt x="30314" y="28558"/>
                  <a:pt x="30913" y="28595"/>
                  <a:pt x="31521" y="28677"/>
                </a:cubicBezTo>
                <a:cubicBezTo>
                  <a:pt x="31536" y="28679"/>
                  <a:pt x="31551" y="28680"/>
                  <a:pt x="31566" y="28680"/>
                </a:cubicBezTo>
                <a:cubicBezTo>
                  <a:pt x="31865" y="28680"/>
                  <a:pt x="32099" y="28259"/>
                  <a:pt x="31772" y="28106"/>
                </a:cubicBezTo>
                <a:cubicBezTo>
                  <a:pt x="29418" y="26980"/>
                  <a:pt x="26878" y="26398"/>
                  <a:pt x="24308" y="26398"/>
                </a:cubicBezTo>
                <a:cubicBezTo>
                  <a:pt x="23389" y="26398"/>
                  <a:pt x="22466" y="26473"/>
                  <a:pt x="21547" y="26623"/>
                </a:cubicBezTo>
                <a:cubicBezTo>
                  <a:pt x="18077" y="27184"/>
                  <a:pt x="14910" y="29125"/>
                  <a:pt x="11444" y="29125"/>
                </a:cubicBezTo>
                <a:cubicBezTo>
                  <a:pt x="11102" y="29125"/>
                  <a:pt x="10756" y="29106"/>
                  <a:pt x="10408" y="29065"/>
                </a:cubicBezTo>
                <a:cubicBezTo>
                  <a:pt x="11709" y="26942"/>
                  <a:pt x="13033" y="24842"/>
                  <a:pt x="14380" y="22788"/>
                </a:cubicBezTo>
                <a:cubicBezTo>
                  <a:pt x="15361" y="21282"/>
                  <a:pt x="16388" y="19821"/>
                  <a:pt x="17461" y="18429"/>
                </a:cubicBezTo>
                <a:cubicBezTo>
                  <a:pt x="18806" y="18851"/>
                  <a:pt x="20252" y="19003"/>
                  <a:pt x="21718" y="19003"/>
                </a:cubicBezTo>
                <a:cubicBezTo>
                  <a:pt x="23734" y="19003"/>
                  <a:pt x="25787" y="18716"/>
                  <a:pt x="27664" y="18451"/>
                </a:cubicBezTo>
                <a:cubicBezTo>
                  <a:pt x="31566" y="17888"/>
                  <a:pt x="35201" y="16315"/>
                  <a:pt x="39174" y="16315"/>
                </a:cubicBezTo>
                <a:cubicBezTo>
                  <a:pt x="39384" y="16315"/>
                  <a:pt x="39595" y="16319"/>
                  <a:pt x="39807" y="16329"/>
                </a:cubicBezTo>
                <a:cubicBezTo>
                  <a:pt x="40058" y="16329"/>
                  <a:pt x="40149" y="15986"/>
                  <a:pt x="39944" y="15872"/>
                </a:cubicBezTo>
                <a:cubicBezTo>
                  <a:pt x="37752" y="14718"/>
                  <a:pt x="35651" y="14248"/>
                  <a:pt x="33451" y="14248"/>
                </a:cubicBezTo>
                <a:cubicBezTo>
                  <a:pt x="32169" y="14248"/>
                  <a:pt x="30854" y="14408"/>
                  <a:pt x="29467" y="14685"/>
                </a:cubicBezTo>
                <a:cubicBezTo>
                  <a:pt x="27436" y="15096"/>
                  <a:pt x="25564" y="15986"/>
                  <a:pt x="23647" y="16762"/>
                </a:cubicBezTo>
                <a:cubicBezTo>
                  <a:pt x="22011" y="17425"/>
                  <a:pt x="20282" y="17731"/>
                  <a:pt x="18543" y="17731"/>
                </a:cubicBezTo>
                <a:cubicBezTo>
                  <a:pt x="18365" y="17731"/>
                  <a:pt x="18187" y="17727"/>
                  <a:pt x="18009" y="17721"/>
                </a:cubicBezTo>
                <a:cubicBezTo>
                  <a:pt x="22277" y="12197"/>
                  <a:pt x="27185" y="7313"/>
                  <a:pt x="32617" y="2748"/>
                </a:cubicBezTo>
                <a:cubicBezTo>
                  <a:pt x="32635" y="2729"/>
                  <a:pt x="32609" y="2696"/>
                  <a:pt x="32586" y="2696"/>
                </a:cubicBezTo>
                <a:cubicBezTo>
                  <a:pt x="32581" y="2696"/>
                  <a:pt x="32576" y="2698"/>
                  <a:pt x="32571" y="2702"/>
                </a:cubicBezTo>
                <a:cubicBezTo>
                  <a:pt x="29011" y="5144"/>
                  <a:pt x="25450" y="7678"/>
                  <a:pt x="22300" y="10645"/>
                </a:cubicBezTo>
                <a:cubicBezTo>
                  <a:pt x="20679" y="12174"/>
                  <a:pt x="19219" y="13795"/>
                  <a:pt x="17849" y="15484"/>
                </a:cubicBezTo>
                <a:cubicBezTo>
                  <a:pt x="18214" y="14069"/>
                  <a:pt x="18397" y="12585"/>
                  <a:pt x="18374" y="11033"/>
                </a:cubicBezTo>
                <a:cubicBezTo>
                  <a:pt x="18328" y="7153"/>
                  <a:pt x="18306" y="3432"/>
                  <a:pt x="20908" y="282"/>
                </a:cubicBezTo>
                <a:cubicBezTo>
                  <a:pt x="20982" y="171"/>
                  <a:pt x="20906" y="0"/>
                  <a:pt x="207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/>
          <p:nvPr/>
        </p:nvSpPr>
        <p:spPr>
          <a:xfrm rot="-3262891">
            <a:off x="8957390" y="170421"/>
            <a:ext cx="533456" cy="160256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 rot="-2434149">
            <a:off x="7937606" y="-960094"/>
            <a:ext cx="439049" cy="1740407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"/>
          <p:cNvSpPr txBox="1"/>
          <p:nvPr>
            <p:ph hasCustomPrompt="1" type="title"/>
          </p:nvPr>
        </p:nvSpPr>
        <p:spPr>
          <a:xfrm>
            <a:off x="1694050" y="1365725"/>
            <a:ext cx="57558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5" name="Google Shape;265;p11"/>
          <p:cNvSpPr txBox="1"/>
          <p:nvPr>
            <p:ph idx="1" type="subTitle"/>
          </p:nvPr>
        </p:nvSpPr>
        <p:spPr>
          <a:xfrm>
            <a:off x="1694125" y="2876875"/>
            <a:ext cx="5755800" cy="4116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66" name="Google Shape;266;p11"/>
          <p:cNvSpPr/>
          <p:nvPr/>
        </p:nvSpPr>
        <p:spPr>
          <a:xfrm flipH="1">
            <a:off x="787142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267" name="Google Shape;267;p11"/>
          <p:cNvGrpSpPr/>
          <p:nvPr/>
        </p:nvGrpSpPr>
        <p:grpSpPr>
          <a:xfrm flipH="1">
            <a:off x="8736243" y="-243063"/>
            <a:ext cx="417005" cy="5440528"/>
            <a:chOff x="842297" y="-680088"/>
            <a:chExt cx="417005" cy="5440528"/>
          </a:xfrm>
        </p:grpSpPr>
        <p:sp>
          <p:nvSpPr>
            <p:cNvPr id="268" name="Google Shape;268;p11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2" name="Google Shape;272;p11"/>
          <p:cNvSpPr/>
          <p:nvPr/>
        </p:nvSpPr>
        <p:spPr>
          <a:xfrm flipH="1" rot="10052635">
            <a:off x="8269606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1"/>
          <p:cNvSpPr/>
          <p:nvPr/>
        </p:nvSpPr>
        <p:spPr>
          <a:xfrm flipH="1" rot="5400000">
            <a:off x="8570819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1"/>
          <p:cNvSpPr/>
          <p:nvPr/>
        </p:nvSpPr>
        <p:spPr>
          <a:xfrm flipH="1" rot="8311531">
            <a:off x="8646985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1"/>
          <p:cNvSpPr/>
          <p:nvPr/>
        </p:nvSpPr>
        <p:spPr>
          <a:xfrm flipH="1" rot="5400000">
            <a:off x="8252284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277" name="Google Shape;277;p11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9" name="Google Shape;279;p11"/>
          <p:cNvSpPr/>
          <p:nvPr/>
        </p:nvSpPr>
        <p:spPr>
          <a:xfrm rot="10800000">
            <a:off x="627772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1"/>
          <p:cNvSpPr/>
          <p:nvPr/>
        </p:nvSpPr>
        <p:spPr>
          <a:xfrm flipH="1" rot="-3600022">
            <a:off x="7860305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1"/>
          <p:cNvSpPr/>
          <p:nvPr/>
        </p:nvSpPr>
        <p:spPr>
          <a:xfrm flipH="1">
            <a:off x="-1098825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282" name="Google Shape;282;p11"/>
          <p:cNvGrpSpPr/>
          <p:nvPr/>
        </p:nvGrpSpPr>
        <p:grpSpPr>
          <a:xfrm flipH="1" rot="-205016">
            <a:off x="-155671" y="-932311"/>
            <a:ext cx="857979" cy="6404160"/>
            <a:chOff x="2652744" y="-886702"/>
            <a:chExt cx="857998" cy="6404303"/>
          </a:xfrm>
        </p:grpSpPr>
        <p:sp>
          <p:nvSpPr>
            <p:cNvPr id="283" name="Google Shape;283;p11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8" name="Google Shape;288;p11"/>
          <p:cNvSpPr/>
          <p:nvPr/>
        </p:nvSpPr>
        <p:spPr>
          <a:xfrm rot="-5400000">
            <a:off x="-12586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1"/>
          <p:cNvSpPr/>
          <p:nvPr/>
        </p:nvSpPr>
        <p:spPr>
          <a:xfrm flipH="1" rot="4098835">
            <a:off x="-93716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1"/>
          <p:cNvSpPr/>
          <p:nvPr/>
        </p:nvSpPr>
        <p:spPr>
          <a:xfrm rot="853571">
            <a:off x="177183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"/>
          <p:cNvSpPr txBox="1"/>
          <p:nvPr>
            <p:ph hasCustomPrompt="1" type="title"/>
          </p:nvPr>
        </p:nvSpPr>
        <p:spPr>
          <a:xfrm>
            <a:off x="1299650" y="1960313"/>
            <a:ext cx="679500" cy="5586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4" name="Google Shape;294;p13"/>
          <p:cNvSpPr txBox="1"/>
          <p:nvPr>
            <p:ph idx="1" type="subTitle"/>
          </p:nvPr>
        </p:nvSpPr>
        <p:spPr>
          <a:xfrm>
            <a:off x="2177171" y="2107799"/>
            <a:ext cx="2275800" cy="585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13"/>
          <p:cNvSpPr txBox="1"/>
          <p:nvPr>
            <p:ph hasCustomPrompt="1" idx="2" type="title"/>
          </p:nvPr>
        </p:nvSpPr>
        <p:spPr>
          <a:xfrm>
            <a:off x="4877673" y="1960313"/>
            <a:ext cx="692700" cy="5586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6" name="Google Shape;296;p13"/>
          <p:cNvSpPr txBox="1"/>
          <p:nvPr>
            <p:ph idx="3" type="subTitle"/>
          </p:nvPr>
        </p:nvSpPr>
        <p:spPr>
          <a:xfrm>
            <a:off x="5757101" y="2107799"/>
            <a:ext cx="2280600" cy="585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13"/>
          <p:cNvSpPr txBox="1"/>
          <p:nvPr>
            <p:ph hasCustomPrompt="1" idx="4" type="title"/>
          </p:nvPr>
        </p:nvSpPr>
        <p:spPr>
          <a:xfrm>
            <a:off x="1299650" y="3392750"/>
            <a:ext cx="679500" cy="5586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98" name="Google Shape;298;p13"/>
          <p:cNvSpPr txBox="1"/>
          <p:nvPr>
            <p:ph idx="5" type="subTitle"/>
          </p:nvPr>
        </p:nvSpPr>
        <p:spPr>
          <a:xfrm>
            <a:off x="2177171" y="3540350"/>
            <a:ext cx="2275800" cy="585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3"/>
          <p:cNvSpPr txBox="1"/>
          <p:nvPr>
            <p:ph hasCustomPrompt="1" idx="6" type="title"/>
          </p:nvPr>
        </p:nvSpPr>
        <p:spPr>
          <a:xfrm>
            <a:off x="4877673" y="3392750"/>
            <a:ext cx="692700" cy="5586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/>
          <p:nvPr>
            <p:ph idx="7" type="subTitle"/>
          </p:nvPr>
        </p:nvSpPr>
        <p:spPr>
          <a:xfrm>
            <a:off x="5757100" y="3540350"/>
            <a:ext cx="2280600" cy="585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13"/>
          <p:cNvSpPr txBox="1"/>
          <p:nvPr>
            <p:ph idx="8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302" name="Google Shape;302;p13"/>
          <p:cNvSpPr txBox="1"/>
          <p:nvPr>
            <p:ph idx="9" type="subTitle"/>
          </p:nvPr>
        </p:nvSpPr>
        <p:spPr>
          <a:xfrm>
            <a:off x="2172400" y="1709400"/>
            <a:ext cx="22758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3" name="Google Shape;303;p13"/>
          <p:cNvSpPr txBox="1"/>
          <p:nvPr>
            <p:ph idx="13" type="subTitle"/>
          </p:nvPr>
        </p:nvSpPr>
        <p:spPr>
          <a:xfrm>
            <a:off x="5757101" y="1709400"/>
            <a:ext cx="22806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4" name="Google Shape;304;p13"/>
          <p:cNvSpPr txBox="1"/>
          <p:nvPr>
            <p:ph idx="14" type="subTitle"/>
          </p:nvPr>
        </p:nvSpPr>
        <p:spPr>
          <a:xfrm>
            <a:off x="2172400" y="3137424"/>
            <a:ext cx="22758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5" name="Google Shape;305;p13"/>
          <p:cNvSpPr txBox="1"/>
          <p:nvPr>
            <p:ph idx="15" type="subTitle"/>
          </p:nvPr>
        </p:nvSpPr>
        <p:spPr>
          <a:xfrm>
            <a:off x="5757101" y="3137424"/>
            <a:ext cx="22806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306" name="Google Shape;306;p13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307" name="Google Shape;307;p13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9" name="Google Shape;309;p13"/>
          <p:cNvSpPr/>
          <p:nvPr/>
        </p:nvSpPr>
        <p:spPr>
          <a:xfrm rot="10800000">
            <a:off x="627772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3"/>
          <p:cNvSpPr/>
          <p:nvPr/>
        </p:nvSpPr>
        <p:spPr>
          <a:xfrm flipH="1">
            <a:off x="-1098825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311" name="Google Shape;311;p13"/>
          <p:cNvGrpSpPr/>
          <p:nvPr/>
        </p:nvGrpSpPr>
        <p:grpSpPr>
          <a:xfrm flipH="1" rot="-205016">
            <a:off x="-155671" y="-932311"/>
            <a:ext cx="857979" cy="6404160"/>
            <a:chOff x="2652744" y="-886702"/>
            <a:chExt cx="857998" cy="6404303"/>
          </a:xfrm>
        </p:grpSpPr>
        <p:sp>
          <p:nvSpPr>
            <p:cNvPr id="312" name="Google Shape;312;p13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 rot="-5400000">
            <a:off x="-12586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3"/>
          <p:cNvSpPr/>
          <p:nvPr/>
        </p:nvSpPr>
        <p:spPr>
          <a:xfrm flipH="1" rot="4098835">
            <a:off x="-93716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3"/>
          <p:cNvSpPr/>
          <p:nvPr/>
        </p:nvSpPr>
        <p:spPr>
          <a:xfrm rot="853571">
            <a:off x="177183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3"/>
          <p:cNvSpPr/>
          <p:nvPr/>
        </p:nvSpPr>
        <p:spPr>
          <a:xfrm flipH="1">
            <a:off x="787142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21" name="Google Shape;321;p13"/>
          <p:cNvSpPr/>
          <p:nvPr/>
        </p:nvSpPr>
        <p:spPr>
          <a:xfrm flipH="1" rot="10052635">
            <a:off x="8269606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3"/>
          <p:cNvSpPr/>
          <p:nvPr/>
        </p:nvSpPr>
        <p:spPr>
          <a:xfrm flipH="1" rot="5400000">
            <a:off x="8570819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3"/>
          <p:cNvSpPr/>
          <p:nvPr/>
        </p:nvSpPr>
        <p:spPr>
          <a:xfrm flipH="1" rot="8311531">
            <a:off x="8646985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3"/>
          <p:cNvSpPr/>
          <p:nvPr/>
        </p:nvSpPr>
        <p:spPr>
          <a:xfrm flipH="1" rot="5400000">
            <a:off x="8252284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3"/>
          <p:cNvSpPr/>
          <p:nvPr/>
        </p:nvSpPr>
        <p:spPr>
          <a:xfrm flipH="1" rot="-3600022">
            <a:off x="7860305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2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"/>
          <p:cNvSpPr/>
          <p:nvPr/>
        </p:nvSpPr>
        <p:spPr>
          <a:xfrm flipH="1">
            <a:off x="787142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328" name="Google Shape;328;p14"/>
          <p:cNvGrpSpPr/>
          <p:nvPr/>
        </p:nvGrpSpPr>
        <p:grpSpPr>
          <a:xfrm flipH="1">
            <a:off x="8736243" y="-243063"/>
            <a:ext cx="417005" cy="5440528"/>
            <a:chOff x="842297" y="-680088"/>
            <a:chExt cx="417005" cy="5440528"/>
          </a:xfrm>
        </p:grpSpPr>
        <p:sp>
          <p:nvSpPr>
            <p:cNvPr id="329" name="Google Shape;329;p14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" name="Google Shape;333;p14"/>
          <p:cNvSpPr/>
          <p:nvPr/>
        </p:nvSpPr>
        <p:spPr>
          <a:xfrm flipH="1" rot="10052635">
            <a:off x="8269606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4"/>
          <p:cNvSpPr/>
          <p:nvPr/>
        </p:nvSpPr>
        <p:spPr>
          <a:xfrm flipH="1" rot="5400000">
            <a:off x="8570819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4"/>
          <p:cNvSpPr/>
          <p:nvPr/>
        </p:nvSpPr>
        <p:spPr>
          <a:xfrm flipH="1" rot="8311531">
            <a:off x="8646985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4"/>
          <p:cNvSpPr/>
          <p:nvPr/>
        </p:nvSpPr>
        <p:spPr>
          <a:xfrm flipH="1" rot="5400000">
            <a:off x="8252284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7" name="Google Shape;337;p14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338" name="Google Shape;338;p14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0" name="Google Shape;340;p14"/>
          <p:cNvSpPr/>
          <p:nvPr/>
        </p:nvSpPr>
        <p:spPr>
          <a:xfrm rot="10800000">
            <a:off x="627772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4"/>
          <p:cNvSpPr/>
          <p:nvPr/>
        </p:nvSpPr>
        <p:spPr>
          <a:xfrm flipH="1" rot="-3600022">
            <a:off x="7860305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4"/>
          <p:cNvSpPr/>
          <p:nvPr/>
        </p:nvSpPr>
        <p:spPr>
          <a:xfrm flipH="1">
            <a:off x="-1098825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343" name="Google Shape;343;p14"/>
          <p:cNvGrpSpPr/>
          <p:nvPr/>
        </p:nvGrpSpPr>
        <p:grpSpPr>
          <a:xfrm flipH="1" rot="-205016">
            <a:off x="-155671" y="-932311"/>
            <a:ext cx="857979" cy="6404160"/>
            <a:chOff x="2652744" y="-886702"/>
            <a:chExt cx="857998" cy="6404303"/>
          </a:xfrm>
        </p:grpSpPr>
        <p:sp>
          <p:nvSpPr>
            <p:cNvPr id="344" name="Google Shape;344;p14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9" name="Google Shape;349;p14"/>
          <p:cNvSpPr/>
          <p:nvPr/>
        </p:nvSpPr>
        <p:spPr>
          <a:xfrm rot="-5400000">
            <a:off x="-12586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4"/>
          <p:cNvSpPr/>
          <p:nvPr/>
        </p:nvSpPr>
        <p:spPr>
          <a:xfrm flipH="1" rot="4098835">
            <a:off x="-93716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4"/>
          <p:cNvSpPr/>
          <p:nvPr/>
        </p:nvSpPr>
        <p:spPr>
          <a:xfrm rot="853571">
            <a:off x="177183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_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5"/>
          <p:cNvSpPr/>
          <p:nvPr/>
        </p:nvSpPr>
        <p:spPr>
          <a:xfrm>
            <a:off x="-54875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355" name="Google Shape;355;p15"/>
          <p:cNvGrpSpPr/>
          <p:nvPr/>
        </p:nvGrpSpPr>
        <p:grpSpPr>
          <a:xfrm>
            <a:off x="-5503" y="-243063"/>
            <a:ext cx="417005" cy="5440528"/>
            <a:chOff x="842297" y="-680088"/>
            <a:chExt cx="417005" cy="5440528"/>
          </a:xfrm>
        </p:grpSpPr>
        <p:sp>
          <p:nvSpPr>
            <p:cNvPr id="356" name="Google Shape;356;p15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0" name="Google Shape;360;p15"/>
          <p:cNvSpPr/>
          <p:nvPr/>
        </p:nvSpPr>
        <p:spPr>
          <a:xfrm flipH="1" rot="-10570944">
            <a:off x="-799827" y="3720972"/>
            <a:ext cx="1927663" cy="2159554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5"/>
          <p:cNvSpPr/>
          <p:nvPr/>
        </p:nvSpPr>
        <p:spPr>
          <a:xfrm rot="-5400000">
            <a:off x="-579583" y="-249352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5"/>
          <p:cNvSpPr/>
          <p:nvPr/>
        </p:nvSpPr>
        <p:spPr>
          <a:xfrm rot="-8311531">
            <a:off x="-276972" y="120002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5"/>
          <p:cNvSpPr/>
          <p:nvPr/>
        </p:nvSpPr>
        <p:spPr>
          <a:xfrm rot="-5400000">
            <a:off x="-727593" y="2078025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4" name="Google Shape;364;p15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365" name="Google Shape;365;p15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7" name="Google Shape;367;p15"/>
          <p:cNvSpPr/>
          <p:nvPr/>
        </p:nvSpPr>
        <p:spPr>
          <a:xfrm flipH="1" rot="10800000">
            <a:off x="7840470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5"/>
          <p:cNvSpPr/>
          <p:nvPr/>
        </p:nvSpPr>
        <p:spPr>
          <a:xfrm rot="3600022">
            <a:off x="754001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5"/>
          <p:cNvSpPr/>
          <p:nvPr/>
        </p:nvSpPr>
        <p:spPr>
          <a:xfrm>
            <a:off x="8617329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370" name="Google Shape;370;p15"/>
          <p:cNvGrpSpPr/>
          <p:nvPr/>
        </p:nvGrpSpPr>
        <p:grpSpPr>
          <a:xfrm rot="205016">
            <a:off x="8466596" y="-932311"/>
            <a:ext cx="857979" cy="6404160"/>
            <a:chOff x="2652744" y="-886702"/>
            <a:chExt cx="857998" cy="6404303"/>
          </a:xfrm>
        </p:grpSpPr>
        <p:sp>
          <p:nvSpPr>
            <p:cNvPr id="371" name="Google Shape;371;p15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6" name="Google Shape;376;p15"/>
          <p:cNvSpPr/>
          <p:nvPr/>
        </p:nvSpPr>
        <p:spPr>
          <a:xfrm flipH="1" rot="-10679293">
            <a:off x="8418558" y="1156545"/>
            <a:ext cx="2009005" cy="1925709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5"/>
          <p:cNvSpPr/>
          <p:nvPr/>
        </p:nvSpPr>
        <p:spPr>
          <a:xfrm flipH="1" rot="7878584">
            <a:off x="8789866" y="548802"/>
            <a:ext cx="533491" cy="160266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5"/>
          <p:cNvSpPr/>
          <p:nvPr/>
        </p:nvSpPr>
        <p:spPr>
          <a:xfrm flipH="1" rot="-853571">
            <a:off x="8510999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_1_1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"/>
          <p:cNvSpPr/>
          <p:nvPr/>
        </p:nvSpPr>
        <p:spPr>
          <a:xfrm flipH="1">
            <a:off x="7857647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382" name="Google Shape;382;p16"/>
          <p:cNvGrpSpPr/>
          <p:nvPr/>
        </p:nvGrpSpPr>
        <p:grpSpPr>
          <a:xfrm flipH="1">
            <a:off x="8722462" y="-243063"/>
            <a:ext cx="417005" cy="5440528"/>
            <a:chOff x="842297" y="-680088"/>
            <a:chExt cx="417005" cy="5440528"/>
          </a:xfrm>
        </p:grpSpPr>
        <p:sp>
          <p:nvSpPr>
            <p:cNvPr id="383" name="Google Shape;383;p16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7" name="Google Shape;387;p16"/>
          <p:cNvSpPr/>
          <p:nvPr/>
        </p:nvSpPr>
        <p:spPr>
          <a:xfrm rot="10570944">
            <a:off x="8006129" y="3720972"/>
            <a:ext cx="1927663" cy="2159554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6"/>
          <p:cNvSpPr/>
          <p:nvPr/>
        </p:nvSpPr>
        <p:spPr>
          <a:xfrm flipH="1" rot="5400000">
            <a:off x="8226313" y="-249352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6"/>
          <p:cNvSpPr/>
          <p:nvPr/>
        </p:nvSpPr>
        <p:spPr>
          <a:xfrm flipH="1" rot="8311531">
            <a:off x="8815403" y="120002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6"/>
          <p:cNvSpPr/>
          <p:nvPr/>
        </p:nvSpPr>
        <p:spPr>
          <a:xfrm flipH="1" rot="5400000">
            <a:off x="8731928" y="2078025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1" name="Google Shape;391;p16"/>
          <p:cNvGrpSpPr/>
          <p:nvPr/>
        </p:nvGrpSpPr>
        <p:grpSpPr>
          <a:xfrm flipH="1">
            <a:off x="-666910" y="4682250"/>
            <a:ext cx="10450975" cy="922500"/>
            <a:chOff x="-650100" y="4803375"/>
            <a:chExt cx="10450975" cy="922500"/>
          </a:xfrm>
        </p:grpSpPr>
        <p:sp>
          <p:nvSpPr>
            <p:cNvPr id="392" name="Google Shape;392;p16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4" name="Google Shape;394;p16"/>
          <p:cNvSpPr/>
          <p:nvPr/>
        </p:nvSpPr>
        <p:spPr>
          <a:xfrm rot="10800000">
            <a:off x="613991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6"/>
          <p:cNvSpPr/>
          <p:nvPr/>
        </p:nvSpPr>
        <p:spPr>
          <a:xfrm flipH="1" rot="-3600022">
            <a:off x="7846524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16"/>
          <p:cNvSpPr/>
          <p:nvPr/>
        </p:nvSpPr>
        <p:spPr>
          <a:xfrm flipH="1">
            <a:off x="-1133764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397" name="Google Shape;397;p16"/>
          <p:cNvGrpSpPr/>
          <p:nvPr/>
        </p:nvGrpSpPr>
        <p:grpSpPr>
          <a:xfrm flipH="1" rot="-205016">
            <a:off x="-190611" y="-932311"/>
            <a:ext cx="857979" cy="6404160"/>
            <a:chOff x="2652744" y="-886702"/>
            <a:chExt cx="857998" cy="6404303"/>
          </a:xfrm>
        </p:grpSpPr>
        <p:sp>
          <p:nvSpPr>
            <p:cNvPr id="398" name="Google Shape;398;p16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3" name="Google Shape;403;p16"/>
          <p:cNvSpPr/>
          <p:nvPr/>
        </p:nvSpPr>
        <p:spPr>
          <a:xfrm rot="10679293">
            <a:off x="-1293599" y="1156545"/>
            <a:ext cx="2009005" cy="1925709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16"/>
          <p:cNvSpPr/>
          <p:nvPr/>
        </p:nvSpPr>
        <p:spPr>
          <a:xfrm rot="-7878584">
            <a:off x="-189392" y="548802"/>
            <a:ext cx="533491" cy="160266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6"/>
          <p:cNvSpPr/>
          <p:nvPr/>
        </p:nvSpPr>
        <p:spPr>
          <a:xfrm rot="853571">
            <a:off x="142243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7"/>
          <p:cNvSpPr txBox="1"/>
          <p:nvPr>
            <p:ph type="title"/>
          </p:nvPr>
        </p:nvSpPr>
        <p:spPr>
          <a:xfrm>
            <a:off x="3379322" y="2529578"/>
            <a:ext cx="50493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09" name="Google Shape;409;p17"/>
          <p:cNvSpPr txBox="1"/>
          <p:nvPr>
            <p:ph idx="1" type="subTitle"/>
          </p:nvPr>
        </p:nvSpPr>
        <p:spPr>
          <a:xfrm>
            <a:off x="3379275" y="1167625"/>
            <a:ext cx="5049300" cy="136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10" name="Google Shape;410;p17"/>
          <p:cNvSpPr/>
          <p:nvPr/>
        </p:nvSpPr>
        <p:spPr>
          <a:xfrm>
            <a:off x="-13395" y="0"/>
            <a:ext cx="3969230" cy="2571105"/>
          </a:xfrm>
          <a:custGeom>
            <a:rect b="b" l="l" r="r" t="t"/>
            <a:pathLst>
              <a:path extrusionOk="0" h="87871" w="139418">
                <a:moveTo>
                  <a:pt x="1" y="0"/>
                </a:moveTo>
                <a:lnTo>
                  <a:pt x="1" y="86576"/>
                </a:lnTo>
                <a:cubicBezTo>
                  <a:pt x="10053" y="82230"/>
                  <a:pt x="20407" y="79406"/>
                  <a:pt x="31701" y="79406"/>
                </a:cubicBezTo>
                <a:cubicBezTo>
                  <a:pt x="34640" y="79406"/>
                  <a:pt x="37643" y="79597"/>
                  <a:pt x="40721" y="80003"/>
                </a:cubicBezTo>
                <a:cubicBezTo>
                  <a:pt x="54116" y="81855"/>
                  <a:pt x="69238" y="87870"/>
                  <a:pt x="83492" y="87870"/>
                </a:cubicBezTo>
                <a:cubicBezTo>
                  <a:pt x="88207" y="87870"/>
                  <a:pt x="92828" y="87212"/>
                  <a:pt x="97259" y="85526"/>
                </a:cubicBezTo>
                <a:cubicBezTo>
                  <a:pt x="129808" y="73246"/>
                  <a:pt x="108923" y="28395"/>
                  <a:pt x="129808" y="6893"/>
                </a:cubicBezTo>
                <a:cubicBezTo>
                  <a:pt x="132661" y="3881"/>
                  <a:pt x="135903" y="1644"/>
                  <a:pt x="1394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1" name="Google Shape;411;p17"/>
          <p:cNvGrpSpPr/>
          <p:nvPr/>
        </p:nvGrpSpPr>
        <p:grpSpPr>
          <a:xfrm>
            <a:off x="1780369" y="-246930"/>
            <a:ext cx="717186" cy="6424037"/>
            <a:chOff x="1793856" y="-246930"/>
            <a:chExt cx="717186" cy="6424037"/>
          </a:xfrm>
        </p:grpSpPr>
        <p:sp>
          <p:nvSpPr>
            <p:cNvPr id="412" name="Google Shape;412;p17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7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6" name="Google Shape;416;p17"/>
          <p:cNvGrpSpPr/>
          <p:nvPr/>
        </p:nvGrpSpPr>
        <p:grpSpPr>
          <a:xfrm flipH="1">
            <a:off x="-662871" y="4664025"/>
            <a:ext cx="10450975" cy="922500"/>
            <a:chOff x="-650100" y="4803375"/>
            <a:chExt cx="10450975" cy="922500"/>
          </a:xfrm>
        </p:grpSpPr>
        <p:sp>
          <p:nvSpPr>
            <p:cNvPr id="417" name="Google Shape;417;p17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9" name="Google Shape;419;p17"/>
          <p:cNvGrpSpPr/>
          <p:nvPr/>
        </p:nvGrpSpPr>
        <p:grpSpPr>
          <a:xfrm>
            <a:off x="828810" y="-491362"/>
            <a:ext cx="417005" cy="5440528"/>
            <a:chOff x="842297" y="-680088"/>
            <a:chExt cx="417005" cy="5440528"/>
          </a:xfrm>
        </p:grpSpPr>
        <p:sp>
          <p:nvSpPr>
            <p:cNvPr id="420" name="Google Shape;420;p17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4" name="Google Shape;424;p17"/>
          <p:cNvSpPr/>
          <p:nvPr/>
        </p:nvSpPr>
        <p:spPr>
          <a:xfrm rot="-9915408">
            <a:off x="-654740" y="744731"/>
            <a:ext cx="1927727" cy="2159626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7"/>
          <p:cNvSpPr/>
          <p:nvPr/>
        </p:nvSpPr>
        <p:spPr>
          <a:xfrm flipH="1" rot="-3895584">
            <a:off x="-1194991" y="-712040"/>
            <a:ext cx="2009019" cy="192572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17"/>
          <p:cNvSpPr/>
          <p:nvPr/>
        </p:nvSpPr>
        <p:spPr>
          <a:xfrm flipH="1" rot="1157653">
            <a:off x="2286236" y="646443"/>
            <a:ext cx="439047" cy="1740399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7"/>
          <p:cNvSpPr/>
          <p:nvPr/>
        </p:nvSpPr>
        <p:spPr>
          <a:xfrm>
            <a:off x="2101686" y="-621110"/>
            <a:ext cx="1629789" cy="1942392"/>
          </a:xfrm>
          <a:custGeom>
            <a:rect b="b" l="l" r="r" t="t"/>
            <a:pathLst>
              <a:path extrusionOk="0" h="47851" w="40150">
                <a:moveTo>
                  <a:pt x="20789" y="0"/>
                </a:moveTo>
                <a:cubicBezTo>
                  <a:pt x="20762" y="0"/>
                  <a:pt x="20732" y="10"/>
                  <a:pt x="20702" y="31"/>
                </a:cubicBezTo>
                <a:cubicBezTo>
                  <a:pt x="17872" y="2154"/>
                  <a:pt x="16251" y="5076"/>
                  <a:pt x="15658" y="8545"/>
                </a:cubicBezTo>
                <a:cubicBezTo>
                  <a:pt x="15361" y="10234"/>
                  <a:pt x="15361" y="12015"/>
                  <a:pt x="15384" y="13727"/>
                </a:cubicBezTo>
                <a:cubicBezTo>
                  <a:pt x="15407" y="15347"/>
                  <a:pt x="15726" y="16831"/>
                  <a:pt x="15703" y="18383"/>
                </a:cubicBezTo>
                <a:cubicBezTo>
                  <a:pt x="15133" y="19205"/>
                  <a:pt x="14562" y="20026"/>
                  <a:pt x="14014" y="20894"/>
                </a:cubicBezTo>
                <a:cubicBezTo>
                  <a:pt x="12645" y="22994"/>
                  <a:pt x="11344" y="25139"/>
                  <a:pt x="10066" y="27308"/>
                </a:cubicBezTo>
                <a:cubicBezTo>
                  <a:pt x="10066" y="26075"/>
                  <a:pt x="9974" y="24842"/>
                  <a:pt x="9974" y="23587"/>
                </a:cubicBezTo>
                <a:cubicBezTo>
                  <a:pt x="9951" y="21510"/>
                  <a:pt x="10408" y="19456"/>
                  <a:pt x="10454" y="17379"/>
                </a:cubicBezTo>
                <a:cubicBezTo>
                  <a:pt x="10522" y="13567"/>
                  <a:pt x="8262" y="9139"/>
                  <a:pt x="10043" y="5555"/>
                </a:cubicBezTo>
                <a:cubicBezTo>
                  <a:pt x="10161" y="5318"/>
                  <a:pt x="9978" y="5106"/>
                  <a:pt x="9773" y="5106"/>
                </a:cubicBezTo>
                <a:cubicBezTo>
                  <a:pt x="9702" y="5106"/>
                  <a:pt x="9628" y="5131"/>
                  <a:pt x="9563" y="5190"/>
                </a:cubicBezTo>
                <a:cubicBezTo>
                  <a:pt x="6596" y="7724"/>
                  <a:pt x="5386" y="11923"/>
                  <a:pt x="6322" y="15712"/>
                </a:cubicBezTo>
                <a:cubicBezTo>
                  <a:pt x="6802" y="17630"/>
                  <a:pt x="7737" y="19342"/>
                  <a:pt x="8331" y="21213"/>
                </a:cubicBezTo>
                <a:cubicBezTo>
                  <a:pt x="9061" y="23519"/>
                  <a:pt x="9495" y="25755"/>
                  <a:pt x="9609" y="28084"/>
                </a:cubicBezTo>
                <a:cubicBezTo>
                  <a:pt x="8513" y="30024"/>
                  <a:pt x="7418" y="31941"/>
                  <a:pt x="6368" y="33881"/>
                </a:cubicBezTo>
                <a:cubicBezTo>
                  <a:pt x="3971" y="38264"/>
                  <a:pt x="1529" y="42852"/>
                  <a:pt x="45" y="47622"/>
                </a:cubicBezTo>
                <a:cubicBezTo>
                  <a:pt x="1" y="47756"/>
                  <a:pt x="101" y="47851"/>
                  <a:pt x="208" y="47851"/>
                </a:cubicBezTo>
                <a:cubicBezTo>
                  <a:pt x="265" y="47851"/>
                  <a:pt x="325" y="47823"/>
                  <a:pt x="365" y="47759"/>
                </a:cubicBezTo>
                <a:cubicBezTo>
                  <a:pt x="2716" y="43628"/>
                  <a:pt x="4542" y="39177"/>
                  <a:pt x="6893" y="35023"/>
                </a:cubicBezTo>
                <a:cubicBezTo>
                  <a:pt x="7874" y="33311"/>
                  <a:pt x="8879" y="31622"/>
                  <a:pt x="9883" y="29933"/>
                </a:cubicBezTo>
                <a:cubicBezTo>
                  <a:pt x="11050" y="30527"/>
                  <a:pt x="12488" y="30702"/>
                  <a:pt x="13950" y="30702"/>
                </a:cubicBezTo>
                <a:cubicBezTo>
                  <a:pt x="15577" y="30702"/>
                  <a:pt x="17233" y="30485"/>
                  <a:pt x="18579" y="30389"/>
                </a:cubicBezTo>
                <a:cubicBezTo>
                  <a:pt x="22414" y="30073"/>
                  <a:pt x="25906" y="28558"/>
                  <a:pt x="29724" y="28558"/>
                </a:cubicBezTo>
                <a:cubicBezTo>
                  <a:pt x="30314" y="28558"/>
                  <a:pt x="30913" y="28595"/>
                  <a:pt x="31521" y="28677"/>
                </a:cubicBezTo>
                <a:cubicBezTo>
                  <a:pt x="31536" y="28679"/>
                  <a:pt x="31551" y="28680"/>
                  <a:pt x="31566" y="28680"/>
                </a:cubicBezTo>
                <a:cubicBezTo>
                  <a:pt x="31865" y="28680"/>
                  <a:pt x="32099" y="28259"/>
                  <a:pt x="31772" y="28106"/>
                </a:cubicBezTo>
                <a:cubicBezTo>
                  <a:pt x="29418" y="26980"/>
                  <a:pt x="26878" y="26398"/>
                  <a:pt x="24308" y="26398"/>
                </a:cubicBezTo>
                <a:cubicBezTo>
                  <a:pt x="23389" y="26398"/>
                  <a:pt x="22466" y="26473"/>
                  <a:pt x="21547" y="26623"/>
                </a:cubicBezTo>
                <a:cubicBezTo>
                  <a:pt x="18077" y="27184"/>
                  <a:pt x="14910" y="29125"/>
                  <a:pt x="11444" y="29125"/>
                </a:cubicBezTo>
                <a:cubicBezTo>
                  <a:pt x="11102" y="29125"/>
                  <a:pt x="10756" y="29106"/>
                  <a:pt x="10408" y="29065"/>
                </a:cubicBezTo>
                <a:cubicBezTo>
                  <a:pt x="11709" y="26942"/>
                  <a:pt x="13033" y="24842"/>
                  <a:pt x="14380" y="22788"/>
                </a:cubicBezTo>
                <a:cubicBezTo>
                  <a:pt x="15361" y="21282"/>
                  <a:pt x="16388" y="19821"/>
                  <a:pt x="17461" y="18429"/>
                </a:cubicBezTo>
                <a:cubicBezTo>
                  <a:pt x="18806" y="18851"/>
                  <a:pt x="20252" y="19003"/>
                  <a:pt x="21718" y="19003"/>
                </a:cubicBezTo>
                <a:cubicBezTo>
                  <a:pt x="23734" y="19003"/>
                  <a:pt x="25787" y="18716"/>
                  <a:pt x="27664" y="18451"/>
                </a:cubicBezTo>
                <a:cubicBezTo>
                  <a:pt x="31566" y="17888"/>
                  <a:pt x="35201" y="16315"/>
                  <a:pt x="39174" y="16315"/>
                </a:cubicBezTo>
                <a:cubicBezTo>
                  <a:pt x="39384" y="16315"/>
                  <a:pt x="39595" y="16319"/>
                  <a:pt x="39807" y="16329"/>
                </a:cubicBezTo>
                <a:cubicBezTo>
                  <a:pt x="40058" y="16329"/>
                  <a:pt x="40149" y="15986"/>
                  <a:pt x="39944" y="15872"/>
                </a:cubicBezTo>
                <a:cubicBezTo>
                  <a:pt x="37752" y="14718"/>
                  <a:pt x="35651" y="14248"/>
                  <a:pt x="33451" y="14248"/>
                </a:cubicBezTo>
                <a:cubicBezTo>
                  <a:pt x="32169" y="14248"/>
                  <a:pt x="30854" y="14408"/>
                  <a:pt x="29467" y="14685"/>
                </a:cubicBezTo>
                <a:cubicBezTo>
                  <a:pt x="27436" y="15096"/>
                  <a:pt x="25564" y="15986"/>
                  <a:pt x="23647" y="16762"/>
                </a:cubicBezTo>
                <a:cubicBezTo>
                  <a:pt x="22011" y="17425"/>
                  <a:pt x="20282" y="17731"/>
                  <a:pt x="18543" y="17731"/>
                </a:cubicBezTo>
                <a:cubicBezTo>
                  <a:pt x="18365" y="17731"/>
                  <a:pt x="18187" y="17727"/>
                  <a:pt x="18009" y="17721"/>
                </a:cubicBezTo>
                <a:cubicBezTo>
                  <a:pt x="22277" y="12197"/>
                  <a:pt x="27185" y="7313"/>
                  <a:pt x="32617" y="2748"/>
                </a:cubicBezTo>
                <a:cubicBezTo>
                  <a:pt x="32635" y="2729"/>
                  <a:pt x="32609" y="2696"/>
                  <a:pt x="32586" y="2696"/>
                </a:cubicBezTo>
                <a:cubicBezTo>
                  <a:pt x="32581" y="2696"/>
                  <a:pt x="32576" y="2698"/>
                  <a:pt x="32571" y="2702"/>
                </a:cubicBezTo>
                <a:cubicBezTo>
                  <a:pt x="29011" y="5144"/>
                  <a:pt x="25450" y="7678"/>
                  <a:pt x="22300" y="10645"/>
                </a:cubicBezTo>
                <a:cubicBezTo>
                  <a:pt x="20679" y="12174"/>
                  <a:pt x="19219" y="13795"/>
                  <a:pt x="17849" y="15484"/>
                </a:cubicBezTo>
                <a:cubicBezTo>
                  <a:pt x="18214" y="14069"/>
                  <a:pt x="18397" y="12585"/>
                  <a:pt x="18374" y="11033"/>
                </a:cubicBezTo>
                <a:cubicBezTo>
                  <a:pt x="18328" y="7153"/>
                  <a:pt x="18306" y="3432"/>
                  <a:pt x="20908" y="282"/>
                </a:cubicBezTo>
                <a:cubicBezTo>
                  <a:pt x="20982" y="171"/>
                  <a:pt x="20906" y="0"/>
                  <a:pt x="207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17"/>
          <p:cNvSpPr/>
          <p:nvPr/>
        </p:nvSpPr>
        <p:spPr>
          <a:xfrm flipH="1" rot="-2898629">
            <a:off x="1128263" y="2077897"/>
            <a:ext cx="533460" cy="160257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7"/>
          <p:cNvSpPr/>
          <p:nvPr/>
        </p:nvSpPr>
        <p:spPr>
          <a:xfrm rot="-10051653">
            <a:off x="1250523" y="-212481"/>
            <a:ext cx="617311" cy="926601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7"/>
          <p:cNvSpPr/>
          <p:nvPr/>
        </p:nvSpPr>
        <p:spPr>
          <a:xfrm flipH="1" rot="10800000">
            <a:off x="7619179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1" name="Google Shape;431;p17"/>
          <p:cNvGrpSpPr/>
          <p:nvPr/>
        </p:nvGrpSpPr>
        <p:grpSpPr>
          <a:xfrm flipH="1">
            <a:off x="4962344" y="4457677"/>
            <a:ext cx="694972" cy="781049"/>
            <a:chOff x="2483301" y="4457677"/>
            <a:chExt cx="694972" cy="781049"/>
          </a:xfrm>
        </p:grpSpPr>
        <p:sp>
          <p:nvSpPr>
            <p:cNvPr id="432" name="Google Shape;432;p17"/>
            <p:cNvSpPr/>
            <p:nvPr/>
          </p:nvSpPr>
          <p:spPr>
            <a:xfrm rot="3600022">
              <a:off x="2419330" y="4887546"/>
              <a:ext cx="533440" cy="160251"/>
            </a:xfrm>
            <a:custGeom>
              <a:rect b="b" l="l" r="r" t="t"/>
              <a:pathLst>
                <a:path extrusionOk="0" h="3948" w="13142">
                  <a:moveTo>
                    <a:pt x="5706" y="0"/>
                  </a:moveTo>
                  <a:cubicBezTo>
                    <a:pt x="3810" y="0"/>
                    <a:pt x="1794" y="453"/>
                    <a:pt x="114" y="1183"/>
                  </a:cubicBezTo>
                  <a:cubicBezTo>
                    <a:pt x="0" y="1229"/>
                    <a:pt x="69" y="1434"/>
                    <a:pt x="183" y="1434"/>
                  </a:cubicBezTo>
                  <a:cubicBezTo>
                    <a:pt x="351" y="1431"/>
                    <a:pt x="518" y="1429"/>
                    <a:pt x="684" y="1429"/>
                  </a:cubicBezTo>
                  <a:cubicBezTo>
                    <a:pt x="2700" y="1429"/>
                    <a:pt x="4544" y="1688"/>
                    <a:pt x="6506" y="2279"/>
                  </a:cubicBezTo>
                  <a:cubicBezTo>
                    <a:pt x="7464" y="2553"/>
                    <a:pt x="8423" y="2895"/>
                    <a:pt x="9382" y="3238"/>
                  </a:cubicBezTo>
                  <a:cubicBezTo>
                    <a:pt x="10523" y="3671"/>
                    <a:pt x="11710" y="3626"/>
                    <a:pt x="12851" y="3945"/>
                  </a:cubicBezTo>
                  <a:cubicBezTo>
                    <a:pt x="12860" y="3947"/>
                    <a:pt x="12869" y="3947"/>
                    <a:pt x="12878" y="3947"/>
                  </a:cubicBezTo>
                  <a:cubicBezTo>
                    <a:pt x="13008" y="3947"/>
                    <a:pt x="13142" y="3799"/>
                    <a:pt x="13056" y="3671"/>
                  </a:cubicBezTo>
                  <a:cubicBezTo>
                    <a:pt x="12440" y="2872"/>
                    <a:pt x="11801" y="1708"/>
                    <a:pt x="10888" y="1229"/>
                  </a:cubicBezTo>
                  <a:cubicBezTo>
                    <a:pt x="9678" y="590"/>
                    <a:pt x="8446" y="270"/>
                    <a:pt x="7099" y="88"/>
                  </a:cubicBezTo>
                  <a:cubicBezTo>
                    <a:pt x="6647" y="28"/>
                    <a:pt x="6181" y="0"/>
                    <a:pt x="5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 flipH="1" rot="-3599941">
              <a:off x="2501848" y="4732758"/>
              <a:ext cx="768587" cy="230887"/>
            </a:xfrm>
            <a:custGeom>
              <a:rect b="b" l="l" r="r" t="t"/>
              <a:pathLst>
                <a:path extrusionOk="0" h="3948" w="13142">
                  <a:moveTo>
                    <a:pt x="5706" y="0"/>
                  </a:moveTo>
                  <a:cubicBezTo>
                    <a:pt x="3810" y="0"/>
                    <a:pt x="1794" y="453"/>
                    <a:pt x="114" y="1183"/>
                  </a:cubicBezTo>
                  <a:cubicBezTo>
                    <a:pt x="0" y="1229"/>
                    <a:pt x="69" y="1434"/>
                    <a:pt x="183" y="1434"/>
                  </a:cubicBezTo>
                  <a:cubicBezTo>
                    <a:pt x="351" y="1431"/>
                    <a:pt x="518" y="1429"/>
                    <a:pt x="684" y="1429"/>
                  </a:cubicBezTo>
                  <a:cubicBezTo>
                    <a:pt x="2700" y="1429"/>
                    <a:pt x="4544" y="1688"/>
                    <a:pt x="6506" y="2279"/>
                  </a:cubicBezTo>
                  <a:cubicBezTo>
                    <a:pt x="7464" y="2553"/>
                    <a:pt x="8423" y="2895"/>
                    <a:pt x="9382" y="3238"/>
                  </a:cubicBezTo>
                  <a:cubicBezTo>
                    <a:pt x="10523" y="3671"/>
                    <a:pt x="11710" y="3626"/>
                    <a:pt x="12851" y="3945"/>
                  </a:cubicBezTo>
                  <a:cubicBezTo>
                    <a:pt x="12860" y="3947"/>
                    <a:pt x="12869" y="3947"/>
                    <a:pt x="12878" y="3947"/>
                  </a:cubicBezTo>
                  <a:cubicBezTo>
                    <a:pt x="13008" y="3947"/>
                    <a:pt x="13142" y="3799"/>
                    <a:pt x="13056" y="3671"/>
                  </a:cubicBezTo>
                  <a:cubicBezTo>
                    <a:pt x="12440" y="2872"/>
                    <a:pt x="11801" y="1708"/>
                    <a:pt x="10888" y="1229"/>
                  </a:cubicBezTo>
                  <a:cubicBezTo>
                    <a:pt x="9678" y="590"/>
                    <a:pt x="8446" y="270"/>
                    <a:pt x="7099" y="88"/>
                  </a:cubicBezTo>
                  <a:cubicBezTo>
                    <a:pt x="6647" y="28"/>
                    <a:pt x="6181" y="0"/>
                    <a:pt x="5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4" name="Google Shape;434;p17"/>
          <p:cNvSpPr/>
          <p:nvPr/>
        </p:nvSpPr>
        <p:spPr>
          <a:xfrm flipH="1" rot="-3600022">
            <a:off x="8446260" y="4887546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8"/>
          <p:cNvSpPr txBox="1"/>
          <p:nvPr>
            <p:ph idx="1" type="subTitle"/>
          </p:nvPr>
        </p:nvSpPr>
        <p:spPr>
          <a:xfrm>
            <a:off x="1135175" y="2494638"/>
            <a:ext cx="2718900" cy="10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18"/>
          <p:cNvSpPr txBox="1"/>
          <p:nvPr>
            <p:ph type="title"/>
          </p:nvPr>
        </p:nvSpPr>
        <p:spPr>
          <a:xfrm>
            <a:off x="1135175" y="1585063"/>
            <a:ext cx="2718900" cy="106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8" name="Google Shape;438;p18"/>
          <p:cNvSpPr/>
          <p:nvPr/>
        </p:nvSpPr>
        <p:spPr>
          <a:xfrm>
            <a:off x="-54875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439" name="Google Shape;439;p18"/>
          <p:cNvGrpSpPr/>
          <p:nvPr/>
        </p:nvGrpSpPr>
        <p:grpSpPr>
          <a:xfrm>
            <a:off x="-5503" y="-243063"/>
            <a:ext cx="417005" cy="5440528"/>
            <a:chOff x="842297" y="-680088"/>
            <a:chExt cx="417005" cy="5440528"/>
          </a:xfrm>
        </p:grpSpPr>
        <p:sp>
          <p:nvSpPr>
            <p:cNvPr id="440" name="Google Shape;440;p18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4" name="Google Shape;444;p18"/>
          <p:cNvSpPr/>
          <p:nvPr/>
        </p:nvSpPr>
        <p:spPr>
          <a:xfrm rot="-10052635">
            <a:off x="-1049541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18"/>
          <p:cNvSpPr/>
          <p:nvPr/>
        </p:nvSpPr>
        <p:spPr>
          <a:xfrm rot="-5400000">
            <a:off x="-910308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18"/>
          <p:cNvSpPr/>
          <p:nvPr/>
        </p:nvSpPr>
        <p:spPr>
          <a:xfrm rot="-8311531">
            <a:off x="-94772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18"/>
          <p:cNvSpPr/>
          <p:nvPr/>
        </p:nvSpPr>
        <p:spPr>
          <a:xfrm rot="-5400000">
            <a:off x="-234168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8" name="Google Shape;448;p18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449" name="Google Shape;449;p18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1" name="Google Shape;451;p18"/>
          <p:cNvSpPr/>
          <p:nvPr/>
        </p:nvSpPr>
        <p:spPr>
          <a:xfrm flipH="1" rot="10800000">
            <a:off x="7840470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18"/>
          <p:cNvSpPr/>
          <p:nvPr/>
        </p:nvSpPr>
        <p:spPr>
          <a:xfrm rot="3600022">
            <a:off x="754001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18"/>
          <p:cNvSpPr/>
          <p:nvPr/>
        </p:nvSpPr>
        <p:spPr>
          <a:xfrm>
            <a:off x="8617329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454" name="Google Shape;454;p18"/>
          <p:cNvGrpSpPr/>
          <p:nvPr/>
        </p:nvGrpSpPr>
        <p:grpSpPr>
          <a:xfrm rot="205016">
            <a:off x="8466596" y="-932311"/>
            <a:ext cx="857979" cy="6404160"/>
            <a:chOff x="2652744" y="-886702"/>
            <a:chExt cx="857998" cy="6404303"/>
          </a:xfrm>
        </p:grpSpPr>
        <p:sp>
          <p:nvSpPr>
            <p:cNvPr id="455" name="Google Shape;455;p18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" name="Google Shape;460;p18"/>
          <p:cNvSpPr/>
          <p:nvPr/>
        </p:nvSpPr>
        <p:spPr>
          <a:xfrm flipH="1" rot="5400000">
            <a:off x="84185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8"/>
          <p:cNvSpPr/>
          <p:nvPr/>
        </p:nvSpPr>
        <p:spPr>
          <a:xfrm rot="-4098835">
            <a:off x="8729145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18"/>
          <p:cNvSpPr/>
          <p:nvPr/>
        </p:nvSpPr>
        <p:spPr>
          <a:xfrm flipH="1" rot="-853571">
            <a:off x="8510999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9"/>
          <p:cNvSpPr txBox="1"/>
          <p:nvPr>
            <p:ph idx="1" type="subTitle"/>
          </p:nvPr>
        </p:nvSpPr>
        <p:spPr>
          <a:xfrm>
            <a:off x="960175" y="3065050"/>
            <a:ext cx="3326100" cy="8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19"/>
          <p:cNvSpPr txBox="1"/>
          <p:nvPr>
            <p:ph type="title"/>
          </p:nvPr>
        </p:nvSpPr>
        <p:spPr>
          <a:xfrm>
            <a:off x="960175" y="1172150"/>
            <a:ext cx="3326100" cy="204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66" name="Google Shape;466;p19"/>
          <p:cNvSpPr/>
          <p:nvPr>
            <p:ph idx="2" type="pic"/>
          </p:nvPr>
        </p:nvSpPr>
        <p:spPr>
          <a:xfrm>
            <a:off x="4506125" y="871350"/>
            <a:ext cx="3400800" cy="340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7" name="Google Shape;467;p19"/>
          <p:cNvSpPr/>
          <p:nvPr/>
        </p:nvSpPr>
        <p:spPr>
          <a:xfrm>
            <a:off x="-54875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468" name="Google Shape;468;p19"/>
          <p:cNvGrpSpPr/>
          <p:nvPr/>
        </p:nvGrpSpPr>
        <p:grpSpPr>
          <a:xfrm>
            <a:off x="-5503" y="-243063"/>
            <a:ext cx="417005" cy="5440528"/>
            <a:chOff x="842297" y="-680088"/>
            <a:chExt cx="417005" cy="5440528"/>
          </a:xfrm>
        </p:grpSpPr>
        <p:sp>
          <p:nvSpPr>
            <p:cNvPr id="469" name="Google Shape;469;p19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9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3" name="Google Shape;473;p19"/>
          <p:cNvSpPr/>
          <p:nvPr/>
        </p:nvSpPr>
        <p:spPr>
          <a:xfrm rot="-10052635">
            <a:off x="-1049541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19"/>
          <p:cNvSpPr/>
          <p:nvPr/>
        </p:nvSpPr>
        <p:spPr>
          <a:xfrm rot="-5400000">
            <a:off x="-910308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9"/>
          <p:cNvSpPr/>
          <p:nvPr/>
        </p:nvSpPr>
        <p:spPr>
          <a:xfrm rot="-8311531">
            <a:off x="-94772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19"/>
          <p:cNvSpPr/>
          <p:nvPr/>
        </p:nvSpPr>
        <p:spPr>
          <a:xfrm rot="-5400000">
            <a:off x="-234168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7" name="Google Shape;477;p19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478" name="Google Shape;478;p19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0" name="Google Shape;480;p19"/>
          <p:cNvSpPr/>
          <p:nvPr/>
        </p:nvSpPr>
        <p:spPr>
          <a:xfrm flipH="1" rot="10800000">
            <a:off x="7840470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9"/>
          <p:cNvSpPr/>
          <p:nvPr/>
        </p:nvSpPr>
        <p:spPr>
          <a:xfrm rot="3600022">
            <a:off x="754001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19"/>
          <p:cNvSpPr/>
          <p:nvPr/>
        </p:nvSpPr>
        <p:spPr>
          <a:xfrm>
            <a:off x="8617329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483" name="Google Shape;483;p19"/>
          <p:cNvGrpSpPr/>
          <p:nvPr/>
        </p:nvGrpSpPr>
        <p:grpSpPr>
          <a:xfrm rot="205016">
            <a:off x="8466596" y="-932311"/>
            <a:ext cx="857979" cy="6404160"/>
            <a:chOff x="2652744" y="-886702"/>
            <a:chExt cx="857998" cy="6404303"/>
          </a:xfrm>
        </p:grpSpPr>
        <p:sp>
          <p:nvSpPr>
            <p:cNvPr id="484" name="Google Shape;484;p19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19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19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9" name="Google Shape;489;p19"/>
          <p:cNvSpPr/>
          <p:nvPr/>
        </p:nvSpPr>
        <p:spPr>
          <a:xfrm flipH="1" rot="5400000">
            <a:off x="84185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19"/>
          <p:cNvSpPr/>
          <p:nvPr/>
        </p:nvSpPr>
        <p:spPr>
          <a:xfrm rot="-4098835">
            <a:off x="8729145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19"/>
          <p:cNvSpPr/>
          <p:nvPr/>
        </p:nvSpPr>
        <p:spPr>
          <a:xfrm flipH="1" rot="-853571">
            <a:off x="8510999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0"/>
          <p:cNvSpPr txBox="1"/>
          <p:nvPr>
            <p:ph idx="1" type="subTitle"/>
          </p:nvPr>
        </p:nvSpPr>
        <p:spPr>
          <a:xfrm>
            <a:off x="777350" y="2471175"/>
            <a:ext cx="24840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4" name="Google Shape;494;p20"/>
          <p:cNvSpPr txBox="1"/>
          <p:nvPr>
            <p:ph idx="2" type="subTitle"/>
          </p:nvPr>
        </p:nvSpPr>
        <p:spPr>
          <a:xfrm>
            <a:off x="777350" y="2957932"/>
            <a:ext cx="2484000" cy="10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20"/>
          <p:cNvSpPr txBox="1"/>
          <p:nvPr>
            <p:ph idx="3" type="subTitle"/>
          </p:nvPr>
        </p:nvSpPr>
        <p:spPr>
          <a:xfrm>
            <a:off x="3330000" y="2957932"/>
            <a:ext cx="2484000" cy="10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20"/>
          <p:cNvSpPr txBox="1"/>
          <p:nvPr>
            <p:ph idx="4" type="subTitle"/>
          </p:nvPr>
        </p:nvSpPr>
        <p:spPr>
          <a:xfrm>
            <a:off x="5911350" y="2957932"/>
            <a:ext cx="2484000" cy="10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98" name="Google Shape;498;p20"/>
          <p:cNvSpPr txBox="1"/>
          <p:nvPr>
            <p:ph idx="5" type="subTitle"/>
          </p:nvPr>
        </p:nvSpPr>
        <p:spPr>
          <a:xfrm>
            <a:off x="3330000" y="2471175"/>
            <a:ext cx="24840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9" name="Google Shape;499;p20"/>
          <p:cNvSpPr txBox="1"/>
          <p:nvPr>
            <p:ph idx="6" type="subTitle"/>
          </p:nvPr>
        </p:nvSpPr>
        <p:spPr>
          <a:xfrm>
            <a:off x="5911350" y="2471175"/>
            <a:ext cx="24840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00" name="Google Shape;500;p20"/>
          <p:cNvSpPr/>
          <p:nvPr/>
        </p:nvSpPr>
        <p:spPr>
          <a:xfrm flipH="1">
            <a:off x="787142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01" name="Google Shape;501;p20"/>
          <p:cNvSpPr/>
          <p:nvPr/>
        </p:nvSpPr>
        <p:spPr>
          <a:xfrm flipH="1" rot="10052635">
            <a:off x="8269606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0"/>
          <p:cNvSpPr/>
          <p:nvPr/>
        </p:nvSpPr>
        <p:spPr>
          <a:xfrm flipH="1">
            <a:off x="-1098825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503" name="Google Shape;503;p20"/>
          <p:cNvGrpSpPr/>
          <p:nvPr/>
        </p:nvGrpSpPr>
        <p:grpSpPr>
          <a:xfrm flipH="1" rot="-205016">
            <a:off x="-155671" y="-932311"/>
            <a:ext cx="857979" cy="6404160"/>
            <a:chOff x="2652744" y="-886702"/>
            <a:chExt cx="857998" cy="6404303"/>
          </a:xfrm>
        </p:grpSpPr>
        <p:sp>
          <p:nvSpPr>
            <p:cNvPr id="504" name="Google Shape;504;p20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9" name="Google Shape;509;p20"/>
          <p:cNvGrpSpPr/>
          <p:nvPr/>
        </p:nvGrpSpPr>
        <p:grpSpPr>
          <a:xfrm flipH="1">
            <a:off x="8736243" y="-243063"/>
            <a:ext cx="417005" cy="5440528"/>
            <a:chOff x="842297" y="-680088"/>
            <a:chExt cx="417005" cy="5440528"/>
          </a:xfrm>
        </p:grpSpPr>
        <p:sp>
          <p:nvSpPr>
            <p:cNvPr id="510" name="Google Shape;510;p20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4" name="Google Shape;514;p20"/>
          <p:cNvSpPr/>
          <p:nvPr/>
        </p:nvSpPr>
        <p:spPr>
          <a:xfrm flipH="1" rot="5400000">
            <a:off x="8570819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0"/>
          <p:cNvSpPr/>
          <p:nvPr/>
        </p:nvSpPr>
        <p:spPr>
          <a:xfrm flipH="1" rot="8311531">
            <a:off x="8646985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0"/>
          <p:cNvSpPr/>
          <p:nvPr/>
        </p:nvSpPr>
        <p:spPr>
          <a:xfrm flipH="1" rot="5400000">
            <a:off x="8252284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20"/>
          <p:cNvSpPr/>
          <p:nvPr/>
        </p:nvSpPr>
        <p:spPr>
          <a:xfrm rot="-5400000">
            <a:off x="-12586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0"/>
          <p:cNvSpPr/>
          <p:nvPr/>
        </p:nvSpPr>
        <p:spPr>
          <a:xfrm flipH="1" rot="4098835">
            <a:off x="-93716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9" name="Google Shape;519;p20"/>
          <p:cNvGrpSpPr/>
          <p:nvPr/>
        </p:nvGrpSpPr>
        <p:grpSpPr>
          <a:xfrm>
            <a:off x="-650100" y="4664025"/>
            <a:ext cx="10450975" cy="922500"/>
            <a:chOff x="-650100" y="4803375"/>
            <a:chExt cx="10450975" cy="922500"/>
          </a:xfrm>
        </p:grpSpPr>
        <p:sp>
          <p:nvSpPr>
            <p:cNvPr id="520" name="Google Shape;520;p20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2" name="Google Shape;522;p20"/>
          <p:cNvSpPr/>
          <p:nvPr/>
        </p:nvSpPr>
        <p:spPr>
          <a:xfrm rot="10800000">
            <a:off x="627772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20"/>
          <p:cNvSpPr/>
          <p:nvPr/>
        </p:nvSpPr>
        <p:spPr>
          <a:xfrm rot="853571">
            <a:off x="177183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0"/>
          <p:cNvSpPr/>
          <p:nvPr/>
        </p:nvSpPr>
        <p:spPr>
          <a:xfrm flipH="1" rot="-3600022">
            <a:off x="7807455" y="48731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/>
          <p:nvPr>
            <p:ph type="title"/>
          </p:nvPr>
        </p:nvSpPr>
        <p:spPr>
          <a:xfrm>
            <a:off x="4068675" y="2982433"/>
            <a:ext cx="4360200" cy="89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" name="Google Shape;53;p3"/>
          <p:cNvSpPr txBox="1"/>
          <p:nvPr>
            <p:ph hasCustomPrompt="1" idx="2" type="title"/>
          </p:nvPr>
        </p:nvSpPr>
        <p:spPr>
          <a:xfrm>
            <a:off x="6640550" y="1476233"/>
            <a:ext cx="1193700" cy="7134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4" name="Google Shape;54;p3"/>
          <p:cNvSpPr txBox="1"/>
          <p:nvPr>
            <p:ph idx="1" type="subTitle"/>
          </p:nvPr>
        </p:nvSpPr>
        <p:spPr>
          <a:xfrm>
            <a:off x="4068700" y="3802533"/>
            <a:ext cx="4360200" cy="4116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>
            <a:off x="96" y="4"/>
            <a:ext cx="5659325" cy="3566904"/>
          </a:xfrm>
          <a:custGeom>
            <a:rect b="b" l="l" r="r" t="t"/>
            <a:pathLst>
              <a:path extrusionOk="0" h="87871" w="139418">
                <a:moveTo>
                  <a:pt x="1" y="0"/>
                </a:moveTo>
                <a:lnTo>
                  <a:pt x="1" y="86576"/>
                </a:lnTo>
                <a:cubicBezTo>
                  <a:pt x="10053" y="82230"/>
                  <a:pt x="20407" y="79406"/>
                  <a:pt x="31701" y="79406"/>
                </a:cubicBezTo>
                <a:cubicBezTo>
                  <a:pt x="34640" y="79406"/>
                  <a:pt x="37643" y="79597"/>
                  <a:pt x="40721" y="80003"/>
                </a:cubicBezTo>
                <a:cubicBezTo>
                  <a:pt x="54116" y="81855"/>
                  <a:pt x="69238" y="87870"/>
                  <a:pt x="83492" y="87870"/>
                </a:cubicBezTo>
                <a:cubicBezTo>
                  <a:pt x="88207" y="87870"/>
                  <a:pt x="92828" y="87212"/>
                  <a:pt x="97259" y="85526"/>
                </a:cubicBezTo>
                <a:cubicBezTo>
                  <a:pt x="129808" y="73246"/>
                  <a:pt x="108923" y="28395"/>
                  <a:pt x="129808" y="6893"/>
                </a:cubicBezTo>
                <a:cubicBezTo>
                  <a:pt x="132661" y="3881"/>
                  <a:pt x="135903" y="1644"/>
                  <a:pt x="1394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" name="Google Shape;56;p3"/>
          <p:cNvGrpSpPr/>
          <p:nvPr/>
        </p:nvGrpSpPr>
        <p:grpSpPr>
          <a:xfrm>
            <a:off x="1793856" y="-886702"/>
            <a:ext cx="1716886" cy="7063809"/>
            <a:chOff x="1793856" y="-886702"/>
            <a:chExt cx="1716886" cy="7063809"/>
          </a:xfrm>
        </p:grpSpPr>
        <p:sp>
          <p:nvSpPr>
            <p:cNvPr id="57" name="Google Shape;57;p3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>
            <a:off x="-650100" y="4664025"/>
            <a:ext cx="10450975" cy="922500"/>
            <a:chOff x="-650100" y="4803375"/>
            <a:chExt cx="10450975" cy="922500"/>
          </a:xfrm>
        </p:grpSpPr>
        <p:sp>
          <p:nvSpPr>
            <p:cNvPr id="67" name="Google Shape;67;p3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" name="Google Shape;69;p3"/>
          <p:cNvGrpSpPr/>
          <p:nvPr/>
        </p:nvGrpSpPr>
        <p:grpSpPr>
          <a:xfrm>
            <a:off x="842297" y="-442781"/>
            <a:ext cx="417005" cy="5440528"/>
            <a:chOff x="842297" y="-680088"/>
            <a:chExt cx="417005" cy="5440528"/>
          </a:xfrm>
        </p:grpSpPr>
        <p:sp>
          <p:nvSpPr>
            <p:cNvPr id="70" name="Google Shape;70;p3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" name="Google Shape;74;p3"/>
          <p:cNvSpPr/>
          <p:nvPr/>
        </p:nvSpPr>
        <p:spPr>
          <a:xfrm>
            <a:off x="-278775" y="-545810"/>
            <a:ext cx="1927778" cy="215968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2960270" y="-496247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1825396" y="-243074"/>
            <a:ext cx="790336" cy="1186316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3"/>
          <p:cNvSpPr/>
          <p:nvPr/>
        </p:nvSpPr>
        <p:spPr>
          <a:xfrm rot="-1157653">
            <a:off x="2567423" y="2032856"/>
            <a:ext cx="439047" cy="1740399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-264852" y="2327865"/>
            <a:ext cx="1629789" cy="1942392"/>
          </a:xfrm>
          <a:custGeom>
            <a:rect b="b" l="l" r="r" t="t"/>
            <a:pathLst>
              <a:path extrusionOk="0" h="47851" w="40150">
                <a:moveTo>
                  <a:pt x="20789" y="0"/>
                </a:moveTo>
                <a:cubicBezTo>
                  <a:pt x="20762" y="0"/>
                  <a:pt x="20732" y="10"/>
                  <a:pt x="20702" y="31"/>
                </a:cubicBezTo>
                <a:cubicBezTo>
                  <a:pt x="17872" y="2154"/>
                  <a:pt x="16251" y="5076"/>
                  <a:pt x="15658" y="8545"/>
                </a:cubicBezTo>
                <a:cubicBezTo>
                  <a:pt x="15361" y="10234"/>
                  <a:pt x="15361" y="12015"/>
                  <a:pt x="15384" y="13727"/>
                </a:cubicBezTo>
                <a:cubicBezTo>
                  <a:pt x="15407" y="15347"/>
                  <a:pt x="15726" y="16831"/>
                  <a:pt x="15703" y="18383"/>
                </a:cubicBezTo>
                <a:cubicBezTo>
                  <a:pt x="15133" y="19205"/>
                  <a:pt x="14562" y="20026"/>
                  <a:pt x="14014" y="20894"/>
                </a:cubicBezTo>
                <a:cubicBezTo>
                  <a:pt x="12645" y="22994"/>
                  <a:pt x="11344" y="25139"/>
                  <a:pt x="10066" y="27308"/>
                </a:cubicBezTo>
                <a:cubicBezTo>
                  <a:pt x="10066" y="26075"/>
                  <a:pt x="9974" y="24842"/>
                  <a:pt x="9974" y="23587"/>
                </a:cubicBezTo>
                <a:cubicBezTo>
                  <a:pt x="9951" y="21510"/>
                  <a:pt x="10408" y="19456"/>
                  <a:pt x="10454" y="17379"/>
                </a:cubicBezTo>
                <a:cubicBezTo>
                  <a:pt x="10522" y="13567"/>
                  <a:pt x="8262" y="9139"/>
                  <a:pt x="10043" y="5555"/>
                </a:cubicBezTo>
                <a:cubicBezTo>
                  <a:pt x="10161" y="5318"/>
                  <a:pt x="9978" y="5106"/>
                  <a:pt x="9773" y="5106"/>
                </a:cubicBezTo>
                <a:cubicBezTo>
                  <a:pt x="9702" y="5106"/>
                  <a:pt x="9628" y="5131"/>
                  <a:pt x="9563" y="5190"/>
                </a:cubicBezTo>
                <a:cubicBezTo>
                  <a:pt x="6596" y="7724"/>
                  <a:pt x="5386" y="11923"/>
                  <a:pt x="6322" y="15712"/>
                </a:cubicBezTo>
                <a:cubicBezTo>
                  <a:pt x="6802" y="17630"/>
                  <a:pt x="7737" y="19342"/>
                  <a:pt x="8331" y="21213"/>
                </a:cubicBezTo>
                <a:cubicBezTo>
                  <a:pt x="9061" y="23519"/>
                  <a:pt x="9495" y="25755"/>
                  <a:pt x="9609" y="28084"/>
                </a:cubicBezTo>
                <a:cubicBezTo>
                  <a:pt x="8513" y="30024"/>
                  <a:pt x="7418" y="31941"/>
                  <a:pt x="6368" y="33881"/>
                </a:cubicBezTo>
                <a:cubicBezTo>
                  <a:pt x="3971" y="38264"/>
                  <a:pt x="1529" y="42852"/>
                  <a:pt x="45" y="47622"/>
                </a:cubicBezTo>
                <a:cubicBezTo>
                  <a:pt x="1" y="47756"/>
                  <a:pt x="101" y="47851"/>
                  <a:pt x="208" y="47851"/>
                </a:cubicBezTo>
                <a:cubicBezTo>
                  <a:pt x="265" y="47851"/>
                  <a:pt x="325" y="47823"/>
                  <a:pt x="365" y="47759"/>
                </a:cubicBezTo>
                <a:cubicBezTo>
                  <a:pt x="2716" y="43628"/>
                  <a:pt x="4542" y="39177"/>
                  <a:pt x="6893" y="35023"/>
                </a:cubicBezTo>
                <a:cubicBezTo>
                  <a:pt x="7874" y="33311"/>
                  <a:pt x="8879" y="31622"/>
                  <a:pt x="9883" y="29933"/>
                </a:cubicBezTo>
                <a:cubicBezTo>
                  <a:pt x="11050" y="30527"/>
                  <a:pt x="12488" y="30702"/>
                  <a:pt x="13950" y="30702"/>
                </a:cubicBezTo>
                <a:cubicBezTo>
                  <a:pt x="15577" y="30702"/>
                  <a:pt x="17233" y="30485"/>
                  <a:pt x="18579" y="30389"/>
                </a:cubicBezTo>
                <a:cubicBezTo>
                  <a:pt x="22414" y="30073"/>
                  <a:pt x="25906" y="28558"/>
                  <a:pt x="29724" y="28558"/>
                </a:cubicBezTo>
                <a:cubicBezTo>
                  <a:pt x="30314" y="28558"/>
                  <a:pt x="30913" y="28595"/>
                  <a:pt x="31521" y="28677"/>
                </a:cubicBezTo>
                <a:cubicBezTo>
                  <a:pt x="31536" y="28679"/>
                  <a:pt x="31551" y="28680"/>
                  <a:pt x="31566" y="28680"/>
                </a:cubicBezTo>
                <a:cubicBezTo>
                  <a:pt x="31865" y="28680"/>
                  <a:pt x="32099" y="28259"/>
                  <a:pt x="31772" y="28106"/>
                </a:cubicBezTo>
                <a:cubicBezTo>
                  <a:pt x="29418" y="26980"/>
                  <a:pt x="26878" y="26398"/>
                  <a:pt x="24308" y="26398"/>
                </a:cubicBezTo>
                <a:cubicBezTo>
                  <a:pt x="23389" y="26398"/>
                  <a:pt x="22466" y="26473"/>
                  <a:pt x="21547" y="26623"/>
                </a:cubicBezTo>
                <a:cubicBezTo>
                  <a:pt x="18077" y="27184"/>
                  <a:pt x="14910" y="29125"/>
                  <a:pt x="11444" y="29125"/>
                </a:cubicBezTo>
                <a:cubicBezTo>
                  <a:pt x="11102" y="29125"/>
                  <a:pt x="10756" y="29106"/>
                  <a:pt x="10408" y="29065"/>
                </a:cubicBezTo>
                <a:cubicBezTo>
                  <a:pt x="11709" y="26942"/>
                  <a:pt x="13033" y="24842"/>
                  <a:pt x="14380" y="22788"/>
                </a:cubicBezTo>
                <a:cubicBezTo>
                  <a:pt x="15361" y="21282"/>
                  <a:pt x="16388" y="19821"/>
                  <a:pt x="17461" y="18429"/>
                </a:cubicBezTo>
                <a:cubicBezTo>
                  <a:pt x="18806" y="18851"/>
                  <a:pt x="20252" y="19003"/>
                  <a:pt x="21718" y="19003"/>
                </a:cubicBezTo>
                <a:cubicBezTo>
                  <a:pt x="23734" y="19003"/>
                  <a:pt x="25787" y="18716"/>
                  <a:pt x="27664" y="18451"/>
                </a:cubicBezTo>
                <a:cubicBezTo>
                  <a:pt x="31566" y="17888"/>
                  <a:pt x="35201" y="16315"/>
                  <a:pt x="39174" y="16315"/>
                </a:cubicBezTo>
                <a:cubicBezTo>
                  <a:pt x="39384" y="16315"/>
                  <a:pt x="39595" y="16319"/>
                  <a:pt x="39807" y="16329"/>
                </a:cubicBezTo>
                <a:cubicBezTo>
                  <a:pt x="40058" y="16329"/>
                  <a:pt x="40149" y="15986"/>
                  <a:pt x="39944" y="15872"/>
                </a:cubicBezTo>
                <a:cubicBezTo>
                  <a:pt x="37752" y="14718"/>
                  <a:pt x="35651" y="14248"/>
                  <a:pt x="33451" y="14248"/>
                </a:cubicBezTo>
                <a:cubicBezTo>
                  <a:pt x="32169" y="14248"/>
                  <a:pt x="30854" y="14408"/>
                  <a:pt x="29467" y="14685"/>
                </a:cubicBezTo>
                <a:cubicBezTo>
                  <a:pt x="27436" y="15096"/>
                  <a:pt x="25564" y="15986"/>
                  <a:pt x="23647" y="16762"/>
                </a:cubicBezTo>
                <a:cubicBezTo>
                  <a:pt x="22011" y="17425"/>
                  <a:pt x="20282" y="17731"/>
                  <a:pt x="18543" y="17731"/>
                </a:cubicBezTo>
                <a:cubicBezTo>
                  <a:pt x="18365" y="17731"/>
                  <a:pt x="18187" y="17727"/>
                  <a:pt x="18009" y="17721"/>
                </a:cubicBezTo>
                <a:cubicBezTo>
                  <a:pt x="22277" y="12197"/>
                  <a:pt x="27185" y="7313"/>
                  <a:pt x="32617" y="2748"/>
                </a:cubicBezTo>
                <a:cubicBezTo>
                  <a:pt x="32635" y="2729"/>
                  <a:pt x="32609" y="2696"/>
                  <a:pt x="32586" y="2696"/>
                </a:cubicBezTo>
                <a:cubicBezTo>
                  <a:pt x="32581" y="2696"/>
                  <a:pt x="32576" y="2698"/>
                  <a:pt x="32571" y="2702"/>
                </a:cubicBezTo>
                <a:cubicBezTo>
                  <a:pt x="29011" y="5144"/>
                  <a:pt x="25450" y="7678"/>
                  <a:pt x="22300" y="10645"/>
                </a:cubicBezTo>
                <a:cubicBezTo>
                  <a:pt x="20679" y="12174"/>
                  <a:pt x="19219" y="13795"/>
                  <a:pt x="17849" y="15484"/>
                </a:cubicBezTo>
                <a:cubicBezTo>
                  <a:pt x="18214" y="14069"/>
                  <a:pt x="18397" y="12585"/>
                  <a:pt x="18374" y="11033"/>
                </a:cubicBezTo>
                <a:cubicBezTo>
                  <a:pt x="18328" y="7153"/>
                  <a:pt x="18306" y="3432"/>
                  <a:pt x="20908" y="282"/>
                </a:cubicBezTo>
                <a:cubicBezTo>
                  <a:pt x="20982" y="171"/>
                  <a:pt x="20906" y="0"/>
                  <a:pt x="207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4314607" y="1987501"/>
            <a:ext cx="533467" cy="160259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3"/>
          <p:cNvSpPr/>
          <p:nvPr/>
        </p:nvSpPr>
        <p:spPr>
          <a:xfrm rot="10800000">
            <a:off x="3787797" y="4338222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3"/>
          <p:cNvSpPr/>
          <p:nvPr/>
        </p:nvSpPr>
        <p:spPr>
          <a:xfrm rot="3600022">
            <a:off x="3252530" y="4887546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" name="Google Shape;82;p3"/>
          <p:cNvGrpSpPr/>
          <p:nvPr/>
        </p:nvGrpSpPr>
        <p:grpSpPr>
          <a:xfrm>
            <a:off x="8106488" y="4457677"/>
            <a:ext cx="694972" cy="781049"/>
            <a:chOff x="2483301" y="4457677"/>
            <a:chExt cx="694972" cy="781049"/>
          </a:xfrm>
        </p:grpSpPr>
        <p:sp>
          <p:nvSpPr>
            <p:cNvPr id="83" name="Google Shape;83;p3"/>
            <p:cNvSpPr/>
            <p:nvPr/>
          </p:nvSpPr>
          <p:spPr>
            <a:xfrm rot="3600022">
              <a:off x="2419330" y="4887546"/>
              <a:ext cx="533440" cy="160251"/>
            </a:xfrm>
            <a:custGeom>
              <a:rect b="b" l="l" r="r" t="t"/>
              <a:pathLst>
                <a:path extrusionOk="0" h="3948" w="13142">
                  <a:moveTo>
                    <a:pt x="5706" y="0"/>
                  </a:moveTo>
                  <a:cubicBezTo>
                    <a:pt x="3810" y="0"/>
                    <a:pt x="1794" y="453"/>
                    <a:pt x="114" y="1183"/>
                  </a:cubicBezTo>
                  <a:cubicBezTo>
                    <a:pt x="0" y="1229"/>
                    <a:pt x="69" y="1434"/>
                    <a:pt x="183" y="1434"/>
                  </a:cubicBezTo>
                  <a:cubicBezTo>
                    <a:pt x="351" y="1431"/>
                    <a:pt x="518" y="1429"/>
                    <a:pt x="684" y="1429"/>
                  </a:cubicBezTo>
                  <a:cubicBezTo>
                    <a:pt x="2700" y="1429"/>
                    <a:pt x="4544" y="1688"/>
                    <a:pt x="6506" y="2279"/>
                  </a:cubicBezTo>
                  <a:cubicBezTo>
                    <a:pt x="7464" y="2553"/>
                    <a:pt x="8423" y="2895"/>
                    <a:pt x="9382" y="3238"/>
                  </a:cubicBezTo>
                  <a:cubicBezTo>
                    <a:pt x="10523" y="3671"/>
                    <a:pt x="11710" y="3626"/>
                    <a:pt x="12851" y="3945"/>
                  </a:cubicBezTo>
                  <a:cubicBezTo>
                    <a:pt x="12860" y="3947"/>
                    <a:pt x="12869" y="3947"/>
                    <a:pt x="12878" y="3947"/>
                  </a:cubicBezTo>
                  <a:cubicBezTo>
                    <a:pt x="13008" y="3947"/>
                    <a:pt x="13142" y="3799"/>
                    <a:pt x="13056" y="3671"/>
                  </a:cubicBezTo>
                  <a:cubicBezTo>
                    <a:pt x="12440" y="2872"/>
                    <a:pt x="11801" y="1708"/>
                    <a:pt x="10888" y="1229"/>
                  </a:cubicBezTo>
                  <a:cubicBezTo>
                    <a:pt x="9678" y="590"/>
                    <a:pt x="8446" y="270"/>
                    <a:pt x="7099" y="88"/>
                  </a:cubicBezTo>
                  <a:cubicBezTo>
                    <a:pt x="6647" y="28"/>
                    <a:pt x="6181" y="0"/>
                    <a:pt x="5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flipH="1" rot="-3599941">
              <a:off x="2501848" y="4732758"/>
              <a:ext cx="768587" cy="230887"/>
            </a:xfrm>
            <a:custGeom>
              <a:rect b="b" l="l" r="r" t="t"/>
              <a:pathLst>
                <a:path extrusionOk="0" h="3948" w="13142">
                  <a:moveTo>
                    <a:pt x="5706" y="0"/>
                  </a:moveTo>
                  <a:cubicBezTo>
                    <a:pt x="3810" y="0"/>
                    <a:pt x="1794" y="453"/>
                    <a:pt x="114" y="1183"/>
                  </a:cubicBezTo>
                  <a:cubicBezTo>
                    <a:pt x="0" y="1229"/>
                    <a:pt x="69" y="1434"/>
                    <a:pt x="183" y="1434"/>
                  </a:cubicBezTo>
                  <a:cubicBezTo>
                    <a:pt x="351" y="1431"/>
                    <a:pt x="518" y="1429"/>
                    <a:pt x="684" y="1429"/>
                  </a:cubicBezTo>
                  <a:cubicBezTo>
                    <a:pt x="2700" y="1429"/>
                    <a:pt x="4544" y="1688"/>
                    <a:pt x="6506" y="2279"/>
                  </a:cubicBezTo>
                  <a:cubicBezTo>
                    <a:pt x="7464" y="2553"/>
                    <a:pt x="8423" y="2895"/>
                    <a:pt x="9382" y="3238"/>
                  </a:cubicBezTo>
                  <a:cubicBezTo>
                    <a:pt x="10523" y="3671"/>
                    <a:pt x="11710" y="3626"/>
                    <a:pt x="12851" y="3945"/>
                  </a:cubicBezTo>
                  <a:cubicBezTo>
                    <a:pt x="12860" y="3947"/>
                    <a:pt x="12869" y="3947"/>
                    <a:pt x="12878" y="3947"/>
                  </a:cubicBezTo>
                  <a:cubicBezTo>
                    <a:pt x="13008" y="3947"/>
                    <a:pt x="13142" y="3799"/>
                    <a:pt x="13056" y="3671"/>
                  </a:cubicBezTo>
                  <a:cubicBezTo>
                    <a:pt x="12440" y="2872"/>
                    <a:pt x="11801" y="1708"/>
                    <a:pt x="10888" y="1229"/>
                  </a:cubicBezTo>
                  <a:cubicBezTo>
                    <a:pt x="9678" y="590"/>
                    <a:pt x="8446" y="270"/>
                    <a:pt x="7099" y="88"/>
                  </a:cubicBezTo>
                  <a:cubicBezTo>
                    <a:pt x="6647" y="28"/>
                    <a:pt x="6181" y="0"/>
                    <a:pt x="5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27" name="Google Shape;527;p21"/>
          <p:cNvSpPr txBox="1"/>
          <p:nvPr>
            <p:ph idx="1" type="subTitle"/>
          </p:nvPr>
        </p:nvSpPr>
        <p:spPr>
          <a:xfrm>
            <a:off x="874763" y="3436900"/>
            <a:ext cx="2026800" cy="766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28" name="Google Shape;528;p21"/>
          <p:cNvSpPr txBox="1"/>
          <p:nvPr>
            <p:ph idx="2" type="subTitle"/>
          </p:nvPr>
        </p:nvSpPr>
        <p:spPr>
          <a:xfrm>
            <a:off x="874763" y="4035800"/>
            <a:ext cx="202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21"/>
          <p:cNvSpPr txBox="1"/>
          <p:nvPr>
            <p:ph idx="3" type="subTitle"/>
          </p:nvPr>
        </p:nvSpPr>
        <p:spPr>
          <a:xfrm>
            <a:off x="3558600" y="4035801"/>
            <a:ext cx="202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21"/>
          <p:cNvSpPr txBox="1"/>
          <p:nvPr>
            <p:ph idx="4" type="subTitle"/>
          </p:nvPr>
        </p:nvSpPr>
        <p:spPr>
          <a:xfrm>
            <a:off x="6242375" y="4035800"/>
            <a:ext cx="202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1" name="Google Shape;531;p21"/>
          <p:cNvSpPr txBox="1"/>
          <p:nvPr>
            <p:ph idx="5" type="subTitle"/>
          </p:nvPr>
        </p:nvSpPr>
        <p:spPr>
          <a:xfrm>
            <a:off x="3558600" y="3436900"/>
            <a:ext cx="2026800" cy="766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32" name="Google Shape;532;p21"/>
          <p:cNvSpPr txBox="1"/>
          <p:nvPr>
            <p:ph idx="6" type="subTitle"/>
          </p:nvPr>
        </p:nvSpPr>
        <p:spPr>
          <a:xfrm>
            <a:off x="6242375" y="3436900"/>
            <a:ext cx="2026800" cy="766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33" name="Google Shape;533;p21"/>
          <p:cNvSpPr/>
          <p:nvPr>
            <p:ph idx="7" type="pic"/>
          </p:nvPr>
        </p:nvSpPr>
        <p:spPr>
          <a:xfrm>
            <a:off x="797663" y="1243699"/>
            <a:ext cx="2181000" cy="2181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34" name="Google Shape;534;p21"/>
          <p:cNvSpPr/>
          <p:nvPr>
            <p:ph idx="8" type="pic"/>
          </p:nvPr>
        </p:nvSpPr>
        <p:spPr>
          <a:xfrm>
            <a:off x="3481500" y="1243749"/>
            <a:ext cx="2181000" cy="2181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35" name="Google Shape;535;p21"/>
          <p:cNvSpPr/>
          <p:nvPr>
            <p:ph idx="9" type="pic"/>
          </p:nvPr>
        </p:nvSpPr>
        <p:spPr>
          <a:xfrm>
            <a:off x="6165275" y="1243738"/>
            <a:ext cx="2181000" cy="2181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36" name="Google Shape;536;p21"/>
          <p:cNvSpPr/>
          <p:nvPr/>
        </p:nvSpPr>
        <p:spPr>
          <a:xfrm>
            <a:off x="-54875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537" name="Google Shape;537;p21"/>
          <p:cNvGrpSpPr/>
          <p:nvPr/>
        </p:nvGrpSpPr>
        <p:grpSpPr>
          <a:xfrm>
            <a:off x="-5503" y="-243063"/>
            <a:ext cx="417005" cy="5440528"/>
            <a:chOff x="842297" y="-680088"/>
            <a:chExt cx="417005" cy="5440528"/>
          </a:xfrm>
        </p:grpSpPr>
        <p:sp>
          <p:nvSpPr>
            <p:cNvPr id="538" name="Google Shape;538;p21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1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2" name="Google Shape;542;p21"/>
          <p:cNvSpPr/>
          <p:nvPr/>
        </p:nvSpPr>
        <p:spPr>
          <a:xfrm rot="-10052635">
            <a:off x="-1049541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1"/>
          <p:cNvSpPr/>
          <p:nvPr/>
        </p:nvSpPr>
        <p:spPr>
          <a:xfrm rot="-5400000">
            <a:off x="-910308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21"/>
          <p:cNvSpPr/>
          <p:nvPr/>
        </p:nvSpPr>
        <p:spPr>
          <a:xfrm rot="-8311531">
            <a:off x="-94772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21"/>
          <p:cNvSpPr/>
          <p:nvPr/>
        </p:nvSpPr>
        <p:spPr>
          <a:xfrm rot="-5400000">
            <a:off x="-234168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6" name="Google Shape;546;p21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547" name="Google Shape;547;p21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1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9" name="Google Shape;549;p21"/>
          <p:cNvSpPr/>
          <p:nvPr/>
        </p:nvSpPr>
        <p:spPr>
          <a:xfrm flipH="1" rot="10800000">
            <a:off x="7840470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21"/>
          <p:cNvSpPr/>
          <p:nvPr/>
        </p:nvSpPr>
        <p:spPr>
          <a:xfrm rot="3600022">
            <a:off x="754001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21"/>
          <p:cNvSpPr/>
          <p:nvPr/>
        </p:nvSpPr>
        <p:spPr>
          <a:xfrm>
            <a:off x="8617329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552" name="Google Shape;552;p21"/>
          <p:cNvGrpSpPr/>
          <p:nvPr/>
        </p:nvGrpSpPr>
        <p:grpSpPr>
          <a:xfrm rot="205016">
            <a:off x="8466596" y="-932311"/>
            <a:ext cx="857979" cy="6404160"/>
            <a:chOff x="2652744" y="-886702"/>
            <a:chExt cx="857998" cy="6404303"/>
          </a:xfrm>
        </p:grpSpPr>
        <p:sp>
          <p:nvSpPr>
            <p:cNvPr id="553" name="Google Shape;553;p21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1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1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8" name="Google Shape;558;p21"/>
          <p:cNvSpPr/>
          <p:nvPr/>
        </p:nvSpPr>
        <p:spPr>
          <a:xfrm flipH="1" rot="5400000">
            <a:off x="84185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21"/>
          <p:cNvSpPr/>
          <p:nvPr/>
        </p:nvSpPr>
        <p:spPr>
          <a:xfrm rot="-4098835">
            <a:off x="8729145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1"/>
          <p:cNvSpPr/>
          <p:nvPr/>
        </p:nvSpPr>
        <p:spPr>
          <a:xfrm flipH="1" rot="-853571">
            <a:off x="8510999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2"/>
          <p:cNvSpPr txBox="1"/>
          <p:nvPr>
            <p:ph idx="1" type="subTitle"/>
          </p:nvPr>
        </p:nvSpPr>
        <p:spPr>
          <a:xfrm>
            <a:off x="1195875" y="1588975"/>
            <a:ext cx="2867100" cy="496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63" name="Google Shape;563;p22"/>
          <p:cNvSpPr txBox="1"/>
          <p:nvPr>
            <p:ph idx="2" type="subTitle"/>
          </p:nvPr>
        </p:nvSpPr>
        <p:spPr>
          <a:xfrm>
            <a:off x="1195875" y="1895650"/>
            <a:ext cx="2867100" cy="735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22"/>
          <p:cNvSpPr txBox="1"/>
          <p:nvPr>
            <p:ph idx="3" type="subTitle"/>
          </p:nvPr>
        </p:nvSpPr>
        <p:spPr>
          <a:xfrm>
            <a:off x="5081051" y="1895650"/>
            <a:ext cx="2867100" cy="735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22"/>
          <p:cNvSpPr txBox="1"/>
          <p:nvPr>
            <p:ph idx="4" type="subTitle"/>
          </p:nvPr>
        </p:nvSpPr>
        <p:spPr>
          <a:xfrm>
            <a:off x="1195875" y="3285500"/>
            <a:ext cx="2867100" cy="735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" name="Google Shape;566;p22"/>
          <p:cNvSpPr txBox="1"/>
          <p:nvPr>
            <p:ph idx="5" type="subTitle"/>
          </p:nvPr>
        </p:nvSpPr>
        <p:spPr>
          <a:xfrm>
            <a:off x="5081051" y="3285500"/>
            <a:ext cx="2867100" cy="735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68" name="Google Shape;568;p22"/>
          <p:cNvSpPr txBox="1"/>
          <p:nvPr>
            <p:ph idx="6" type="subTitle"/>
          </p:nvPr>
        </p:nvSpPr>
        <p:spPr>
          <a:xfrm>
            <a:off x="1195875" y="2978775"/>
            <a:ext cx="2867100" cy="496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69" name="Google Shape;569;p22"/>
          <p:cNvSpPr txBox="1"/>
          <p:nvPr>
            <p:ph idx="7" type="subTitle"/>
          </p:nvPr>
        </p:nvSpPr>
        <p:spPr>
          <a:xfrm>
            <a:off x="5081050" y="1588975"/>
            <a:ext cx="2867100" cy="496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70" name="Google Shape;570;p22"/>
          <p:cNvSpPr txBox="1"/>
          <p:nvPr>
            <p:ph idx="8" type="subTitle"/>
          </p:nvPr>
        </p:nvSpPr>
        <p:spPr>
          <a:xfrm>
            <a:off x="5081050" y="2978775"/>
            <a:ext cx="2867100" cy="496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71" name="Google Shape;571;p22"/>
          <p:cNvSpPr/>
          <p:nvPr/>
        </p:nvSpPr>
        <p:spPr>
          <a:xfrm>
            <a:off x="-54875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572" name="Google Shape;572;p22"/>
          <p:cNvGrpSpPr/>
          <p:nvPr/>
        </p:nvGrpSpPr>
        <p:grpSpPr>
          <a:xfrm>
            <a:off x="-5503" y="-243063"/>
            <a:ext cx="417005" cy="5440528"/>
            <a:chOff x="842297" y="-680088"/>
            <a:chExt cx="417005" cy="5440528"/>
          </a:xfrm>
        </p:grpSpPr>
        <p:sp>
          <p:nvSpPr>
            <p:cNvPr id="573" name="Google Shape;573;p22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7" name="Google Shape;577;p22"/>
          <p:cNvSpPr/>
          <p:nvPr/>
        </p:nvSpPr>
        <p:spPr>
          <a:xfrm rot="-10052635">
            <a:off x="-1049541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22"/>
          <p:cNvSpPr/>
          <p:nvPr/>
        </p:nvSpPr>
        <p:spPr>
          <a:xfrm rot="-5400000">
            <a:off x="-910308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22"/>
          <p:cNvSpPr/>
          <p:nvPr/>
        </p:nvSpPr>
        <p:spPr>
          <a:xfrm rot="-8311531">
            <a:off x="-94772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22"/>
          <p:cNvSpPr/>
          <p:nvPr/>
        </p:nvSpPr>
        <p:spPr>
          <a:xfrm rot="-5400000">
            <a:off x="-234168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1" name="Google Shape;581;p22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582" name="Google Shape;582;p22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4" name="Google Shape;584;p22"/>
          <p:cNvSpPr/>
          <p:nvPr/>
        </p:nvSpPr>
        <p:spPr>
          <a:xfrm flipH="1" rot="10800000">
            <a:off x="7840470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22"/>
          <p:cNvSpPr/>
          <p:nvPr/>
        </p:nvSpPr>
        <p:spPr>
          <a:xfrm rot="3600022">
            <a:off x="754001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22"/>
          <p:cNvSpPr/>
          <p:nvPr/>
        </p:nvSpPr>
        <p:spPr>
          <a:xfrm>
            <a:off x="8617329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587" name="Google Shape;587;p22"/>
          <p:cNvGrpSpPr/>
          <p:nvPr/>
        </p:nvGrpSpPr>
        <p:grpSpPr>
          <a:xfrm rot="205016">
            <a:off x="8466596" y="-932311"/>
            <a:ext cx="857979" cy="6404160"/>
            <a:chOff x="2652744" y="-886702"/>
            <a:chExt cx="857998" cy="6404303"/>
          </a:xfrm>
        </p:grpSpPr>
        <p:sp>
          <p:nvSpPr>
            <p:cNvPr id="588" name="Google Shape;588;p22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3" name="Google Shape;593;p22"/>
          <p:cNvSpPr/>
          <p:nvPr/>
        </p:nvSpPr>
        <p:spPr>
          <a:xfrm flipH="1" rot="5400000">
            <a:off x="84185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22"/>
          <p:cNvSpPr/>
          <p:nvPr/>
        </p:nvSpPr>
        <p:spPr>
          <a:xfrm rot="-4098835">
            <a:off x="8729145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22"/>
          <p:cNvSpPr/>
          <p:nvPr/>
        </p:nvSpPr>
        <p:spPr>
          <a:xfrm flipH="1" rot="-853571">
            <a:off x="8510999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98" name="Google Shape;598;p23"/>
          <p:cNvSpPr txBox="1"/>
          <p:nvPr>
            <p:ph idx="1" type="subTitle"/>
          </p:nvPr>
        </p:nvSpPr>
        <p:spPr>
          <a:xfrm>
            <a:off x="872400" y="2130048"/>
            <a:ext cx="2336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23"/>
          <p:cNvSpPr txBox="1"/>
          <p:nvPr>
            <p:ph idx="2" type="subTitle"/>
          </p:nvPr>
        </p:nvSpPr>
        <p:spPr>
          <a:xfrm>
            <a:off x="3403800" y="2130048"/>
            <a:ext cx="2336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23"/>
          <p:cNvSpPr txBox="1"/>
          <p:nvPr>
            <p:ph idx="3" type="subTitle"/>
          </p:nvPr>
        </p:nvSpPr>
        <p:spPr>
          <a:xfrm>
            <a:off x="5935200" y="2130048"/>
            <a:ext cx="2336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23"/>
          <p:cNvSpPr txBox="1"/>
          <p:nvPr>
            <p:ph idx="4" type="subTitle"/>
          </p:nvPr>
        </p:nvSpPr>
        <p:spPr>
          <a:xfrm>
            <a:off x="872400" y="3933225"/>
            <a:ext cx="2336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23"/>
          <p:cNvSpPr txBox="1"/>
          <p:nvPr>
            <p:ph idx="5" type="subTitle"/>
          </p:nvPr>
        </p:nvSpPr>
        <p:spPr>
          <a:xfrm>
            <a:off x="3403800" y="3933225"/>
            <a:ext cx="2336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23"/>
          <p:cNvSpPr txBox="1"/>
          <p:nvPr>
            <p:ph idx="6" type="subTitle"/>
          </p:nvPr>
        </p:nvSpPr>
        <p:spPr>
          <a:xfrm>
            <a:off x="5935200" y="3933225"/>
            <a:ext cx="2336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23"/>
          <p:cNvSpPr txBox="1"/>
          <p:nvPr>
            <p:ph idx="7" type="subTitle"/>
          </p:nvPr>
        </p:nvSpPr>
        <p:spPr>
          <a:xfrm>
            <a:off x="867500" y="1773375"/>
            <a:ext cx="2336400" cy="510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05" name="Google Shape;605;p23"/>
          <p:cNvSpPr txBox="1"/>
          <p:nvPr>
            <p:ph idx="8" type="subTitle"/>
          </p:nvPr>
        </p:nvSpPr>
        <p:spPr>
          <a:xfrm>
            <a:off x="3403800" y="1773375"/>
            <a:ext cx="2336400" cy="510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06" name="Google Shape;606;p23"/>
          <p:cNvSpPr txBox="1"/>
          <p:nvPr>
            <p:ph idx="9" type="subTitle"/>
          </p:nvPr>
        </p:nvSpPr>
        <p:spPr>
          <a:xfrm>
            <a:off x="5940100" y="1773375"/>
            <a:ext cx="2336400" cy="510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07" name="Google Shape;607;p23"/>
          <p:cNvSpPr txBox="1"/>
          <p:nvPr>
            <p:ph idx="13" type="subTitle"/>
          </p:nvPr>
        </p:nvSpPr>
        <p:spPr>
          <a:xfrm>
            <a:off x="867500" y="3572000"/>
            <a:ext cx="2336400" cy="510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08" name="Google Shape;608;p23"/>
          <p:cNvSpPr txBox="1"/>
          <p:nvPr>
            <p:ph idx="14" type="subTitle"/>
          </p:nvPr>
        </p:nvSpPr>
        <p:spPr>
          <a:xfrm>
            <a:off x="3403800" y="3572000"/>
            <a:ext cx="2336400" cy="510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09" name="Google Shape;609;p23"/>
          <p:cNvSpPr txBox="1"/>
          <p:nvPr>
            <p:ph idx="15" type="subTitle"/>
          </p:nvPr>
        </p:nvSpPr>
        <p:spPr>
          <a:xfrm>
            <a:off x="5940100" y="3572000"/>
            <a:ext cx="2336400" cy="510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10" name="Google Shape;610;p23"/>
          <p:cNvSpPr/>
          <p:nvPr/>
        </p:nvSpPr>
        <p:spPr>
          <a:xfrm>
            <a:off x="-54875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611" name="Google Shape;611;p23"/>
          <p:cNvGrpSpPr/>
          <p:nvPr/>
        </p:nvGrpSpPr>
        <p:grpSpPr>
          <a:xfrm>
            <a:off x="-5503" y="-243063"/>
            <a:ext cx="417005" cy="5440528"/>
            <a:chOff x="842297" y="-680088"/>
            <a:chExt cx="417005" cy="5440528"/>
          </a:xfrm>
        </p:grpSpPr>
        <p:sp>
          <p:nvSpPr>
            <p:cNvPr id="612" name="Google Shape;612;p23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6" name="Google Shape;616;p23"/>
          <p:cNvSpPr/>
          <p:nvPr/>
        </p:nvSpPr>
        <p:spPr>
          <a:xfrm rot="-10052635">
            <a:off x="-1049541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23"/>
          <p:cNvSpPr/>
          <p:nvPr/>
        </p:nvSpPr>
        <p:spPr>
          <a:xfrm rot="-5400000">
            <a:off x="-910308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23"/>
          <p:cNvSpPr/>
          <p:nvPr/>
        </p:nvSpPr>
        <p:spPr>
          <a:xfrm rot="-8311531">
            <a:off x="-94772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23"/>
          <p:cNvSpPr/>
          <p:nvPr/>
        </p:nvSpPr>
        <p:spPr>
          <a:xfrm rot="-5400000">
            <a:off x="-234168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0" name="Google Shape;620;p23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621" name="Google Shape;621;p23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3" name="Google Shape;623;p23"/>
          <p:cNvSpPr/>
          <p:nvPr/>
        </p:nvSpPr>
        <p:spPr>
          <a:xfrm flipH="1" rot="10800000">
            <a:off x="7840470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23"/>
          <p:cNvSpPr/>
          <p:nvPr/>
        </p:nvSpPr>
        <p:spPr>
          <a:xfrm rot="3600022">
            <a:off x="754001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23"/>
          <p:cNvSpPr/>
          <p:nvPr/>
        </p:nvSpPr>
        <p:spPr>
          <a:xfrm>
            <a:off x="8617329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626" name="Google Shape;626;p23"/>
          <p:cNvGrpSpPr/>
          <p:nvPr/>
        </p:nvGrpSpPr>
        <p:grpSpPr>
          <a:xfrm rot="205016">
            <a:off x="8466596" y="-932311"/>
            <a:ext cx="857979" cy="6404160"/>
            <a:chOff x="2652744" y="-886702"/>
            <a:chExt cx="857998" cy="6404303"/>
          </a:xfrm>
        </p:grpSpPr>
        <p:sp>
          <p:nvSpPr>
            <p:cNvPr id="627" name="Google Shape;627;p23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23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2" name="Google Shape;632;p23"/>
          <p:cNvSpPr/>
          <p:nvPr/>
        </p:nvSpPr>
        <p:spPr>
          <a:xfrm flipH="1" rot="5400000">
            <a:off x="84185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23"/>
          <p:cNvSpPr/>
          <p:nvPr/>
        </p:nvSpPr>
        <p:spPr>
          <a:xfrm rot="-4098835">
            <a:off x="8729145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23"/>
          <p:cNvSpPr/>
          <p:nvPr/>
        </p:nvSpPr>
        <p:spPr>
          <a:xfrm flipH="1" rot="-853571">
            <a:off x="8510999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4"/>
          <p:cNvSpPr txBox="1"/>
          <p:nvPr>
            <p:ph hasCustomPrompt="1" type="title"/>
          </p:nvPr>
        </p:nvSpPr>
        <p:spPr>
          <a:xfrm>
            <a:off x="2222250" y="540000"/>
            <a:ext cx="46995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0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7" name="Google Shape;637;p24"/>
          <p:cNvSpPr txBox="1"/>
          <p:nvPr>
            <p:ph idx="1" type="subTitle"/>
          </p:nvPr>
        </p:nvSpPr>
        <p:spPr>
          <a:xfrm>
            <a:off x="2222250" y="1246025"/>
            <a:ext cx="4699500" cy="411600"/>
          </a:xfrm>
          <a:prstGeom prst="rect">
            <a:avLst/>
          </a:prstGeom>
          <a:solidFill>
            <a:schemeClr val="accent3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24"/>
          <p:cNvSpPr txBox="1"/>
          <p:nvPr>
            <p:ph hasCustomPrompt="1" idx="2" type="title"/>
          </p:nvPr>
        </p:nvSpPr>
        <p:spPr>
          <a:xfrm>
            <a:off x="2222250" y="1996138"/>
            <a:ext cx="46995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0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9" name="Google Shape;639;p24"/>
          <p:cNvSpPr txBox="1"/>
          <p:nvPr>
            <p:ph idx="3" type="subTitle"/>
          </p:nvPr>
        </p:nvSpPr>
        <p:spPr>
          <a:xfrm>
            <a:off x="2222250" y="2702175"/>
            <a:ext cx="4699500" cy="411600"/>
          </a:xfrm>
          <a:prstGeom prst="rect">
            <a:avLst/>
          </a:prstGeom>
          <a:solidFill>
            <a:schemeClr val="accent3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24"/>
          <p:cNvSpPr txBox="1"/>
          <p:nvPr>
            <p:ph hasCustomPrompt="1" idx="4" type="title"/>
          </p:nvPr>
        </p:nvSpPr>
        <p:spPr>
          <a:xfrm>
            <a:off x="2222250" y="3452289"/>
            <a:ext cx="46995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0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41" name="Google Shape;641;p24"/>
          <p:cNvSpPr txBox="1"/>
          <p:nvPr>
            <p:ph idx="5" type="subTitle"/>
          </p:nvPr>
        </p:nvSpPr>
        <p:spPr>
          <a:xfrm>
            <a:off x="2222250" y="4158325"/>
            <a:ext cx="4699500" cy="411600"/>
          </a:xfrm>
          <a:prstGeom prst="rect">
            <a:avLst/>
          </a:prstGeom>
          <a:solidFill>
            <a:schemeClr val="accent3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2" name="Google Shape;642;p24"/>
          <p:cNvSpPr/>
          <p:nvPr/>
        </p:nvSpPr>
        <p:spPr>
          <a:xfrm>
            <a:off x="-54875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643" name="Google Shape;643;p24"/>
          <p:cNvGrpSpPr/>
          <p:nvPr/>
        </p:nvGrpSpPr>
        <p:grpSpPr>
          <a:xfrm>
            <a:off x="-5503" y="-243063"/>
            <a:ext cx="417005" cy="5440528"/>
            <a:chOff x="842297" y="-680088"/>
            <a:chExt cx="417005" cy="5440528"/>
          </a:xfrm>
        </p:grpSpPr>
        <p:sp>
          <p:nvSpPr>
            <p:cNvPr id="644" name="Google Shape;644;p24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8" name="Google Shape;648;p24"/>
          <p:cNvSpPr/>
          <p:nvPr/>
        </p:nvSpPr>
        <p:spPr>
          <a:xfrm rot="-10052635">
            <a:off x="-1049541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24"/>
          <p:cNvSpPr/>
          <p:nvPr/>
        </p:nvSpPr>
        <p:spPr>
          <a:xfrm rot="-5400000">
            <a:off x="-910308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4"/>
          <p:cNvSpPr/>
          <p:nvPr/>
        </p:nvSpPr>
        <p:spPr>
          <a:xfrm rot="-8311531">
            <a:off x="-94772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24"/>
          <p:cNvSpPr/>
          <p:nvPr/>
        </p:nvSpPr>
        <p:spPr>
          <a:xfrm rot="-5400000">
            <a:off x="-234168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2" name="Google Shape;652;p24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653" name="Google Shape;653;p24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5" name="Google Shape;655;p24"/>
          <p:cNvSpPr/>
          <p:nvPr/>
        </p:nvSpPr>
        <p:spPr>
          <a:xfrm flipH="1" rot="10800000">
            <a:off x="7840470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24"/>
          <p:cNvSpPr/>
          <p:nvPr/>
        </p:nvSpPr>
        <p:spPr>
          <a:xfrm rot="3600022">
            <a:off x="754001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24"/>
          <p:cNvSpPr/>
          <p:nvPr/>
        </p:nvSpPr>
        <p:spPr>
          <a:xfrm>
            <a:off x="8617329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658" name="Google Shape;658;p24"/>
          <p:cNvGrpSpPr/>
          <p:nvPr/>
        </p:nvGrpSpPr>
        <p:grpSpPr>
          <a:xfrm rot="205016">
            <a:off x="8466596" y="-932311"/>
            <a:ext cx="857979" cy="6404160"/>
            <a:chOff x="2652744" y="-886702"/>
            <a:chExt cx="857998" cy="6404303"/>
          </a:xfrm>
        </p:grpSpPr>
        <p:sp>
          <p:nvSpPr>
            <p:cNvPr id="659" name="Google Shape;659;p24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24"/>
          <p:cNvSpPr/>
          <p:nvPr/>
        </p:nvSpPr>
        <p:spPr>
          <a:xfrm flipH="1" rot="5400000">
            <a:off x="84185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24"/>
          <p:cNvSpPr/>
          <p:nvPr/>
        </p:nvSpPr>
        <p:spPr>
          <a:xfrm rot="-4098835">
            <a:off x="8729145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24"/>
          <p:cNvSpPr/>
          <p:nvPr/>
        </p:nvSpPr>
        <p:spPr>
          <a:xfrm flipH="1" rot="-853571">
            <a:off x="8510999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5"/>
          <p:cNvSpPr txBox="1"/>
          <p:nvPr>
            <p:ph type="ctrTitle"/>
          </p:nvPr>
        </p:nvSpPr>
        <p:spPr>
          <a:xfrm>
            <a:off x="2365325" y="535000"/>
            <a:ext cx="4413300" cy="86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0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69" name="Google Shape;669;p25"/>
          <p:cNvSpPr txBox="1"/>
          <p:nvPr>
            <p:ph idx="1" type="subTitle"/>
          </p:nvPr>
        </p:nvSpPr>
        <p:spPr>
          <a:xfrm>
            <a:off x="3239675" y="2168050"/>
            <a:ext cx="2664600" cy="136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70" name="Google Shape;670;p25"/>
          <p:cNvSpPr/>
          <p:nvPr/>
        </p:nvSpPr>
        <p:spPr>
          <a:xfrm flipH="1">
            <a:off x="7452596" y="-383386"/>
            <a:ext cx="2742775" cy="5721175"/>
          </a:xfrm>
          <a:custGeom>
            <a:rect b="b" l="l" r="r" t="t"/>
            <a:pathLst>
              <a:path extrusionOk="0" h="228847" w="109711">
                <a:moveTo>
                  <a:pt x="12865" y="15912"/>
                </a:moveTo>
                <a:cubicBezTo>
                  <a:pt x="21688" y="-12977"/>
                  <a:pt x="48251" y="5717"/>
                  <a:pt x="62098" y="8650"/>
                </a:cubicBezTo>
                <a:cubicBezTo>
                  <a:pt x="75945" y="11583"/>
                  <a:pt x="88198" y="23218"/>
                  <a:pt x="95947" y="33508"/>
                </a:cubicBezTo>
                <a:cubicBezTo>
                  <a:pt x="103697" y="43798"/>
                  <a:pt x="106840" y="58335"/>
                  <a:pt x="108595" y="70388"/>
                </a:cubicBezTo>
                <a:cubicBezTo>
                  <a:pt x="110350" y="82441"/>
                  <a:pt x="108418" y="93131"/>
                  <a:pt x="106479" y="105824"/>
                </a:cubicBezTo>
                <a:cubicBezTo>
                  <a:pt x="104540" y="118518"/>
                  <a:pt x="98546" y="134296"/>
                  <a:pt x="96959" y="146549"/>
                </a:cubicBezTo>
                <a:cubicBezTo>
                  <a:pt x="95372" y="158802"/>
                  <a:pt x="94843" y="166118"/>
                  <a:pt x="96959" y="179340"/>
                </a:cubicBezTo>
                <a:cubicBezTo>
                  <a:pt x="99075" y="192562"/>
                  <a:pt x="110623" y="218390"/>
                  <a:pt x="109653" y="225883"/>
                </a:cubicBezTo>
                <a:cubicBezTo>
                  <a:pt x="108683" y="233376"/>
                  <a:pt x="108507" y="224296"/>
                  <a:pt x="91141" y="224296"/>
                </a:cubicBezTo>
                <a:cubicBezTo>
                  <a:pt x="73776" y="224296"/>
                  <a:pt x="19123" y="232935"/>
                  <a:pt x="5460" y="225883"/>
                </a:cubicBezTo>
                <a:cubicBezTo>
                  <a:pt x="-8203" y="218831"/>
                  <a:pt x="7929" y="216979"/>
                  <a:pt x="9163" y="181984"/>
                </a:cubicBezTo>
                <a:cubicBezTo>
                  <a:pt x="10397" y="146989"/>
                  <a:pt x="4043" y="44801"/>
                  <a:pt x="12865" y="159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71" name="Google Shape;671;p25"/>
          <p:cNvSpPr/>
          <p:nvPr/>
        </p:nvSpPr>
        <p:spPr>
          <a:xfrm flipH="1">
            <a:off x="-562414" y="-1285456"/>
            <a:ext cx="2907300" cy="7160150"/>
          </a:xfrm>
          <a:custGeom>
            <a:rect b="b" l="l" r="r" t="t"/>
            <a:pathLst>
              <a:path extrusionOk="0" h="286406" w="116292">
                <a:moveTo>
                  <a:pt x="108283" y="284934"/>
                </a:moveTo>
                <a:cubicBezTo>
                  <a:pt x="97529" y="289870"/>
                  <a:pt x="66236" y="281144"/>
                  <a:pt x="50634" y="277001"/>
                </a:cubicBezTo>
                <a:cubicBezTo>
                  <a:pt x="35032" y="272858"/>
                  <a:pt x="22867" y="271712"/>
                  <a:pt x="14669" y="260076"/>
                </a:cubicBezTo>
                <a:cubicBezTo>
                  <a:pt x="6471" y="248440"/>
                  <a:pt x="-3842" y="232398"/>
                  <a:pt x="1447" y="207187"/>
                </a:cubicBezTo>
                <a:cubicBezTo>
                  <a:pt x="6736" y="181976"/>
                  <a:pt x="38029" y="132524"/>
                  <a:pt x="46403" y="108812"/>
                </a:cubicBezTo>
                <a:cubicBezTo>
                  <a:pt x="54777" y="85100"/>
                  <a:pt x="54513" y="80428"/>
                  <a:pt x="51692" y="64914"/>
                </a:cubicBezTo>
                <a:cubicBezTo>
                  <a:pt x="48871" y="49400"/>
                  <a:pt x="21104" y="23132"/>
                  <a:pt x="29478" y="15727"/>
                </a:cubicBezTo>
                <a:cubicBezTo>
                  <a:pt x="37852" y="8323"/>
                  <a:pt x="87657" y="-18122"/>
                  <a:pt x="101937" y="20487"/>
                </a:cubicBezTo>
                <a:cubicBezTo>
                  <a:pt x="116217" y="59096"/>
                  <a:pt x="114101" y="203309"/>
                  <a:pt x="115159" y="247383"/>
                </a:cubicBezTo>
                <a:cubicBezTo>
                  <a:pt x="116217" y="291458"/>
                  <a:pt x="119037" y="279998"/>
                  <a:pt x="108283" y="2849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672" name="Google Shape;672;p25"/>
          <p:cNvGrpSpPr/>
          <p:nvPr/>
        </p:nvGrpSpPr>
        <p:grpSpPr>
          <a:xfrm flipH="1">
            <a:off x="8638845" y="-243063"/>
            <a:ext cx="417005" cy="5440528"/>
            <a:chOff x="842297" y="-680088"/>
            <a:chExt cx="417005" cy="5440528"/>
          </a:xfrm>
        </p:grpSpPr>
        <p:sp>
          <p:nvSpPr>
            <p:cNvPr id="673" name="Google Shape;673;p25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5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7" name="Google Shape;677;p25"/>
          <p:cNvGrpSpPr/>
          <p:nvPr/>
        </p:nvGrpSpPr>
        <p:grpSpPr>
          <a:xfrm flipH="1">
            <a:off x="-353645" y="-893664"/>
            <a:ext cx="857998" cy="6404303"/>
            <a:chOff x="2652744" y="-886702"/>
            <a:chExt cx="857998" cy="6404303"/>
          </a:xfrm>
        </p:grpSpPr>
        <p:sp>
          <p:nvSpPr>
            <p:cNvPr id="678" name="Google Shape;678;p25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3" name="Google Shape;683;p25"/>
          <p:cNvGrpSpPr/>
          <p:nvPr/>
        </p:nvGrpSpPr>
        <p:grpSpPr>
          <a:xfrm flipH="1">
            <a:off x="7387105" y="-338805"/>
            <a:ext cx="717186" cy="6424037"/>
            <a:chOff x="1793856" y="-246930"/>
            <a:chExt cx="717186" cy="6424037"/>
          </a:xfrm>
        </p:grpSpPr>
        <p:sp>
          <p:nvSpPr>
            <p:cNvPr id="684" name="Google Shape;684;p25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8" name="Google Shape;688;p25"/>
          <p:cNvSpPr/>
          <p:nvPr/>
        </p:nvSpPr>
        <p:spPr>
          <a:xfrm flipH="1" rot="5400000">
            <a:off x="7792664" y="3373295"/>
            <a:ext cx="1927778" cy="215968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25"/>
          <p:cNvSpPr/>
          <p:nvPr/>
        </p:nvSpPr>
        <p:spPr>
          <a:xfrm flipH="1" rot="5400000">
            <a:off x="7819476" y="210626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25"/>
          <p:cNvSpPr/>
          <p:nvPr/>
        </p:nvSpPr>
        <p:spPr>
          <a:xfrm flipH="1" rot="5400000">
            <a:off x="8545334" y="2324529"/>
            <a:ext cx="790336" cy="1186316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25"/>
          <p:cNvSpPr/>
          <p:nvPr/>
        </p:nvSpPr>
        <p:spPr>
          <a:xfrm flipH="1" rot="5400000">
            <a:off x="8121023" y="-295610"/>
            <a:ext cx="1265999" cy="109230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25"/>
          <p:cNvSpPr/>
          <p:nvPr/>
        </p:nvSpPr>
        <p:spPr>
          <a:xfrm flipH="1" rot="2434149">
            <a:off x="7762842" y="3043631"/>
            <a:ext cx="439049" cy="1740407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25"/>
          <p:cNvSpPr/>
          <p:nvPr/>
        </p:nvSpPr>
        <p:spPr>
          <a:xfrm flipH="1" rot="3649526">
            <a:off x="7015809" y="1902029"/>
            <a:ext cx="1629772" cy="1942371"/>
          </a:xfrm>
          <a:custGeom>
            <a:rect b="b" l="l" r="r" t="t"/>
            <a:pathLst>
              <a:path extrusionOk="0" h="47851" w="40150">
                <a:moveTo>
                  <a:pt x="20789" y="0"/>
                </a:moveTo>
                <a:cubicBezTo>
                  <a:pt x="20762" y="0"/>
                  <a:pt x="20732" y="10"/>
                  <a:pt x="20702" y="31"/>
                </a:cubicBezTo>
                <a:cubicBezTo>
                  <a:pt x="17872" y="2154"/>
                  <a:pt x="16251" y="5076"/>
                  <a:pt x="15658" y="8545"/>
                </a:cubicBezTo>
                <a:cubicBezTo>
                  <a:pt x="15361" y="10234"/>
                  <a:pt x="15361" y="12015"/>
                  <a:pt x="15384" y="13727"/>
                </a:cubicBezTo>
                <a:cubicBezTo>
                  <a:pt x="15407" y="15347"/>
                  <a:pt x="15726" y="16831"/>
                  <a:pt x="15703" y="18383"/>
                </a:cubicBezTo>
                <a:cubicBezTo>
                  <a:pt x="15133" y="19205"/>
                  <a:pt x="14562" y="20026"/>
                  <a:pt x="14014" y="20894"/>
                </a:cubicBezTo>
                <a:cubicBezTo>
                  <a:pt x="12645" y="22994"/>
                  <a:pt x="11344" y="25139"/>
                  <a:pt x="10066" y="27308"/>
                </a:cubicBezTo>
                <a:cubicBezTo>
                  <a:pt x="10066" y="26075"/>
                  <a:pt x="9974" y="24842"/>
                  <a:pt x="9974" y="23587"/>
                </a:cubicBezTo>
                <a:cubicBezTo>
                  <a:pt x="9951" y="21510"/>
                  <a:pt x="10408" y="19456"/>
                  <a:pt x="10454" y="17379"/>
                </a:cubicBezTo>
                <a:cubicBezTo>
                  <a:pt x="10522" y="13567"/>
                  <a:pt x="8262" y="9139"/>
                  <a:pt x="10043" y="5555"/>
                </a:cubicBezTo>
                <a:cubicBezTo>
                  <a:pt x="10161" y="5318"/>
                  <a:pt x="9978" y="5106"/>
                  <a:pt x="9773" y="5106"/>
                </a:cubicBezTo>
                <a:cubicBezTo>
                  <a:pt x="9702" y="5106"/>
                  <a:pt x="9628" y="5131"/>
                  <a:pt x="9563" y="5190"/>
                </a:cubicBezTo>
                <a:cubicBezTo>
                  <a:pt x="6596" y="7724"/>
                  <a:pt x="5386" y="11923"/>
                  <a:pt x="6322" y="15712"/>
                </a:cubicBezTo>
                <a:cubicBezTo>
                  <a:pt x="6802" y="17630"/>
                  <a:pt x="7737" y="19342"/>
                  <a:pt x="8331" y="21213"/>
                </a:cubicBezTo>
                <a:cubicBezTo>
                  <a:pt x="9061" y="23519"/>
                  <a:pt x="9495" y="25755"/>
                  <a:pt x="9609" y="28084"/>
                </a:cubicBezTo>
                <a:cubicBezTo>
                  <a:pt x="8513" y="30024"/>
                  <a:pt x="7418" y="31941"/>
                  <a:pt x="6368" y="33881"/>
                </a:cubicBezTo>
                <a:cubicBezTo>
                  <a:pt x="3971" y="38264"/>
                  <a:pt x="1529" y="42852"/>
                  <a:pt x="45" y="47622"/>
                </a:cubicBezTo>
                <a:cubicBezTo>
                  <a:pt x="1" y="47756"/>
                  <a:pt x="101" y="47851"/>
                  <a:pt x="208" y="47851"/>
                </a:cubicBezTo>
                <a:cubicBezTo>
                  <a:pt x="265" y="47851"/>
                  <a:pt x="325" y="47823"/>
                  <a:pt x="365" y="47759"/>
                </a:cubicBezTo>
                <a:cubicBezTo>
                  <a:pt x="2716" y="43628"/>
                  <a:pt x="4542" y="39177"/>
                  <a:pt x="6893" y="35023"/>
                </a:cubicBezTo>
                <a:cubicBezTo>
                  <a:pt x="7874" y="33311"/>
                  <a:pt x="8879" y="31622"/>
                  <a:pt x="9883" y="29933"/>
                </a:cubicBezTo>
                <a:cubicBezTo>
                  <a:pt x="11050" y="30527"/>
                  <a:pt x="12488" y="30702"/>
                  <a:pt x="13950" y="30702"/>
                </a:cubicBezTo>
                <a:cubicBezTo>
                  <a:pt x="15577" y="30702"/>
                  <a:pt x="17233" y="30485"/>
                  <a:pt x="18579" y="30389"/>
                </a:cubicBezTo>
                <a:cubicBezTo>
                  <a:pt x="22414" y="30073"/>
                  <a:pt x="25906" y="28558"/>
                  <a:pt x="29724" y="28558"/>
                </a:cubicBezTo>
                <a:cubicBezTo>
                  <a:pt x="30314" y="28558"/>
                  <a:pt x="30913" y="28595"/>
                  <a:pt x="31521" y="28677"/>
                </a:cubicBezTo>
                <a:cubicBezTo>
                  <a:pt x="31536" y="28679"/>
                  <a:pt x="31551" y="28680"/>
                  <a:pt x="31566" y="28680"/>
                </a:cubicBezTo>
                <a:cubicBezTo>
                  <a:pt x="31865" y="28680"/>
                  <a:pt x="32099" y="28259"/>
                  <a:pt x="31772" y="28106"/>
                </a:cubicBezTo>
                <a:cubicBezTo>
                  <a:pt x="29418" y="26980"/>
                  <a:pt x="26878" y="26398"/>
                  <a:pt x="24308" y="26398"/>
                </a:cubicBezTo>
                <a:cubicBezTo>
                  <a:pt x="23389" y="26398"/>
                  <a:pt x="22466" y="26473"/>
                  <a:pt x="21547" y="26623"/>
                </a:cubicBezTo>
                <a:cubicBezTo>
                  <a:pt x="18077" y="27184"/>
                  <a:pt x="14910" y="29125"/>
                  <a:pt x="11444" y="29125"/>
                </a:cubicBezTo>
                <a:cubicBezTo>
                  <a:pt x="11102" y="29125"/>
                  <a:pt x="10756" y="29106"/>
                  <a:pt x="10408" y="29065"/>
                </a:cubicBezTo>
                <a:cubicBezTo>
                  <a:pt x="11709" y="26942"/>
                  <a:pt x="13033" y="24842"/>
                  <a:pt x="14380" y="22788"/>
                </a:cubicBezTo>
                <a:cubicBezTo>
                  <a:pt x="15361" y="21282"/>
                  <a:pt x="16388" y="19821"/>
                  <a:pt x="17461" y="18429"/>
                </a:cubicBezTo>
                <a:cubicBezTo>
                  <a:pt x="18806" y="18851"/>
                  <a:pt x="20252" y="19003"/>
                  <a:pt x="21718" y="19003"/>
                </a:cubicBezTo>
                <a:cubicBezTo>
                  <a:pt x="23734" y="19003"/>
                  <a:pt x="25787" y="18716"/>
                  <a:pt x="27664" y="18451"/>
                </a:cubicBezTo>
                <a:cubicBezTo>
                  <a:pt x="31566" y="17888"/>
                  <a:pt x="35201" y="16315"/>
                  <a:pt x="39174" y="16315"/>
                </a:cubicBezTo>
                <a:cubicBezTo>
                  <a:pt x="39384" y="16315"/>
                  <a:pt x="39595" y="16319"/>
                  <a:pt x="39807" y="16329"/>
                </a:cubicBezTo>
                <a:cubicBezTo>
                  <a:pt x="40058" y="16329"/>
                  <a:pt x="40149" y="15986"/>
                  <a:pt x="39944" y="15872"/>
                </a:cubicBezTo>
                <a:cubicBezTo>
                  <a:pt x="37752" y="14718"/>
                  <a:pt x="35651" y="14248"/>
                  <a:pt x="33451" y="14248"/>
                </a:cubicBezTo>
                <a:cubicBezTo>
                  <a:pt x="32169" y="14248"/>
                  <a:pt x="30854" y="14408"/>
                  <a:pt x="29467" y="14685"/>
                </a:cubicBezTo>
                <a:cubicBezTo>
                  <a:pt x="27436" y="15096"/>
                  <a:pt x="25564" y="15986"/>
                  <a:pt x="23647" y="16762"/>
                </a:cubicBezTo>
                <a:cubicBezTo>
                  <a:pt x="22011" y="17425"/>
                  <a:pt x="20282" y="17731"/>
                  <a:pt x="18543" y="17731"/>
                </a:cubicBezTo>
                <a:cubicBezTo>
                  <a:pt x="18365" y="17731"/>
                  <a:pt x="18187" y="17727"/>
                  <a:pt x="18009" y="17721"/>
                </a:cubicBezTo>
                <a:cubicBezTo>
                  <a:pt x="22277" y="12197"/>
                  <a:pt x="27185" y="7313"/>
                  <a:pt x="32617" y="2748"/>
                </a:cubicBezTo>
                <a:cubicBezTo>
                  <a:pt x="32635" y="2729"/>
                  <a:pt x="32609" y="2696"/>
                  <a:pt x="32586" y="2696"/>
                </a:cubicBezTo>
                <a:cubicBezTo>
                  <a:pt x="32581" y="2696"/>
                  <a:pt x="32576" y="2698"/>
                  <a:pt x="32571" y="2702"/>
                </a:cubicBezTo>
                <a:cubicBezTo>
                  <a:pt x="29011" y="5144"/>
                  <a:pt x="25450" y="7678"/>
                  <a:pt x="22300" y="10645"/>
                </a:cubicBezTo>
                <a:cubicBezTo>
                  <a:pt x="20679" y="12174"/>
                  <a:pt x="19219" y="13795"/>
                  <a:pt x="17849" y="15484"/>
                </a:cubicBezTo>
                <a:cubicBezTo>
                  <a:pt x="18214" y="14069"/>
                  <a:pt x="18397" y="12585"/>
                  <a:pt x="18374" y="11033"/>
                </a:cubicBezTo>
                <a:cubicBezTo>
                  <a:pt x="18328" y="7153"/>
                  <a:pt x="18306" y="3432"/>
                  <a:pt x="20908" y="282"/>
                </a:cubicBezTo>
                <a:cubicBezTo>
                  <a:pt x="20982" y="171"/>
                  <a:pt x="20906" y="0"/>
                  <a:pt x="207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25"/>
          <p:cNvSpPr/>
          <p:nvPr/>
        </p:nvSpPr>
        <p:spPr>
          <a:xfrm flipH="1" rot="5400000">
            <a:off x="7329864" y="911419"/>
            <a:ext cx="533467" cy="160259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5" name="Google Shape;695;p25"/>
          <p:cNvGrpSpPr/>
          <p:nvPr/>
        </p:nvGrpSpPr>
        <p:grpSpPr>
          <a:xfrm flipH="1" rot="-716365">
            <a:off x="758076" y="-1018515"/>
            <a:ext cx="617076" cy="6424275"/>
            <a:chOff x="1793856" y="-246930"/>
            <a:chExt cx="717186" cy="6424037"/>
          </a:xfrm>
        </p:grpSpPr>
        <p:sp>
          <p:nvSpPr>
            <p:cNvPr id="696" name="Google Shape;696;p25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0" name="Google Shape;700;p25"/>
          <p:cNvSpPr/>
          <p:nvPr/>
        </p:nvSpPr>
        <p:spPr>
          <a:xfrm flipH="1" rot="6502414">
            <a:off x="102726" y="3488127"/>
            <a:ext cx="1927746" cy="2159647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25"/>
          <p:cNvSpPr/>
          <p:nvPr/>
        </p:nvSpPr>
        <p:spPr>
          <a:xfrm rot="-5400000">
            <a:off x="-996586" y="2870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2" name="Google Shape;702;p25"/>
          <p:cNvGrpSpPr/>
          <p:nvPr/>
        </p:nvGrpSpPr>
        <p:grpSpPr>
          <a:xfrm flipH="1">
            <a:off x="-657378" y="4682250"/>
            <a:ext cx="10450975" cy="922500"/>
            <a:chOff x="-650100" y="4803375"/>
            <a:chExt cx="10450975" cy="922500"/>
          </a:xfrm>
        </p:grpSpPr>
        <p:sp>
          <p:nvSpPr>
            <p:cNvPr id="703" name="Google Shape;703;p25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5" name="Google Shape;705;p25"/>
          <p:cNvSpPr/>
          <p:nvPr/>
        </p:nvSpPr>
        <p:spPr>
          <a:xfrm flipH="1" rot="5400000">
            <a:off x="875684" y="2324529"/>
            <a:ext cx="790336" cy="1186316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25"/>
          <p:cNvSpPr/>
          <p:nvPr/>
        </p:nvSpPr>
        <p:spPr>
          <a:xfrm flipH="1" rot="2434149">
            <a:off x="-211608" y="3043631"/>
            <a:ext cx="439049" cy="1740407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25"/>
          <p:cNvSpPr/>
          <p:nvPr/>
        </p:nvSpPr>
        <p:spPr>
          <a:xfrm flipH="1" rot="3649526">
            <a:off x="-1090891" y="1739417"/>
            <a:ext cx="1629772" cy="1942371"/>
          </a:xfrm>
          <a:custGeom>
            <a:rect b="b" l="l" r="r" t="t"/>
            <a:pathLst>
              <a:path extrusionOk="0" h="47851" w="40150">
                <a:moveTo>
                  <a:pt x="20789" y="0"/>
                </a:moveTo>
                <a:cubicBezTo>
                  <a:pt x="20762" y="0"/>
                  <a:pt x="20732" y="10"/>
                  <a:pt x="20702" y="31"/>
                </a:cubicBezTo>
                <a:cubicBezTo>
                  <a:pt x="17872" y="2154"/>
                  <a:pt x="16251" y="5076"/>
                  <a:pt x="15658" y="8545"/>
                </a:cubicBezTo>
                <a:cubicBezTo>
                  <a:pt x="15361" y="10234"/>
                  <a:pt x="15361" y="12015"/>
                  <a:pt x="15384" y="13727"/>
                </a:cubicBezTo>
                <a:cubicBezTo>
                  <a:pt x="15407" y="15347"/>
                  <a:pt x="15726" y="16831"/>
                  <a:pt x="15703" y="18383"/>
                </a:cubicBezTo>
                <a:cubicBezTo>
                  <a:pt x="15133" y="19205"/>
                  <a:pt x="14562" y="20026"/>
                  <a:pt x="14014" y="20894"/>
                </a:cubicBezTo>
                <a:cubicBezTo>
                  <a:pt x="12645" y="22994"/>
                  <a:pt x="11344" y="25139"/>
                  <a:pt x="10066" y="27308"/>
                </a:cubicBezTo>
                <a:cubicBezTo>
                  <a:pt x="10066" y="26075"/>
                  <a:pt x="9974" y="24842"/>
                  <a:pt x="9974" y="23587"/>
                </a:cubicBezTo>
                <a:cubicBezTo>
                  <a:pt x="9951" y="21510"/>
                  <a:pt x="10408" y="19456"/>
                  <a:pt x="10454" y="17379"/>
                </a:cubicBezTo>
                <a:cubicBezTo>
                  <a:pt x="10522" y="13567"/>
                  <a:pt x="8262" y="9139"/>
                  <a:pt x="10043" y="5555"/>
                </a:cubicBezTo>
                <a:cubicBezTo>
                  <a:pt x="10161" y="5318"/>
                  <a:pt x="9978" y="5106"/>
                  <a:pt x="9773" y="5106"/>
                </a:cubicBezTo>
                <a:cubicBezTo>
                  <a:pt x="9702" y="5106"/>
                  <a:pt x="9628" y="5131"/>
                  <a:pt x="9563" y="5190"/>
                </a:cubicBezTo>
                <a:cubicBezTo>
                  <a:pt x="6596" y="7724"/>
                  <a:pt x="5386" y="11923"/>
                  <a:pt x="6322" y="15712"/>
                </a:cubicBezTo>
                <a:cubicBezTo>
                  <a:pt x="6802" y="17630"/>
                  <a:pt x="7737" y="19342"/>
                  <a:pt x="8331" y="21213"/>
                </a:cubicBezTo>
                <a:cubicBezTo>
                  <a:pt x="9061" y="23519"/>
                  <a:pt x="9495" y="25755"/>
                  <a:pt x="9609" y="28084"/>
                </a:cubicBezTo>
                <a:cubicBezTo>
                  <a:pt x="8513" y="30024"/>
                  <a:pt x="7418" y="31941"/>
                  <a:pt x="6368" y="33881"/>
                </a:cubicBezTo>
                <a:cubicBezTo>
                  <a:pt x="3971" y="38264"/>
                  <a:pt x="1529" y="42852"/>
                  <a:pt x="45" y="47622"/>
                </a:cubicBezTo>
                <a:cubicBezTo>
                  <a:pt x="1" y="47756"/>
                  <a:pt x="101" y="47851"/>
                  <a:pt x="208" y="47851"/>
                </a:cubicBezTo>
                <a:cubicBezTo>
                  <a:pt x="265" y="47851"/>
                  <a:pt x="325" y="47823"/>
                  <a:pt x="365" y="47759"/>
                </a:cubicBezTo>
                <a:cubicBezTo>
                  <a:pt x="2716" y="43628"/>
                  <a:pt x="4542" y="39177"/>
                  <a:pt x="6893" y="35023"/>
                </a:cubicBezTo>
                <a:cubicBezTo>
                  <a:pt x="7874" y="33311"/>
                  <a:pt x="8879" y="31622"/>
                  <a:pt x="9883" y="29933"/>
                </a:cubicBezTo>
                <a:cubicBezTo>
                  <a:pt x="11050" y="30527"/>
                  <a:pt x="12488" y="30702"/>
                  <a:pt x="13950" y="30702"/>
                </a:cubicBezTo>
                <a:cubicBezTo>
                  <a:pt x="15577" y="30702"/>
                  <a:pt x="17233" y="30485"/>
                  <a:pt x="18579" y="30389"/>
                </a:cubicBezTo>
                <a:cubicBezTo>
                  <a:pt x="22414" y="30073"/>
                  <a:pt x="25906" y="28558"/>
                  <a:pt x="29724" y="28558"/>
                </a:cubicBezTo>
                <a:cubicBezTo>
                  <a:pt x="30314" y="28558"/>
                  <a:pt x="30913" y="28595"/>
                  <a:pt x="31521" y="28677"/>
                </a:cubicBezTo>
                <a:cubicBezTo>
                  <a:pt x="31536" y="28679"/>
                  <a:pt x="31551" y="28680"/>
                  <a:pt x="31566" y="28680"/>
                </a:cubicBezTo>
                <a:cubicBezTo>
                  <a:pt x="31865" y="28680"/>
                  <a:pt x="32099" y="28259"/>
                  <a:pt x="31772" y="28106"/>
                </a:cubicBezTo>
                <a:cubicBezTo>
                  <a:pt x="29418" y="26980"/>
                  <a:pt x="26878" y="26398"/>
                  <a:pt x="24308" y="26398"/>
                </a:cubicBezTo>
                <a:cubicBezTo>
                  <a:pt x="23389" y="26398"/>
                  <a:pt x="22466" y="26473"/>
                  <a:pt x="21547" y="26623"/>
                </a:cubicBezTo>
                <a:cubicBezTo>
                  <a:pt x="18077" y="27184"/>
                  <a:pt x="14910" y="29125"/>
                  <a:pt x="11444" y="29125"/>
                </a:cubicBezTo>
                <a:cubicBezTo>
                  <a:pt x="11102" y="29125"/>
                  <a:pt x="10756" y="29106"/>
                  <a:pt x="10408" y="29065"/>
                </a:cubicBezTo>
                <a:cubicBezTo>
                  <a:pt x="11709" y="26942"/>
                  <a:pt x="13033" y="24842"/>
                  <a:pt x="14380" y="22788"/>
                </a:cubicBezTo>
                <a:cubicBezTo>
                  <a:pt x="15361" y="21282"/>
                  <a:pt x="16388" y="19821"/>
                  <a:pt x="17461" y="18429"/>
                </a:cubicBezTo>
                <a:cubicBezTo>
                  <a:pt x="18806" y="18851"/>
                  <a:pt x="20252" y="19003"/>
                  <a:pt x="21718" y="19003"/>
                </a:cubicBezTo>
                <a:cubicBezTo>
                  <a:pt x="23734" y="19003"/>
                  <a:pt x="25787" y="18716"/>
                  <a:pt x="27664" y="18451"/>
                </a:cubicBezTo>
                <a:cubicBezTo>
                  <a:pt x="31566" y="17888"/>
                  <a:pt x="35201" y="16315"/>
                  <a:pt x="39174" y="16315"/>
                </a:cubicBezTo>
                <a:cubicBezTo>
                  <a:pt x="39384" y="16315"/>
                  <a:pt x="39595" y="16319"/>
                  <a:pt x="39807" y="16329"/>
                </a:cubicBezTo>
                <a:cubicBezTo>
                  <a:pt x="40058" y="16329"/>
                  <a:pt x="40149" y="15986"/>
                  <a:pt x="39944" y="15872"/>
                </a:cubicBezTo>
                <a:cubicBezTo>
                  <a:pt x="37752" y="14718"/>
                  <a:pt x="35651" y="14248"/>
                  <a:pt x="33451" y="14248"/>
                </a:cubicBezTo>
                <a:cubicBezTo>
                  <a:pt x="32169" y="14248"/>
                  <a:pt x="30854" y="14408"/>
                  <a:pt x="29467" y="14685"/>
                </a:cubicBezTo>
                <a:cubicBezTo>
                  <a:pt x="27436" y="15096"/>
                  <a:pt x="25564" y="15986"/>
                  <a:pt x="23647" y="16762"/>
                </a:cubicBezTo>
                <a:cubicBezTo>
                  <a:pt x="22011" y="17425"/>
                  <a:pt x="20282" y="17731"/>
                  <a:pt x="18543" y="17731"/>
                </a:cubicBezTo>
                <a:cubicBezTo>
                  <a:pt x="18365" y="17731"/>
                  <a:pt x="18187" y="17727"/>
                  <a:pt x="18009" y="17721"/>
                </a:cubicBezTo>
                <a:cubicBezTo>
                  <a:pt x="22277" y="12197"/>
                  <a:pt x="27185" y="7313"/>
                  <a:pt x="32617" y="2748"/>
                </a:cubicBezTo>
                <a:cubicBezTo>
                  <a:pt x="32635" y="2729"/>
                  <a:pt x="32609" y="2696"/>
                  <a:pt x="32586" y="2696"/>
                </a:cubicBezTo>
                <a:cubicBezTo>
                  <a:pt x="32581" y="2696"/>
                  <a:pt x="32576" y="2698"/>
                  <a:pt x="32571" y="2702"/>
                </a:cubicBezTo>
                <a:cubicBezTo>
                  <a:pt x="29011" y="5144"/>
                  <a:pt x="25450" y="7678"/>
                  <a:pt x="22300" y="10645"/>
                </a:cubicBezTo>
                <a:cubicBezTo>
                  <a:pt x="20679" y="12174"/>
                  <a:pt x="19219" y="13795"/>
                  <a:pt x="17849" y="15484"/>
                </a:cubicBezTo>
                <a:cubicBezTo>
                  <a:pt x="18214" y="14069"/>
                  <a:pt x="18397" y="12585"/>
                  <a:pt x="18374" y="11033"/>
                </a:cubicBezTo>
                <a:cubicBezTo>
                  <a:pt x="18328" y="7153"/>
                  <a:pt x="18306" y="3432"/>
                  <a:pt x="20908" y="282"/>
                </a:cubicBezTo>
                <a:cubicBezTo>
                  <a:pt x="20982" y="171"/>
                  <a:pt x="20906" y="0"/>
                  <a:pt x="207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25"/>
          <p:cNvSpPr/>
          <p:nvPr/>
        </p:nvSpPr>
        <p:spPr>
          <a:xfrm flipH="1" rot="3262891">
            <a:off x="-347349" y="170421"/>
            <a:ext cx="533456" cy="160256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25"/>
          <p:cNvSpPr/>
          <p:nvPr/>
        </p:nvSpPr>
        <p:spPr>
          <a:xfrm flipH="1" rot="2434149">
            <a:off x="766842" y="-960094"/>
            <a:ext cx="439049" cy="1740407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25"/>
          <p:cNvSpPr txBox="1"/>
          <p:nvPr/>
        </p:nvSpPr>
        <p:spPr>
          <a:xfrm>
            <a:off x="2972750" y="3992900"/>
            <a:ext cx="319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6"/>
          <p:cNvSpPr/>
          <p:nvPr/>
        </p:nvSpPr>
        <p:spPr>
          <a:xfrm flipH="1">
            <a:off x="7857647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713" name="Google Shape;713;p26"/>
          <p:cNvGrpSpPr/>
          <p:nvPr/>
        </p:nvGrpSpPr>
        <p:grpSpPr>
          <a:xfrm flipH="1">
            <a:off x="8722462" y="-243063"/>
            <a:ext cx="417005" cy="5440528"/>
            <a:chOff x="842297" y="-680088"/>
            <a:chExt cx="417005" cy="5440528"/>
          </a:xfrm>
        </p:grpSpPr>
        <p:sp>
          <p:nvSpPr>
            <p:cNvPr id="714" name="Google Shape;714;p26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26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26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8" name="Google Shape;718;p26"/>
          <p:cNvSpPr/>
          <p:nvPr/>
        </p:nvSpPr>
        <p:spPr>
          <a:xfrm rot="10570944">
            <a:off x="8006129" y="3720972"/>
            <a:ext cx="1927663" cy="2159554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26"/>
          <p:cNvSpPr/>
          <p:nvPr/>
        </p:nvSpPr>
        <p:spPr>
          <a:xfrm flipH="1" rot="5400000">
            <a:off x="8226313" y="-249352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26"/>
          <p:cNvSpPr/>
          <p:nvPr/>
        </p:nvSpPr>
        <p:spPr>
          <a:xfrm flipH="1" rot="8311531">
            <a:off x="8815403" y="120002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26"/>
          <p:cNvSpPr/>
          <p:nvPr/>
        </p:nvSpPr>
        <p:spPr>
          <a:xfrm flipH="1" rot="-6559150">
            <a:off x="8675975" y="2327754"/>
            <a:ext cx="1129614" cy="974631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2" name="Google Shape;722;p26"/>
          <p:cNvGrpSpPr/>
          <p:nvPr/>
        </p:nvGrpSpPr>
        <p:grpSpPr>
          <a:xfrm flipH="1">
            <a:off x="-666910" y="4682250"/>
            <a:ext cx="10450975" cy="922500"/>
            <a:chOff x="-650100" y="4803375"/>
            <a:chExt cx="10450975" cy="922500"/>
          </a:xfrm>
        </p:grpSpPr>
        <p:sp>
          <p:nvSpPr>
            <p:cNvPr id="723" name="Google Shape;723;p26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6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5" name="Google Shape;725;p26"/>
          <p:cNvSpPr/>
          <p:nvPr/>
        </p:nvSpPr>
        <p:spPr>
          <a:xfrm rot="10800000">
            <a:off x="613991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26"/>
          <p:cNvSpPr/>
          <p:nvPr/>
        </p:nvSpPr>
        <p:spPr>
          <a:xfrm flipH="1" rot="-3600022">
            <a:off x="7846524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26"/>
          <p:cNvSpPr/>
          <p:nvPr/>
        </p:nvSpPr>
        <p:spPr>
          <a:xfrm flipH="1">
            <a:off x="-1133764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728" name="Google Shape;728;p26"/>
          <p:cNvGrpSpPr/>
          <p:nvPr/>
        </p:nvGrpSpPr>
        <p:grpSpPr>
          <a:xfrm flipH="1" rot="-205016">
            <a:off x="-190611" y="-932311"/>
            <a:ext cx="857979" cy="6404160"/>
            <a:chOff x="2652744" y="-886702"/>
            <a:chExt cx="857998" cy="6404303"/>
          </a:xfrm>
        </p:grpSpPr>
        <p:sp>
          <p:nvSpPr>
            <p:cNvPr id="729" name="Google Shape;729;p26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26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26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4" name="Google Shape;734;p26"/>
          <p:cNvSpPr/>
          <p:nvPr/>
        </p:nvSpPr>
        <p:spPr>
          <a:xfrm rot="10679293">
            <a:off x="-1293599" y="1156545"/>
            <a:ext cx="2009005" cy="1925709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26"/>
          <p:cNvSpPr/>
          <p:nvPr/>
        </p:nvSpPr>
        <p:spPr>
          <a:xfrm rot="-7878584">
            <a:off x="-189392" y="548802"/>
            <a:ext cx="533491" cy="160266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26"/>
          <p:cNvSpPr/>
          <p:nvPr/>
        </p:nvSpPr>
        <p:spPr>
          <a:xfrm rot="1793519">
            <a:off x="-1986" y="3144418"/>
            <a:ext cx="480719" cy="1387681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7"/>
          <p:cNvSpPr/>
          <p:nvPr/>
        </p:nvSpPr>
        <p:spPr>
          <a:xfrm>
            <a:off x="-1040234" y="-383386"/>
            <a:ext cx="2742775" cy="5721175"/>
          </a:xfrm>
          <a:custGeom>
            <a:rect b="b" l="l" r="r" t="t"/>
            <a:pathLst>
              <a:path extrusionOk="0" h="228847" w="109711">
                <a:moveTo>
                  <a:pt x="12865" y="15912"/>
                </a:moveTo>
                <a:cubicBezTo>
                  <a:pt x="21688" y="-12977"/>
                  <a:pt x="48251" y="5717"/>
                  <a:pt x="62098" y="8650"/>
                </a:cubicBezTo>
                <a:cubicBezTo>
                  <a:pt x="75945" y="11583"/>
                  <a:pt x="88198" y="23218"/>
                  <a:pt x="95947" y="33508"/>
                </a:cubicBezTo>
                <a:cubicBezTo>
                  <a:pt x="103697" y="43798"/>
                  <a:pt x="106840" y="58335"/>
                  <a:pt x="108595" y="70388"/>
                </a:cubicBezTo>
                <a:cubicBezTo>
                  <a:pt x="110350" y="82441"/>
                  <a:pt x="108418" y="93131"/>
                  <a:pt x="106479" y="105824"/>
                </a:cubicBezTo>
                <a:cubicBezTo>
                  <a:pt x="104540" y="118518"/>
                  <a:pt x="98546" y="134296"/>
                  <a:pt x="96959" y="146549"/>
                </a:cubicBezTo>
                <a:cubicBezTo>
                  <a:pt x="95372" y="158802"/>
                  <a:pt x="94843" y="166118"/>
                  <a:pt x="96959" y="179340"/>
                </a:cubicBezTo>
                <a:cubicBezTo>
                  <a:pt x="99075" y="192562"/>
                  <a:pt x="110623" y="218390"/>
                  <a:pt x="109653" y="225883"/>
                </a:cubicBezTo>
                <a:cubicBezTo>
                  <a:pt x="108683" y="233376"/>
                  <a:pt x="108507" y="224296"/>
                  <a:pt x="91141" y="224296"/>
                </a:cubicBezTo>
                <a:cubicBezTo>
                  <a:pt x="73776" y="224296"/>
                  <a:pt x="19123" y="232935"/>
                  <a:pt x="5460" y="225883"/>
                </a:cubicBezTo>
                <a:cubicBezTo>
                  <a:pt x="-8203" y="218831"/>
                  <a:pt x="7929" y="216979"/>
                  <a:pt x="9163" y="181984"/>
                </a:cubicBezTo>
                <a:cubicBezTo>
                  <a:pt x="10397" y="146989"/>
                  <a:pt x="4043" y="44801"/>
                  <a:pt x="12865" y="159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9" name="Google Shape;739;p27"/>
          <p:cNvSpPr/>
          <p:nvPr/>
        </p:nvSpPr>
        <p:spPr>
          <a:xfrm flipH="1" rot="10800000">
            <a:off x="6810251" y="-1285456"/>
            <a:ext cx="2907300" cy="7160150"/>
          </a:xfrm>
          <a:custGeom>
            <a:rect b="b" l="l" r="r" t="t"/>
            <a:pathLst>
              <a:path extrusionOk="0" h="286406" w="116292">
                <a:moveTo>
                  <a:pt x="108283" y="284934"/>
                </a:moveTo>
                <a:cubicBezTo>
                  <a:pt x="97529" y="289870"/>
                  <a:pt x="66236" y="281144"/>
                  <a:pt x="50634" y="277001"/>
                </a:cubicBezTo>
                <a:cubicBezTo>
                  <a:pt x="35032" y="272858"/>
                  <a:pt x="22867" y="271712"/>
                  <a:pt x="14669" y="260076"/>
                </a:cubicBezTo>
                <a:cubicBezTo>
                  <a:pt x="6471" y="248440"/>
                  <a:pt x="-3842" y="232398"/>
                  <a:pt x="1447" y="207187"/>
                </a:cubicBezTo>
                <a:cubicBezTo>
                  <a:pt x="6736" y="181976"/>
                  <a:pt x="38029" y="132524"/>
                  <a:pt x="46403" y="108812"/>
                </a:cubicBezTo>
                <a:cubicBezTo>
                  <a:pt x="54777" y="85100"/>
                  <a:pt x="54513" y="80428"/>
                  <a:pt x="51692" y="64914"/>
                </a:cubicBezTo>
                <a:cubicBezTo>
                  <a:pt x="48871" y="49400"/>
                  <a:pt x="21104" y="23132"/>
                  <a:pt x="29478" y="15727"/>
                </a:cubicBezTo>
                <a:cubicBezTo>
                  <a:pt x="37852" y="8323"/>
                  <a:pt x="87657" y="-18122"/>
                  <a:pt x="101937" y="20487"/>
                </a:cubicBezTo>
                <a:cubicBezTo>
                  <a:pt x="116217" y="59096"/>
                  <a:pt x="114101" y="203309"/>
                  <a:pt x="115159" y="247383"/>
                </a:cubicBezTo>
                <a:cubicBezTo>
                  <a:pt x="116217" y="291458"/>
                  <a:pt x="119037" y="279998"/>
                  <a:pt x="108283" y="2849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740" name="Google Shape;740;p27"/>
          <p:cNvGrpSpPr/>
          <p:nvPr/>
        </p:nvGrpSpPr>
        <p:grpSpPr>
          <a:xfrm>
            <a:off x="99287" y="-243063"/>
            <a:ext cx="417005" cy="5440528"/>
            <a:chOff x="842297" y="-680088"/>
            <a:chExt cx="417005" cy="5440528"/>
          </a:xfrm>
        </p:grpSpPr>
        <p:sp>
          <p:nvSpPr>
            <p:cNvPr id="741" name="Google Shape;741;p27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5" name="Google Shape;745;p27"/>
          <p:cNvGrpSpPr/>
          <p:nvPr/>
        </p:nvGrpSpPr>
        <p:grpSpPr>
          <a:xfrm>
            <a:off x="8650784" y="-893664"/>
            <a:ext cx="857998" cy="6404303"/>
            <a:chOff x="2652744" y="-886702"/>
            <a:chExt cx="857998" cy="6404303"/>
          </a:xfrm>
        </p:grpSpPr>
        <p:sp>
          <p:nvSpPr>
            <p:cNvPr id="746" name="Google Shape;746;p27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1" name="Google Shape;751;p27"/>
          <p:cNvGrpSpPr/>
          <p:nvPr/>
        </p:nvGrpSpPr>
        <p:grpSpPr>
          <a:xfrm>
            <a:off x="1050846" y="-338805"/>
            <a:ext cx="717186" cy="6424037"/>
            <a:chOff x="1793856" y="-246930"/>
            <a:chExt cx="717186" cy="6424037"/>
          </a:xfrm>
        </p:grpSpPr>
        <p:sp>
          <p:nvSpPr>
            <p:cNvPr id="752" name="Google Shape;752;p27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6" name="Google Shape;756;p27"/>
          <p:cNvSpPr/>
          <p:nvPr/>
        </p:nvSpPr>
        <p:spPr>
          <a:xfrm rot="-5400000">
            <a:off x="-565306" y="3373295"/>
            <a:ext cx="1927778" cy="215968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27"/>
          <p:cNvSpPr/>
          <p:nvPr/>
        </p:nvSpPr>
        <p:spPr>
          <a:xfrm rot="-5400000">
            <a:off x="-673343" y="210626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27"/>
          <p:cNvSpPr/>
          <p:nvPr/>
        </p:nvSpPr>
        <p:spPr>
          <a:xfrm rot="-5400000">
            <a:off x="-180533" y="2324529"/>
            <a:ext cx="790336" cy="1186316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27"/>
          <p:cNvSpPr/>
          <p:nvPr/>
        </p:nvSpPr>
        <p:spPr>
          <a:xfrm rot="-5400000">
            <a:off x="-231885" y="-295610"/>
            <a:ext cx="1265999" cy="109230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27"/>
          <p:cNvSpPr/>
          <p:nvPr/>
        </p:nvSpPr>
        <p:spPr>
          <a:xfrm rot="-2434149">
            <a:off x="953245" y="3043631"/>
            <a:ext cx="439049" cy="1740407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27"/>
          <p:cNvSpPr/>
          <p:nvPr/>
        </p:nvSpPr>
        <p:spPr>
          <a:xfrm rot="-3649526">
            <a:off x="509557" y="1902029"/>
            <a:ext cx="1629772" cy="1942371"/>
          </a:xfrm>
          <a:custGeom>
            <a:rect b="b" l="l" r="r" t="t"/>
            <a:pathLst>
              <a:path extrusionOk="0" h="47851" w="40150">
                <a:moveTo>
                  <a:pt x="20789" y="0"/>
                </a:moveTo>
                <a:cubicBezTo>
                  <a:pt x="20762" y="0"/>
                  <a:pt x="20732" y="10"/>
                  <a:pt x="20702" y="31"/>
                </a:cubicBezTo>
                <a:cubicBezTo>
                  <a:pt x="17872" y="2154"/>
                  <a:pt x="16251" y="5076"/>
                  <a:pt x="15658" y="8545"/>
                </a:cubicBezTo>
                <a:cubicBezTo>
                  <a:pt x="15361" y="10234"/>
                  <a:pt x="15361" y="12015"/>
                  <a:pt x="15384" y="13727"/>
                </a:cubicBezTo>
                <a:cubicBezTo>
                  <a:pt x="15407" y="15347"/>
                  <a:pt x="15726" y="16831"/>
                  <a:pt x="15703" y="18383"/>
                </a:cubicBezTo>
                <a:cubicBezTo>
                  <a:pt x="15133" y="19205"/>
                  <a:pt x="14562" y="20026"/>
                  <a:pt x="14014" y="20894"/>
                </a:cubicBezTo>
                <a:cubicBezTo>
                  <a:pt x="12645" y="22994"/>
                  <a:pt x="11344" y="25139"/>
                  <a:pt x="10066" y="27308"/>
                </a:cubicBezTo>
                <a:cubicBezTo>
                  <a:pt x="10066" y="26075"/>
                  <a:pt x="9974" y="24842"/>
                  <a:pt x="9974" y="23587"/>
                </a:cubicBezTo>
                <a:cubicBezTo>
                  <a:pt x="9951" y="21510"/>
                  <a:pt x="10408" y="19456"/>
                  <a:pt x="10454" y="17379"/>
                </a:cubicBezTo>
                <a:cubicBezTo>
                  <a:pt x="10522" y="13567"/>
                  <a:pt x="8262" y="9139"/>
                  <a:pt x="10043" y="5555"/>
                </a:cubicBezTo>
                <a:cubicBezTo>
                  <a:pt x="10161" y="5318"/>
                  <a:pt x="9978" y="5106"/>
                  <a:pt x="9773" y="5106"/>
                </a:cubicBezTo>
                <a:cubicBezTo>
                  <a:pt x="9702" y="5106"/>
                  <a:pt x="9628" y="5131"/>
                  <a:pt x="9563" y="5190"/>
                </a:cubicBezTo>
                <a:cubicBezTo>
                  <a:pt x="6596" y="7724"/>
                  <a:pt x="5386" y="11923"/>
                  <a:pt x="6322" y="15712"/>
                </a:cubicBezTo>
                <a:cubicBezTo>
                  <a:pt x="6802" y="17630"/>
                  <a:pt x="7737" y="19342"/>
                  <a:pt x="8331" y="21213"/>
                </a:cubicBezTo>
                <a:cubicBezTo>
                  <a:pt x="9061" y="23519"/>
                  <a:pt x="9495" y="25755"/>
                  <a:pt x="9609" y="28084"/>
                </a:cubicBezTo>
                <a:cubicBezTo>
                  <a:pt x="8513" y="30024"/>
                  <a:pt x="7418" y="31941"/>
                  <a:pt x="6368" y="33881"/>
                </a:cubicBezTo>
                <a:cubicBezTo>
                  <a:pt x="3971" y="38264"/>
                  <a:pt x="1529" y="42852"/>
                  <a:pt x="45" y="47622"/>
                </a:cubicBezTo>
                <a:cubicBezTo>
                  <a:pt x="1" y="47756"/>
                  <a:pt x="101" y="47851"/>
                  <a:pt x="208" y="47851"/>
                </a:cubicBezTo>
                <a:cubicBezTo>
                  <a:pt x="265" y="47851"/>
                  <a:pt x="325" y="47823"/>
                  <a:pt x="365" y="47759"/>
                </a:cubicBezTo>
                <a:cubicBezTo>
                  <a:pt x="2716" y="43628"/>
                  <a:pt x="4542" y="39177"/>
                  <a:pt x="6893" y="35023"/>
                </a:cubicBezTo>
                <a:cubicBezTo>
                  <a:pt x="7874" y="33311"/>
                  <a:pt x="8879" y="31622"/>
                  <a:pt x="9883" y="29933"/>
                </a:cubicBezTo>
                <a:cubicBezTo>
                  <a:pt x="11050" y="30527"/>
                  <a:pt x="12488" y="30702"/>
                  <a:pt x="13950" y="30702"/>
                </a:cubicBezTo>
                <a:cubicBezTo>
                  <a:pt x="15577" y="30702"/>
                  <a:pt x="17233" y="30485"/>
                  <a:pt x="18579" y="30389"/>
                </a:cubicBezTo>
                <a:cubicBezTo>
                  <a:pt x="22414" y="30073"/>
                  <a:pt x="25906" y="28558"/>
                  <a:pt x="29724" y="28558"/>
                </a:cubicBezTo>
                <a:cubicBezTo>
                  <a:pt x="30314" y="28558"/>
                  <a:pt x="30913" y="28595"/>
                  <a:pt x="31521" y="28677"/>
                </a:cubicBezTo>
                <a:cubicBezTo>
                  <a:pt x="31536" y="28679"/>
                  <a:pt x="31551" y="28680"/>
                  <a:pt x="31566" y="28680"/>
                </a:cubicBezTo>
                <a:cubicBezTo>
                  <a:pt x="31865" y="28680"/>
                  <a:pt x="32099" y="28259"/>
                  <a:pt x="31772" y="28106"/>
                </a:cubicBezTo>
                <a:cubicBezTo>
                  <a:pt x="29418" y="26980"/>
                  <a:pt x="26878" y="26398"/>
                  <a:pt x="24308" y="26398"/>
                </a:cubicBezTo>
                <a:cubicBezTo>
                  <a:pt x="23389" y="26398"/>
                  <a:pt x="22466" y="26473"/>
                  <a:pt x="21547" y="26623"/>
                </a:cubicBezTo>
                <a:cubicBezTo>
                  <a:pt x="18077" y="27184"/>
                  <a:pt x="14910" y="29125"/>
                  <a:pt x="11444" y="29125"/>
                </a:cubicBezTo>
                <a:cubicBezTo>
                  <a:pt x="11102" y="29125"/>
                  <a:pt x="10756" y="29106"/>
                  <a:pt x="10408" y="29065"/>
                </a:cubicBezTo>
                <a:cubicBezTo>
                  <a:pt x="11709" y="26942"/>
                  <a:pt x="13033" y="24842"/>
                  <a:pt x="14380" y="22788"/>
                </a:cubicBezTo>
                <a:cubicBezTo>
                  <a:pt x="15361" y="21282"/>
                  <a:pt x="16388" y="19821"/>
                  <a:pt x="17461" y="18429"/>
                </a:cubicBezTo>
                <a:cubicBezTo>
                  <a:pt x="18806" y="18851"/>
                  <a:pt x="20252" y="19003"/>
                  <a:pt x="21718" y="19003"/>
                </a:cubicBezTo>
                <a:cubicBezTo>
                  <a:pt x="23734" y="19003"/>
                  <a:pt x="25787" y="18716"/>
                  <a:pt x="27664" y="18451"/>
                </a:cubicBezTo>
                <a:cubicBezTo>
                  <a:pt x="31566" y="17888"/>
                  <a:pt x="35201" y="16315"/>
                  <a:pt x="39174" y="16315"/>
                </a:cubicBezTo>
                <a:cubicBezTo>
                  <a:pt x="39384" y="16315"/>
                  <a:pt x="39595" y="16319"/>
                  <a:pt x="39807" y="16329"/>
                </a:cubicBezTo>
                <a:cubicBezTo>
                  <a:pt x="40058" y="16329"/>
                  <a:pt x="40149" y="15986"/>
                  <a:pt x="39944" y="15872"/>
                </a:cubicBezTo>
                <a:cubicBezTo>
                  <a:pt x="37752" y="14718"/>
                  <a:pt x="35651" y="14248"/>
                  <a:pt x="33451" y="14248"/>
                </a:cubicBezTo>
                <a:cubicBezTo>
                  <a:pt x="32169" y="14248"/>
                  <a:pt x="30854" y="14408"/>
                  <a:pt x="29467" y="14685"/>
                </a:cubicBezTo>
                <a:cubicBezTo>
                  <a:pt x="27436" y="15096"/>
                  <a:pt x="25564" y="15986"/>
                  <a:pt x="23647" y="16762"/>
                </a:cubicBezTo>
                <a:cubicBezTo>
                  <a:pt x="22011" y="17425"/>
                  <a:pt x="20282" y="17731"/>
                  <a:pt x="18543" y="17731"/>
                </a:cubicBezTo>
                <a:cubicBezTo>
                  <a:pt x="18365" y="17731"/>
                  <a:pt x="18187" y="17727"/>
                  <a:pt x="18009" y="17721"/>
                </a:cubicBezTo>
                <a:cubicBezTo>
                  <a:pt x="22277" y="12197"/>
                  <a:pt x="27185" y="7313"/>
                  <a:pt x="32617" y="2748"/>
                </a:cubicBezTo>
                <a:cubicBezTo>
                  <a:pt x="32635" y="2729"/>
                  <a:pt x="32609" y="2696"/>
                  <a:pt x="32586" y="2696"/>
                </a:cubicBezTo>
                <a:cubicBezTo>
                  <a:pt x="32581" y="2696"/>
                  <a:pt x="32576" y="2698"/>
                  <a:pt x="32571" y="2702"/>
                </a:cubicBezTo>
                <a:cubicBezTo>
                  <a:pt x="29011" y="5144"/>
                  <a:pt x="25450" y="7678"/>
                  <a:pt x="22300" y="10645"/>
                </a:cubicBezTo>
                <a:cubicBezTo>
                  <a:pt x="20679" y="12174"/>
                  <a:pt x="19219" y="13795"/>
                  <a:pt x="17849" y="15484"/>
                </a:cubicBezTo>
                <a:cubicBezTo>
                  <a:pt x="18214" y="14069"/>
                  <a:pt x="18397" y="12585"/>
                  <a:pt x="18374" y="11033"/>
                </a:cubicBezTo>
                <a:cubicBezTo>
                  <a:pt x="18328" y="7153"/>
                  <a:pt x="18306" y="3432"/>
                  <a:pt x="20908" y="282"/>
                </a:cubicBezTo>
                <a:cubicBezTo>
                  <a:pt x="20982" y="171"/>
                  <a:pt x="20906" y="0"/>
                  <a:pt x="207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27"/>
          <p:cNvSpPr/>
          <p:nvPr/>
        </p:nvSpPr>
        <p:spPr>
          <a:xfrm rot="-5400000">
            <a:off x="1291806" y="911419"/>
            <a:ext cx="533467" cy="160259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3" name="Google Shape;763;p27"/>
          <p:cNvGrpSpPr/>
          <p:nvPr/>
        </p:nvGrpSpPr>
        <p:grpSpPr>
          <a:xfrm flipH="1" rot="10083635">
            <a:off x="7779984" y="-1018515"/>
            <a:ext cx="617076" cy="6424275"/>
            <a:chOff x="1793856" y="-246930"/>
            <a:chExt cx="717186" cy="6424037"/>
          </a:xfrm>
        </p:grpSpPr>
        <p:sp>
          <p:nvSpPr>
            <p:cNvPr id="764" name="Google Shape;764;p27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8" name="Google Shape;768;p27"/>
          <p:cNvSpPr/>
          <p:nvPr/>
        </p:nvSpPr>
        <p:spPr>
          <a:xfrm rot="1635850">
            <a:off x="6586140" y="-691271"/>
            <a:ext cx="1927761" cy="2159664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27"/>
          <p:cNvSpPr/>
          <p:nvPr/>
        </p:nvSpPr>
        <p:spPr>
          <a:xfrm rot="611947">
            <a:off x="8439863" y="4083154"/>
            <a:ext cx="439037" cy="1740357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27"/>
          <p:cNvSpPr/>
          <p:nvPr/>
        </p:nvSpPr>
        <p:spPr>
          <a:xfrm flipH="1" rot="5400000">
            <a:off x="8142719" y="2870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1" name="Google Shape;771;p27"/>
          <p:cNvGrpSpPr/>
          <p:nvPr/>
        </p:nvGrpSpPr>
        <p:grpSpPr>
          <a:xfrm>
            <a:off x="-638460" y="4682250"/>
            <a:ext cx="10450975" cy="922500"/>
            <a:chOff x="-650100" y="4803375"/>
            <a:chExt cx="10450975" cy="922500"/>
          </a:xfrm>
        </p:grpSpPr>
        <p:sp>
          <p:nvSpPr>
            <p:cNvPr id="772" name="Google Shape;772;p27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4" name="Google Shape;774;p27"/>
          <p:cNvSpPr/>
          <p:nvPr/>
        </p:nvSpPr>
        <p:spPr>
          <a:xfrm rot="-2563126">
            <a:off x="7467239" y="1884067"/>
            <a:ext cx="790323" cy="1186296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27"/>
          <p:cNvSpPr/>
          <p:nvPr/>
        </p:nvSpPr>
        <p:spPr>
          <a:xfrm rot="-2434149">
            <a:off x="8927695" y="3043631"/>
            <a:ext cx="439049" cy="1740407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27"/>
          <p:cNvSpPr/>
          <p:nvPr/>
        </p:nvSpPr>
        <p:spPr>
          <a:xfrm rot="-3649526">
            <a:off x="8616257" y="1739417"/>
            <a:ext cx="1629772" cy="1942371"/>
          </a:xfrm>
          <a:custGeom>
            <a:rect b="b" l="l" r="r" t="t"/>
            <a:pathLst>
              <a:path extrusionOk="0" h="47851" w="40150">
                <a:moveTo>
                  <a:pt x="20789" y="0"/>
                </a:moveTo>
                <a:cubicBezTo>
                  <a:pt x="20762" y="0"/>
                  <a:pt x="20732" y="10"/>
                  <a:pt x="20702" y="31"/>
                </a:cubicBezTo>
                <a:cubicBezTo>
                  <a:pt x="17872" y="2154"/>
                  <a:pt x="16251" y="5076"/>
                  <a:pt x="15658" y="8545"/>
                </a:cubicBezTo>
                <a:cubicBezTo>
                  <a:pt x="15361" y="10234"/>
                  <a:pt x="15361" y="12015"/>
                  <a:pt x="15384" y="13727"/>
                </a:cubicBezTo>
                <a:cubicBezTo>
                  <a:pt x="15407" y="15347"/>
                  <a:pt x="15726" y="16831"/>
                  <a:pt x="15703" y="18383"/>
                </a:cubicBezTo>
                <a:cubicBezTo>
                  <a:pt x="15133" y="19205"/>
                  <a:pt x="14562" y="20026"/>
                  <a:pt x="14014" y="20894"/>
                </a:cubicBezTo>
                <a:cubicBezTo>
                  <a:pt x="12645" y="22994"/>
                  <a:pt x="11344" y="25139"/>
                  <a:pt x="10066" y="27308"/>
                </a:cubicBezTo>
                <a:cubicBezTo>
                  <a:pt x="10066" y="26075"/>
                  <a:pt x="9974" y="24842"/>
                  <a:pt x="9974" y="23587"/>
                </a:cubicBezTo>
                <a:cubicBezTo>
                  <a:pt x="9951" y="21510"/>
                  <a:pt x="10408" y="19456"/>
                  <a:pt x="10454" y="17379"/>
                </a:cubicBezTo>
                <a:cubicBezTo>
                  <a:pt x="10522" y="13567"/>
                  <a:pt x="8262" y="9139"/>
                  <a:pt x="10043" y="5555"/>
                </a:cubicBezTo>
                <a:cubicBezTo>
                  <a:pt x="10161" y="5318"/>
                  <a:pt x="9978" y="5106"/>
                  <a:pt x="9773" y="5106"/>
                </a:cubicBezTo>
                <a:cubicBezTo>
                  <a:pt x="9702" y="5106"/>
                  <a:pt x="9628" y="5131"/>
                  <a:pt x="9563" y="5190"/>
                </a:cubicBezTo>
                <a:cubicBezTo>
                  <a:pt x="6596" y="7724"/>
                  <a:pt x="5386" y="11923"/>
                  <a:pt x="6322" y="15712"/>
                </a:cubicBezTo>
                <a:cubicBezTo>
                  <a:pt x="6802" y="17630"/>
                  <a:pt x="7737" y="19342"/>
                  <a:pt x="8331" y="21213"/>
                </a:cubicBezTo>
                <a:cubicBezTo>
                  <a:pt x="9061" y="23519"/>
                  <a:pt x="9495" y="25755"/>
                  <a:pt x="9609" y="28084"/>
                </a:cubicBezTo>
                <a:cubicBezTo>
                  <a:pt x="8513" y="30024"/>
                  <a:pt x="7418" y="31941"/>
                  <a:pt x="6368" y="33881"/>
                </a:cubicBezTo>
                <a:cubicBezTo>
                  <a:pt x="3971" y="38264"/>
                  <a:pt x="1529" y="42852"/>
                  <a:pt x="45" y="47622"/>
                </a:cubicBezTo>
                <a:cubicBezTo>
                  <a:pt x="1" y="47756"/>
                  <a:pt x="101" y="47851"/>
                  <a:pt x="208" y="47851"/>
                </a:cubicBezTo>
                <a:cubicBezTo>
                  <a:pt x="265" y="47851"/>
                  <a:pt x="325" y="47823"/>
                  <a:pt x="365" y="47759"/>
                </a:cubicBezTo>
                <a:cubicBezTo>
                  <a:pt x="2716" y="43628"/>
                  <a:pt x="4542" y="39177"/>
                  <a:pt x="6893" y="35023"/>
                </a:cubicBezTo>
                <a:cubicBezTo>
                  <a:pt x="7874" y="33311"/>
                  <a:pt x="8879" y="31622"/>
                  <a:pt x="9883" y="29933"/>
                </a:cubicBezTo>
                <a:cubicBezTo>
                  <a:pt x="11050" y="30527"/>
                  <a:pt x="12488" y="30702"/>
                  <a:pt x="13950" y="30702"/>
                </a:cubicBezTo>
                <a:cubicBezTo>
                  <a:pt x="15577" y="30702"/>
                  <a:pt x="17233" y="30485"/>
                  <a:pt x="18579" y="30389"/>
                </a:cubicBezTo>
                <a:cubicBezTo>
                  <a:pt x="22414" y="30073"/>
                  <a:pt x="25906" y="28558"/>
                  <a:pt x="29724" y="28558"/>
                </a:cubicBezTo>
                <a:cubicBezTo>
                  <a:pt x="30314" y="28558"/>
                  <a:pt x="30913" y="28595"/>
                  <a:pt x="31521" y="28677"/>
                </a:cubicBezTo>
                <a:cubicBezTo>
                  <a:pt x="31536" y="28679"/>
                  <a:pt x="31551" y="28680"/>
                  <a:pt x="31566" y="28680"/>
                </a:cubicBezTo>
                <a:cubicBezTo>
                  <a:pt x="31865" y="28680"/>
                  <a:pt x="32099" y="28259"/>
                  <a:pt x="31772" y="28106"/>
                </a:cubicBezTo>
                <a:cubicBezTo>
                  <a:pt x="29418" y="26980"/>
                  <a:pt x="26878" y="26398"/>
                  <a:pt x="24308" y="26398"/>
                </a:cubicBezTo>
                <a:cubicBezTo>
                  <a:pt x="23389" y="26398"/>
                  <a:pt x="22466" y="26473"/>
                  <a:pt x="21547" y="26623"/>
                </a:cubicBezTo>
                <a:cubicBezTo>
                  <a:pt x="18077" y="27184"/>
                  <a:pt x="14910" y="29125"/>
                  <a:pt x="11444" y="29125"/>
                </a:cubicBezTo>
                <a:cubicBezTo>
                  <a:pt x="11102" y="29125"/>
                  <a:pt x="10756" y="29106"/>
                  <a:pt x="10408" y="29065"/>
                </a:cubicBezTo>
                <a:cubicBezTo>
                  <a:pt x="11709" y="26942"/>
                  <a:pt x="13033" y="24842"/>
                  <a:pt x="14380" y="22788"/>
                </a:cubicBezTo>
                <a:cubicBezTo>
                  <a:pt x="15361" y="21282"/>
                  <a:pt x="16388" y="19821"/>
                  <a:pt x="17461" y="18429"/>
                </a:cubicBezTo>
                <a:cubicBezTo>
                  <a:pt x="18806" y="18851"/>
                  <a:pt x="20252" y="19003"/>
                  <a:pt x="21718" y="19003"/>
                </a:cubicBezTo>
                <a:cubicBezTo>
                  <a:pt x="23734" y="19003"/>
                  <a:pt x="25787" y="18716"/>
                  <a:pt x="27664" y="18451"/>
                </a:cubicBezTo>
                <a:cubicBezTo>
                  <a:pt x="31566" y="17888"/>
                  <a:pt x="35201" y="16315"/>
                  <a:pt x="39174" y="16315"/>
                </a:cubicBezTo>
                <a:cubicBezTo>
                  <a:pt x="39384" y="16315"/>
                  <a:pt x="39595" y="16319"/>
                  <a:pt x="39807" y="16329"/>
                </a:cubicBezTo>
                <a:cubicBezTo>
                  <a:pt x="40058" y="16329"/>
                  <a:pt x="40149" y="15986"/>
                  <a:pt x="39944" y="15872"/>
                </a:cubicBezTo>
                <a:cubicBezTo>
                  <a:pt x="37752" y="14718"/>
                  <a:pt x="35651" y="14248"/>
                  <a:pt x="33451" y="14248"/>
                </a:cubicBezTo>
                <a:cubicBezTo>
                  <a:pt x="32169" y="14248"/>
                  <a:pt x="30854" y="14408"/>
                  <a:pt x="29467" y="14685"/>
                </a:cubicBezTo>
                <a:cubicBezTo>
                  <a:pt x="27436" y="15096"/>
                  <a:pt x="25564" y="15986"/>
                  <a:pt x="23647" y="16762"/>
                </a:cubicBezTo>
                <a:cubicBezTo>
                  <a:pt x="22011" y="17425"/>
                  <a:pt x="20282" y="17731"/>
                  <a:pt x="18543" y="17731"/>
                </a:cubicBezTo>
                <a:cubicBezTo>
                  <a:pt x="18365" y="17731"/>
                  <a:pt x="18187" y="17727"/>
                  <a:pt x="18009" y="17721"/>
                </a:cubicBezTo>
                <a:cubicBezTo>
                  <a:pt x="22277" y="12197"/>
                  <a:pt x="27185" y="7313"/>
                  <a:pt x="32617" y="2748"/>
                </a:cubicBezTo>
                <a:cubicBezTo>
                  <a:pt x="32635" y="2729"/>
                  <a:pt x="32609" y="2696"/>
                  <a:pt x="32586" y="2696"/>
                </a:cubicBezTo>
                <a:cubicBezTo>
                  <a:pt x="32581" y="2696"/>
                  <a:pt x="32576" y="2698"/>
                  <a:pt x="32571" y="2702"/>
                </a:cubicBezTo>
                <a:cubicBezTo>
                  <a:pt x="29011" y="5144"/>
                  <a:pt x="25450" y="7678"/>
                  <a:pt x="22300" y="10645"/>
                </a:cubicBezTo>
                <a:cubicBezTo>
                  <a:pt x="20679" y="12174"/>
                  <a:pt x="19219" y="13795"/>
                  <a:pt x="17849" y="15484"/>
                </a:cubicBezTo>
                <a:cubicBezTo>
                  <a:pt x="18214" y="14069"/>
                  <a:pt x="18397" y="12585"/>
                  <a:pt x="18374" y="11033"/>
                </a:cubicBezTo>
                <a:cubicBezTo>
                  <a:pt x="18328" y="7153"/>
                  <a:pt x="18306" y="3432"/>
                  <a:pt x="20908" y="282"/>
                </a:cubicBezTo>
                <a:cubicBezTo>
                  <a:pt x="20982" y="171"/>
                  <a:pt x="20906" y="0"/>
                  <a:pt x="207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27"/>
          <p:cNvSpPr/>
          <p:nvPr/>
        </p:nvSpPr>
        <p:spPr>
          <a:xfrm rot="-3262891">
            <a:off x="8969030" y="170421"/>
            <a:ext cx="533456" cy="160256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/>
          <p:nvPr/>
        </p:nvSpPr>
        <p:spPr>
          <a:xfrm flipH="1">
            <a:off x="787142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87" name="Google Shape;87;p4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88" name="Google Shape;88;p4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4"/>
          <p:cNvSpPr/>
          <p:nvPr/>
        </p:nvSpPr>
        <p:spPr>
          <a:xfrm flipH="1">
            <a:off x="-1098825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91" name="Google Shape;91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2" name="Google Shape;92;p4"/>
          <p:cNvSpPr txBox="1"/>
          <p:nvPr>
            <p:ph idx="1" type="body"/>
          </p:nvPr>
        </p:nvSpPr>
        <p:spPr>
          <a:xfrm>
            <a:off x="2247225" y="1152475"/>
            <a:ext cx="4649400" cy="16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"/>
          <p:cNvSpPr/>
          <p:nvPr/>
        </p:nvSpPr>
        <p:spPr>
          <a:xfrm>
            <a:off x="-54875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95" name="Google Shape;95;p5"/>
          <p:cNvGrpSpPr/>
          <p:nvPr/>
        </p:nvGrpSpPr>
        <p:grpSpPr>
          <a:xfrm>
            <a:off x="-5503" y="-243063"/>
            <a:ext cx="417005" cy="5440528"/>
            <a:chOff x="842297" y="-680088"/>
            <a:chExt cx="417005" cy="5440528"/>
          </a:xfrm>
        </p:grpSpPr>
        <p:sp>
          <p:nvSpPr>
            <p:cNvPr id="96" name="Google Shape;96;p5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" name="Google Shape;100;p5"/>
          <p:cNvSpPr/>
          <p:nvPr/>
        </p:nvSpPr>
        <p:spPr>
          <a:xfrm flipH="1" rot="-10570944">
            <a:off x="-799827" y="3720972"/>
            <a:ext cx="1927663" cy="2159554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5"/>
          <p:cNvSpPr/>
          <p:nvPr/>
        </p:nvSpPr>
        <p:spPr>
          <a:xfrm rot="-5400000">
            <a:off x="-579583" y="-249352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"/>
          <p:cNvSpPr/>
          <p:nvPr/>
        </p:nvSpPr>
        <p:spPr>
          <a:xfrm rot="-8311531">
            <a:off x="-276972" y="120002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5"/>
          <p:cNvSpPr/>
          <p:nvPr/>
        </p:nvSpPr>
        <p:spPr>
          <a:xfrm rot="-5400000">
            <a:off x="-727593" y="2078025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105" name="Google Shape;105;p5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p5"/>
          <p:cNvSpPr/>
          <p:nvPr/>
        </p:nvSpPr>
        <p:spPr>
          <a:xfrm flipH="1" rot="10800000">
            <a:off x="7840470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"/>
          <p:cNvSpPr/>
          <p:nvPr/>
        </p:nvSpPr>
        <p:spPr>
          <a:xfrm rot="3600022">
            <a:off x="754001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8617329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10" name="Google Shape;110;p5"/>
          <p:cNvGrpSpPr/>
          <p:nvPr/>
        </p:nvGrpSpPr>
        <p:grpSpPr>
          <a:xfrm rot="205016">
            <a:off x="8466596" y="-932311"/>
            <a:ext cx="857979" cy="6404160"/>
            <a:chOff x="2652744" y="-886702"/>
            <a:chExt cx="857998" cy="6404303"/>
          </a:xfrm>
        </p:grpSpPr>
        <p:sp>
          <p:nvSpPr>
            <p:cNvPr id="111" name="Google Shape;111;p5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Google Shape;116;p5"/>
          <p:cNvSpPr/>
          <p:nvPr/>
        </p:nvSpPr>
        <p:spPr>
          <a:xfrm flipH="1" rot="-10679293">
            <a:off x="8418558" y="1156545"/>
            <a:ext cx="2009005" cy="1925709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"/>
          <p:cNvSpPr/>
          <p:nvPr/>
        </p:nvSpPr>
        <p:spPr>
          <a:xfrm flipH="1" rot="7878584">
            <a:off x="8789866" y="548802"/>
            <a:ext cx="533491" cy="160266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"/>
          <p:cNvSpPr/>
          <p:nvPr/>
        </p:nvSpPr>
        <p:spPr>
          <a:xfrm flipH="1" rot="-853571">
            <a:off x="8510999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"/>
          <p:cNvSpPr txBox="1"/>
          <p:nvPr>
            <p:ph idx="1" type="subTitle"/>
          </p:nvPr>
        </p:nvSpPr>
        <p:spPr>
          <a:xfrm>
            <a:off x="1455913" y="1708000"/>
            <a:ext cx="2577300" cy="51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0" name="Google Shape;120;p5"/>
          <p:cNvSpPr txBox="1"/>
          <p:nvPr>
            <p:ph idx="2" type="subTitle"/>
          </p:nvPr>
        </p:nvSpPr>
        <p:spPr>
          <a:xfrm>
            <a:off x="5110788" y="1708000"/>
            <a:ext cx="2577300" cy="51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1" name="Google Shape;121;p5"/>
          <p:cNvSpPr txBox="1"/>
          <p:nvPr>
            <p:ph idx="3" type="subTitle"/>
          </p:nvPr>
        </p:nvSpPr>
        <p:spPr>
          <a:xfrm>
            <a:off x="1455913" y="2126300"/>
            <a:ext cx="2577300" cy="18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5"/>
          <p:cNvSpPr txBox="1"/>
          <p:nvPr>
            <p:ph idx="4" type="subTitle"/>
          </p:nvPr>
        </p:nvSpPr>
        <p:spPr>
          <a:xfrm>
            <a:off x="5110797" y="2126300"/>
            <a:ext cx="2577300" cy="18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3" name="Google Shape;123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/>
          <p:nvPr/>
        </p:nvSpPr>
        <p:spPr>
          <a:xfrm>
            <a:off x="-54875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26" name="Google Shape;126;p6"/>
          <p:cNvGrpSpPr/>
          <p:nvPr/>
        </p:nvGrpSpPr>
        <p:grpSpPr>
          <a:xfrm>
            <a:off x="-5503" y="-243063"/>
            <a:ext cx="417005" cy="5440528"/>
            <a:chOff x="842297" y="-680088"/>
            <a:chExt cx="417005" cy="5440528"/>
          </a:xfrm>
        </p:grpSpPr>
        <p:sp>
          <p:nvSpPr>
            <p:cNvPr id="127" name="Google Shape;127;p6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6"/>
          <p:cNvSpPr/>
          <p:nvPr/>
        </p:nvSpPr>
        <p:spPr>
          <a:xfrm rot="-10052635">
            <a:off x="-1049541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"/>
          <p:cNvSpPr/>
          <p:nvPr/>
        </p:nvSpPr>
        <p:spPr>
          <a:xfrm rot="-5400000">
            <a:off x="-910308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6"/>
          <p:cNvSpPr/>
          <p:nvPr/>
        </p:nvSpPr>
        <p:spPr>
          <a:xfrm rot="-8311531">
            <a:off x="-94772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6"/>
          <p:cNvSpPr/>
          <p:nvPr/>
        </p:nvSpPr>
        <p:spPr>
          <a:xfrm rot="-5400000">
            <a:off x="-234168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" name="Google Shape;135;p6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136" name="Google Shape;136;p6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" name="Google Shape;138;p6"/>
          <p:cNvSpPr/>
          <p:nvPr/>
        </p:nvSpPr>
        <p:spPr>
          <a:xfrm flipH="1" rot="10800000">
            <a:off x="7840470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"/>
          <p:cNvSpPr/>
          <p:nvPr/>
        </p:nvSpPr>
        <p:spPr>
          <a:xfrm rot="3600022">
            <a:off x="754001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8617329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41" name="Google Shape;141;p6"/>
          <p:cNvGrpSpPr/>
          <p:nvPr/>
        </p:nvGrpSpPr>
        <p:grpSpPr>
          <a:xfrm rot="205016">
            <a:off x="8466596" y="-932311"/>
            <a:ext cx="857979" cy="6404160"/>
            <a:chOff x="2652744" y="-886702"/>
            <a:chExt cx="857998" cy="6404303"/>
          </a:xfrm>
        </p:grpSpPr>
        <p:sp>
          <p:nvSpPr>
            <p:cNvPr id="142" name="Google Shape;142;p6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" name="Google Shape;147;p6"/>
          <p:cNvSpPr/>
          <p:nvPr/>
        </p:nvSpPr>
        <p:spPr>
          <a:xfrm flipH="1" rot="5400000">
            <a:off x="84185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6"/>
          <p:cNvSpPr/>
          <p:nvPr/>
        </p:nvSpPr>
        <p:spPr>
          <a:xfrm rot="-4098835">
            <a:off x="8729145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6"/>
          <p:cNvSpPr/>
          <p:nvPr/>
        </p:nvSpPr>
        <p:spPr>
          <a:xfrm flipH="1" rot="-853571">
            <a:off x="8510999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3" name="Google Shape;153;p7"/>
          <p:cNvSpPr txBox="1"/>
          <p:nvPr>
            <p:ph idx="1" type="body"/>
          </p:nvPr>
        </p:nvSpPr>
        <p:spPr>
          <a:xfrm>
            <a:off x="720000" y="1562550"/>
            <a:ext cx="4263600" cy="20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54" name="Google Shape;154;p7"/>
          <p:cNvSpPr/>
          <p:nvPr/>
        </p:nvSpPr>
        <p:spPr>
          <a:xfrm>
            <a:off x="-54875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55" name="Google Shape;155;p7"/>
          <p:cNvGrpSpPr/>
          <p:nvPr/>
        </p:nvGrpSpPr>
        <p:grpSpPr>
          <a:xfrm>
            <a:off x="-5503" y="-243063"/>
            <a:ext cx="417005" cy="5440528"/>
            <a:chOff x="842297" y="-680088"/>
            <a:chExt cx="417005" cy="5440528"/>
          </a:xfrm>
        </p:grpSpPr>
        <p:sp>
          <p:nvSpPr>
            <p:cNvPr id="156" name="Google Shape;156;p7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" name="Google Shape;160;p7"/>
          <p:cNvSpPr/>
          <p:nvPr/>
        </p:nvSpPr>
        <p:spPr>
          <a:xfrm rot="-10052635">
            <a:off x="-1049541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7"/>
          <p:cNvSpPr/>
          <p:nvPr/>
        </p:nvSpPr>
        <p:spPr>
          <a:xfrm rot="-5400000">
            <a:off x="-910308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7"/>
          <p:cNvSpPr/>
          <p:nvPr/>
        </p:nvSpPr>
        <p:spPr>
          <a:xfrm rot="-8311531">
            <a:off x="-94772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7"/>
          <p:cNvSpPr/>
          <p:nvPr/>
        </p:nvSpPr>
        <p:spPr>
          <a:xfrm rot="-5400000">
            <a:off x="-234168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4" name="Google Shape;164;p7"/>
          <p:cNvGrpSpPr/>
          <p:nvPr/>
        </p:nvGrpSpPr>
        <p:grpSpPr>
          <a:xfrm>
            <a:off x="-650100" y="4664025"/>
            <a:ext cx="10450975" cy="922500"/>
            <a:chOff x="-650100" y="4803375"/>
            <a:chExt cx="10450975" cy="922500"/>
          </a:xfrm>
        </p:grpSpPr>
        <p:sp>
          <p:nvSpPr>
            <p:cNvPr id="165" name="Google Shape;165;p7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" name="Google Shape;167;p7"/>
          <p:cNvSpPr/>
          <p:nvPr/>
        </p:nvSpPr>
        <p:spPr>
          <a:xfrm>
            <a:off x="8370405" y="-280179"/>
            <a:ext cx="1949675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68" name="Google Shape;168;p7"/>
          <p:cNvGrpSpPr/>
          <p:nvPr/>
        </p:nvGrpSpPr>
        <p:grpSpPr>
          <a:xfrm rot="205016">
            <a:off x="8597838" y="-1008511"/>
            <a:ext cx="857979" cy="6404160"/>
            <a:chOff x="2652744" y="-886702"/>
            <a:chExt cx="857998" cy="6404303"/>
          </a:xfrm>
        </p:grpSpPr>
        <p:sp>
          <p:nvSpPr>
            <p:cNvPr id="169" name="Google Shape;169;p7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4" name="Google Shape;174;p7"/>
          <p:cNvGrpSpPr/>
          <p:nvPr/>
        </p:nvGrpSpPr>
        <p:grpSpPr>
          <a:xfrm rot="-135488">
            <a:off x="8400653" y="-407217"/>
            <a:ext cx="617044" cy="6424528"/>
            <a:chOff x="1793856" y="-246930"/>
            <a:chExt cx="717186" cy="6424037"/>
          </a:xfrm>
        </p:grpSpPr>
        <p:sp>
          <p:nvSpPr>
            <p:cNvPr id="175" name="Google Shape;175;p7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" name="Google Shape;179;p7"/>
          <p:cNvSpPr/>
          <p:nvPr/>
        </p:nvSpPr>
        <p:spPr>
          <a:xfrm flipH="1" rot="5400000">
            <a:off x="8387254" y="15143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"/>
          <p:cNvSpPr/>
          <p:nvPr/>
        </p:nvSpPr>
        <p:spPr>
          <a:xfrm rot="-801608">
            <a:off x="8598840" y="3364302"/>
            <a:ext cx="439060" cy="1740450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"/>
          <p:cNvSpPr/>
          <p:nvPr/>
        </p:nvSpPr>
        <p:spPr>
          <a:xfrm rot="-3262891">
            <a:off x="8551640" y="930571"/>
            <a:ext cx="533456" cy="160256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7"/>
          <p:cNvSpPr/>
          <p:nvPr/>
        </p:nvSpPr>
        <p:spPr>
          <a:xfrm flipH="1" rot="10800000">
            <a:off x="7840470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/>
          <p:nvPr>
            <p:ph type="title"/>
          </p:nvPr>
        </p:nvSpPr>
        <p:spPr>
          <a:xfrm>
            <a:off x="715100" y="964263"/>
            <a:ext cx="50436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85" name="Google Shape;185;p8"/>
          <p:cNvSpPr/>
          <p:nvPr/>
        </p:nvSpPr>
        <p:spPr>
          <a:xfrm flipH="1">
            <a:off x="5182170" y="0"/>
            <a:ext cx="3969230" cy="2571105"/>
          </a:xfrm>
          <a:custGeom>
            <a:rect b="b" l="l" r="r" t="t"/>
            <a:pathLst>
              <a:path extrusionOk="0" h="87871" w="139418">
                <a:moveTo>
                  <a:pt x="1" y="0"/>
                </a:moveTo>
                <a:lnTo>
                  <a:pt x="1" y="86576"/>
                </a:lnTo>
                <a:cubicBezTo>
                  <a:pt x="10053" y="82230"/>
                  <a:pt x="20407" y="79406"/>
                  <a:pt x="31701" y="79406"/>
                </a:cubicBezTo>
                <a:cubicBezTo>
                  <a:pt x="34640" y="79406"/>
                  <a:pt x="37643" y="79597"/>
                  <a:pt x="40721" y="80003"/>
                </a:cubicBezTo>
                <a:cubicBezTo>
                  <a:pt x="54116" y="81855"/>
                  <a:pt x="69238" y="87870"/>
                  <a:pt x="83492" y="87870"/>
                </a:cubicBezTo>
                <a:cubicBezTo>
                  <a:pt x="88207" y="87870"/>
                  <a:pt x="92828" y="87212"/>
                  <a:pt x="97259" y="85526"/>
                </a:cubicBezTo>
                <a:cubicBezTo>
                  <a:pt x="129808" y="73246"/>
                  <a:pt x="108923" y="28395"/>
                  <a:pt x="129808" y="6893"/>
                </a:cubicBezTo>
                <a:cubicBezTo>
                  <a:pt x="132661" y="3881"/>
                  <a:pt x="135903" y="1644"/>
                  <a:pt x="1394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6" name="Google Shape;186;p8"/>
          <p:cNvGrpSpPr/>
          <p:nvPr/>
        </p:nvGrpSpPr>
        <p:grpSpPr>
          <a:xfrm flipH="1">
            <a:off x="6640449" y="-246930"/>
            <a:ext cx="717186" cy="6424037"/>
            <a:chOff x="1793856" y="-246930"/>
            <a:chExt cx="717186" cy="6424037"/>
          </a:xfrm>
        </p:grpSpPr>
        <p:sp>
          <p:nvSpPr>
            <p:cNvPr id="187" name="Google Shape;187;p8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1" name="Google Shape;191;p8"/>
          <p:cNvGrpSpPr/>
          <p:nvPr/>
        </p:nvGrpSpPr>
        <p:grpSpPr>
          <a:xfrm>
            <a:off x="-650100" y="4664025"/>
            <a:ext cx="10450975" cy="922500"/>
            <a:chOff x="-650100" y="4803375"/>
            <a:chExt cx="10450975" cy="922500"/>
          </a:xfrm>
        </p:grpSpPr>
        <p:sp>
          <p:nvSpPr>
            <p:cNvPr id="192" name="Google Shape;192;p8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" name="Google Shape;194;p8"/>
          <p:cNvGrpSpPr/>
          <p:nvPr/>
        </p:nvGrpSpPr>
        <p:grpSpPr>
          <a:xfrm flipH="1">
            <a:off x="7892189" y="-491362"/>
            <a:ext cx="417005" cy="5440528"/>
            <a:chOff x="842297" y="-680088"/>
            <a:chExt cx="417005" cy="5440528"/>
          </a:xfrm>
        </p:grpSpPr>
        <p:sp>
          <p:nvSpPr>
            <p:cNvPr id="195" name="Google Shape;195;p8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9" name="Google Shape;199;p8"/>
          <p:cNvSpPr/>
          <p:nvPr/>
        </p:nvSpPr>
        <p:spPr>
          <a:xfrm flipH="1" rot="9915408">
            <a:off x="7865017" y="744731"/>
            <a:ext cx="1927727" cy="2159626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8"/>
          <p:cNvSpPr/>
          <p:nvPr/>
        </p:nvSpPr>
        <p:spPr>
          <a:xfrm rot="3895584">
            <a:off x="8323977" y="-712040"/>
            <a:ext cx="2009019" cy="192572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8"/>
          <p:cNvSpPr/>
          <p:nvPr/>
        </p:nvSpPr>
        <p:spPr>
          <a:xfrm rot="-1157653">
            <a:off x="6412721" y="646443"/>
            <a:ext cx="439047" cy="1740399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8"/>
          <p:cNvSpPr/>
          <p:nvPr/>
        </p:nvSpPr>
        <p:spPr>
          <a:xfrm flipH="1">
            <a:off x="5406530" y="-621110"/>
            <a:ext cx="1629789" cy="1942392"/>
          </a:xfrm>
          <a:custGeom>
            <a:rect b="b" l="l" r="r" t="t"/>
            <a:pathLst>
              <a:path extrusionOk="0" h="47851" w="40150">
                <a:moveTo>
                  <a:pt x="20789" y="0"/>
                </a:moveTo>
                <a:cubicBezTo>
                  <a:pt x="20762" y="0"/>
                  <a:pt x="20732" y="10"/>
                  <a:pt x="20702" y="31"/>
                </a:cubicBezTo>
                <a:cubicBezTo>
                  <a:pt x="17872" y="2154"/>
                  <a:pt x="16251" y="5076"/>
                  <a:pt x="15658" y="8545"/>
                </a:cubicBezTo>
                <a:cubicBezTo>
                  <a:pt x="15361" y="10234"/>
                  <a:pt x="15361" y="12015"/>
                  <a:pt x="15384" y="13727"/>
                </a:cubicBezTo>
                <a:cubicBezTo>
                  <a:pt x="15407" y="15347"/>
                  <a:pt x="15726" y="16831"/>
                  <a:pt x="15703" y="18383"/>
                </a:cubicBezTo>
                <a:cubicBezTo>
                  <a:pt x="15133" y="19205"/>
                  <a:pt x="14562" y="20026"/>
                  <a:pt x="14014" y="20894"/>
                </a:cubicBezTo>
                <a:cubicBezTo>
                  <a:pt x="12645" y="22994"/>
                  <a:pt x="11344" y="25139"/>
                  <a:pt x="10066" y="27308"/>
                </a:cubicBezTo>
                <a:cubicBezTo>
                  <a:pt x="10066" y="26075"/>
                  <a:pt x="9974" y="24842"/>
                  <a:pt x="9974" y="23587"/>
                </a:cubicBezTo>
                <a:cubicBezTo>
                  <a:pt x="9951" y="21510"/>
                  <a:pt x="10408" y="19456"/>
                  <a:pt x="10454" y="17379"/>
                </a:cubicBezTo>
                <a:cubicBezTo>
                  <a:pt x="10522" y="13567"/>
                  <a:pt x="8262" y="9139"/>
                  <a:pt x="10043" y="5555"/>
                </a:cubicBezTo>
                <a:cubicBezTo>
                  <a:pt x="10161" y="5318"/>
                  <a:pt x="9978" y="5106"/>
                  <a:pt x="9773" y="5106"/>
                </a:cubicBezTo>
                <a:cubicBezTo>
                  <a:pt x="9702" y="5106"/>
                  <a:pt x="9628" y="5131"/>
                  <a:pt x="9563" y="5190"/>
                </a:cubicBezTo>
                <a:cubicBezTo>
                  <a:pt x="6596" y="7724"/>
                  <a:pt x="5386" y="11923"/>
                  <a:pt x="6322" y="15712"/>
                </a:cubicBezTo>
                <a:cubicBezTo>
                  <a:pt x="6802" y="17630"/>
                  <a:pt x="7737" y="19342"/>
                  <a:pt x="8331" y="21213"/>
                </a:cubicBezTo>
                <a:cubicBezTo>
                  <a:pt x="9061" y="23519"/>
                  <a:pt x="9495" y="25755"/>
                  <a:pt x="9609" y="28084"/>
                </a:cubicBezTo>
                <a:cubicBezTo>
                  <a:pt x="8513" y="30024"/>
                  <a:pt x="7418" y="31941"/>
                  <a:pt x="6368" y="33881"/>
                </a:cubicBezTo>
                <a:cubicBezTo>
                  <a:pt x="3971" y="38264"/>
                  <a:pt x="1529" y="42852"/>
                  <a:pt x="45" y="47622"/>
                </a:cubicBezTo>
                <a:cubicBezTo>
                  <a:pt x="1" y="47756"/>
                  <a:pt x="101" y="47851"/>
                  <a:pt x="208" y="47851"/>
                </a:cubicBezTo>
                <a:cubicBezTo>
                  <a:pt x="265" y="47851"/>
                  <a:pt x="325" y="47823"/>
                  <a:pt x="365" y="47759"/>
                </a:cubicBezTo>
                <a:cubicBezTo>
                  <a:pt x="2716" y="43628"/>
                  <a:pt x="4542" y="39177"/>
                  <a:pt x="6893" y="35023"/>
                </a:cubicBezTo>
                <a:cubicBezTo>
                  <a:pt x="7874" y="33311"/>
                  <a:pt x="8879" y="31622"/>
                  <a:pt x="9883" y="29933"/>
                </a:cubicBezTo>
                <a:cubicBezTo>
                  <a:pt x="11050" y="30527"/>
                  <a:pt x="12488" y="30702"/>
                  <a:pt x="13950" y="30702"/>
                </a:cubicBezTo>
                <a:cubicBezTo>
                  <a:pt x="15577" y="30702"/>
                  <a:pt x="17233" y="30485"/>
                  <a:pt x="18579" y="30389"/>
                </a:cubicBezTo>
                <a:cubicBezTo>
                  <a:pt x="22414" y="30073"/>
                  <a:pt x="25906" y="28558"/>
                  <a:pt x="29724" y="28558"/>
                </a:cubicBezTo>
                <a:cubicBezTo>
                  <a:pt x="30314" y="28558"/>
                  <a:pt x="30913" y="28595"/>
                  <a:pt x="31521" y="28677"/>
                </a:cubicBezTo>
                <a:cubicBezTo>
                  <a:pt x="31536" y="28679"/>
                  <a:pt x="31551" y="28680"/>
                  <a:pt x="31566" y="28680"/>
                </a:cubicBezTo>
                <a:cubicBezTo>
                  <a:pt x="31865" y="28680"/>
                  <a:pt x="32099" y="28259"/>
                  <a:pt x="31772" y="28106"/>
                </a:cubicBezTo>
                <a:cubicBezTo>
                  <a:pt x="29418" y="26980"/>
                  <a:pt x="26878" y="26398"/>
                  <a:pt x="24308" y="26398"/>
                </a:cubicBezTo>
                <a:cubicBezTo>
                  <a:pt x="23389" y="26398"/>
                  <a:pt x="22466" y="26473"/>
                  <a:pt x="21547" y="26623"/>
                </a:cubicBezTo>
                <a:cubicBezTo>
                  <a:pt x="18077" y="27184"/>
                  <a:pt x="14910" y="29125"/>
                  <a:pt x="11444" y="29125"/>
                </a:cubicBezTo>
                <a:cubicBezTo>
                  <a:pt x="11102" y="29125"/>
                  <a:pt x="10756" y="29106"/>
                  <a:pt x="10408" y="29065"/>
                </a:cubicBezTo>
                <a:cubicBezTo>
                  <a:pt x="11709" y="26942"/>
                  <a:pt x="13033" y="24842"/>
                  <a:pt x="14380" y="22788"/>
                </a:cubicBezTo>
                <a:cubicBezTo>
                  <a:pt x="15361" y="21282"/>
                  <a:pt x="16388" y="19821"/>
                  <a:pt x="17461" y="18429"/>
                </a:cubicBezTo>
                <a:cubicBezTo>
                  <a:pt x="18806" y="18851"/>
                  <a:pt x="20252" y="19003"/>
                  <a:pt x="21718" y="19003"/>
                </a:cubicBezTo>
                <a:cubicBezTo>
                  <a:pt x="23734" y="19003"/>
                  <a:pt x="25787" y="18716"/>
                  <a:pt x="27664" y="18451"/>
                </a:cubicBezTo>
                <a:cubicBezTo>
                  <a:pt x="31566" y="17888"/>
                  <a:pt x="35201" y="16315"/>
                  <a:pt x="39174" y="16315"/>
                </a:cubicBezTo>
                <a:cubicBezTo>
                  <a:pt x="39384" y="16315"/>
                  <a:pt x="39595" y="16319"/>
                  <a:pt x="39807" y="16329"/>
                </a:cubicBezTo>
                <a:cubicBezTo>
                  <a:pt x="40058" y="16329"/>
                  <a:pt x="40149" y="15986"/>
                  <a:pt x="39944" y="15872"/>
                </a:cubicBezTo>
                <a:cubicBezTo>
                  <a:pt x="37752" y="14718"/>
                  <a:pt x="35651" y="14248"/>
                  <a:pt x="33451" y="14248"/>
                </a:cubicBezTo>
                <a:cubicBezTo>
                  <a:pt x="32169" y="14248"/>
                  <a:pt x="30854" y="14408"/>
                  <a:pt x="29467" y="14685"/>
                </a:cubicBezTo>
                <a:cubicBezTo>
                  <a:pt x="27436" y="15096"/>
                  <a:pt x="25564" y="15986"/>
                  <a:pt x="23647" y="16762"/>
                </a:cubicBezTo>
                <a:cubicBezTo>
                  <a:pt x="22011" y="17425"/>
                  <a:pt x="20282" y="17731"/>
                  <a:pt x="18543" y="17731"/>
                </a:cubicBezTo>
                <a:cubicBezTo>
                  <a:pt x="18365" y="17731"/>
                  <a:pt x="18187" y="17727"/>
                  <a:pt x="18009" y="17721"/>
                </a:cubicBezTo>
                <a:cubicBezTo>
                  <a:pt x="22277" y="12197"/>
                  <a:pt x="27185" y="7313"/>
                  <a:pt x="32617" y="2748"/>
                </a:cubicBezTo>
                <a:cubicBezTo>
                  <a:pt x="32635" y="2729"/>
                  <a:pt x="32609" y="2696"/>
                  <a:pt x="32586" y="2696"/>
                </a:cubicBezTo>
                <a:cubicBezTo>
                  <a:pt x="32581" y="2696"/>
                  <a:pt x="32576" y="2698"/>
                  <a:pt x="32571" y="2702"/>
                </a:cubicBezTo>
                <a:cubicBezTo>
                  <a:pt x="29011" y="5144"/>
                  <a:pt x="25450" y="7678"/>
                  <a:pt x="22300" y="10645"/>
                </a:cubicBezTo>
                <a:cubicBezTo>
                  <a:pt x="20679" y="12174"/>
                  <a:pt x="19219" y="13795"/>
                  <a:pt x="17849" y="15484"/>
                </a:cubicBezTo>
                <a:cubicBezTo>
                  <a:pt x="18214" y="14069"/>
                  <a:pt x="18397" y="12585"/>
                  <a:pt x="18374" y="11033"/>
                </a:cubicBezTo>
                <a:cubicBezTo>
                  <a:pt x="18328" y="7153"/>
                  <a:pt x="18306" y="3432"/>
                  <a:pt x="20908" y="282"/>
                </a:cubicBezTo>
                <a:cubicBezTo>
                  <a:pt x="20982" y="171"/>
                  <a:pt x="20906" y="0"/>
                  <a:pt x="207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8"/>
          <p:cNvSpPr/>
          <p:nvPr/>
        </p:nvSpPr>
        <p:spPr>
          <a:xfrm rot="2898629">
            <a:off x="7476281" y="2077897"/>
            <a:ext cx="533460" cy="160257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8"/>
          <p:cNvSpPr/>
          <p:nvPr/>
        </p:nvSpPr>
        <p:spPr>
          <a:xfrm flipH="1" rot="10051653">
            <a:off x="7270170" y="-212481"/>
            <a:ext cx="617311" cy="926601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3480688" y="4457677"/>
            <a:ext cx="694972" cy="781049"/>
            <a:chOff x="2483301" y="4457677"/>
            <a:chExt cx="694972" cy="781049"/>
          </a:xfrm>
        </p:grpSpPr>
        <p:sp>
          <p:nvSpPr>
            <p:cNvPr id="206" name="Google Shape;206;p8"/>
            <p:cNvSpPr/>
            <p:nvPr/>
          </p:nvSpPr>
          <p:spPr>
            <a:xfrm rot="3600022">
              <a:off x="2419330" y="4887546"/>
              <a:ext cx="533440" cy="160251"/>
            </a:xfrm>
            <a:custGeom>
              <a:rect b="b" l="l" r="r" t="t"/>
              <a:pathLst>
                <a:path extrusionOk="0" h="3948" w="13142">
                  <a:moveTo>
                    <a:pt x="5706" y="0"/>
                  </a:moveTo>
                  <a:cubicBezTo>
                    <a:pt x="3810" y="0"/>
                    <a:pt x="1794" y="453"/>
                    <a:pt x="114" y="1183"/>
                  </a:cubicBezTo>
                  <a:cubicBezTo>
                    <a:pt x="0" y="1229"/>
                    <a:pt x="69" y="1434"/>
                    <a:pt x="183" y="1434"/>
                  </a:cubicBezTo>
                  <a:cubicBezTo>
                    <a:pt x="351" y="1431"/>
                    <a:pt x="518" y="1429"/>
                    <a:pt x="684" y="1429"/>
                  </a:cubicBezTo>
                  <a:cubicBezTo>
                    <a:pt x="2700" y="1429"/>
                    <a:pt x="4544" y="1688"/>
                    <a:pt x="6506" y="2279"/>
                  </a:cubicBezTo>
                  <a:cubicBezTo>
                    <a:pt x="7464" y="2553"/>
                    <a:pt x="8423" y="2895"/>
                    <a:pt x="9382" y="3238"/>
                  </a:cubicBezTo>
                  <a:cubicBezTo>
                    <a:pt x="10523" y="3671"/>
                    <a:pt x="11710" y="3626"/>
                    <a:pt x="12851" y="3945"/>
                  </a:cubicBezTo>
                  <a:cubicBezTo>
                    <a:pt x="12860" y="3947"/>
                    <a:pt x="12869" y="3947"/>
                    <a:pt x="12878" y="3947"/>
                  </a:cubicBezTo>
                  <a:cubicBezTo>
                    <a:pt x="13008" y="3947"/>
                    <a:pt x="13142" y="3799"/>
                    <a:pt x="13056" y="3671"/>
                  </a:cubicBezTo>
                  <a:cubicBezTo>
                    <a:pt x="12440" y="2872"/>
                    <a:pt x="11801" y="1708"/>
                    <a:pt x="10888" y="1229"/>
                  </a:cubicBezTo>
                  <a:cubicBezTo>
                    <a:pt x="9678" y="590"/>
                    <a:pt x="8446" y="270"/>
                    <a:pt x="7099" y="88"/>
                  </a:cubicBezTo>
                  <a:cubicBezTo>
                    <a:pt x="6647" y="28"/>
                    <a:pt x="6181" y="0"/>
                    <a:pt x="5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 flipH="1" rot="-3599941">
              <a:off x="2501848" y="4732758"/>
              <a:ext cx="768587" cy="230887"/>
            </a:xfrm>
            <a:custGeom>
              <a:rect b="b" l="l" r="r" t="t"/>
              <a:pathLst>
                <a:path extrusionOk="0" h="3948" w="13142">
                  <a:moveTo>
                    <a:pt x="5706" y="0"/>
                  </a:moveTo>
                  <a:cubicBezTo>
                    <a:pt x="3810" y="0"/>
                    <a:pt x="1794" y="453"/>
                    <a:pt x="114" y="1183"/>
                  </a:cubicBezTo>
                  <a:cubicBezTo>
                    <a:pt x="0" y="1229"/>
                    <a:pt x="69" y="1434"/>
                    <a:pt x="183" y="1434"/>
                  </a:cubicBezTo>
                  <a:cubicBezTo>
                    <a:pt x="351" y="1431"/>
                    <a:pt x="518" y="1429"/>
                    <a:pt x="684" y="1429"/>
                  </a:cubicBezTo>
                  <a:cubicBezTo>
                    <a:pt x="2700" y="1429"/>
                    <a:pt x="4544" y="1688"/>
                    <a:pt x="6506" y="2279"/>
                  </a:cubicBezTo>
                  <a:cubicBezTo>
                    <a:pt x="7464" y="2553"/>
                    <a:pt x="8423" y="2895"/>
                    <a:pt x="9382" y="3238"/>
                  </a:cubicBezTo>
                  <a:cubicBezTo>
                    <a:pt x="10523" y="3671"/>
                    <a:pt x="11710" y="3626"/>
                    <a:pt x="12851" y="3945"/>
                  </a:cubicBezTo>
                  <a:cubicBezTo>
                    <a:pt x="12860" y="3947"/>
                    <a:pt x="12869" y="3947"/>
                    <a:pt x="12878" y="3947"/>
                  </a:cubicBezTo>
                  <a:cubicBezTo>
                    <a:pt x="13008" y="3947"/>
                    <a:pt x="13142" y="3799"/>
                    <a:pt x="13056" y="3671"/>
                  </a:cubicBezTo>
                  <a:cubicBezTo>
                    <a:pt x="12440" y="2872"/>
                    <a:pt x="11801" y="1708"/>
                    <a:pt x="10888" y="1229"/>
                  </a:cubicBezTo>
                  <a:cubicBezTo>
                    <a:pt x="9678" y="590"/>
                    <a:pt x="8446" y="270"/>
                    <a:pt x="7099" y="88"/>
                  </a:cubicBezTo>
                  <a:cubicBezTo>
                    <a:pt x="6647" y="28"/>
                    <a:pt x="6181" y="0"/>
                    <a:pt x="5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8" name="Google Shape;208;p8"/>
          <p:cNvSpPr/>
          <p:nvPr/>
        </p:nvSpPr>
        <p:spPr>
          <a:xfrm rot="3600022">
            <a:off x="158305" y="4887546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"/>
          <p:cNvSpPr txBox="1"/>
          <p:nvPr>
            <p:ph type="title"/>
          </p:nvPr>
        </p:nvSpPr>
        <p:spPr>
          <a:xfrm>
            <a:off x="715100" y="1568700"/>
            <a:ext cx="5043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1" name="Google Shape;211;p9"/>
          <p:cNvSpPr txBox="1"/>
          <p:nvPr>
            <p:ph idx="1" type="subTitle"/>
          </p:nvPr>
        </p:nvSpPr>
        <p:spPr>
          <a:xfrm>
            <a:off x="715220" y="2410500"/>
            <a:ext cx="5043600" cy="11643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9"/>
          <p:cNvSpPr/>
          <p:nvPr/>
        </p:nvSpPr>
        <p:spPr>
          <a:xfrm flipH="1">
            <a:off x="5182170" y="0"/>
            <a:ext cx="3969230" cy="2571105"/>
          </a:xfrm>
          <a:custGeom>
            <a:rect b="b" l="l" r="r" t="t"/>
            <a:pathLst>
              <a:path extrusionOk="0" h="87871" w="139418">
                <a:moveTo>
                  <a:pt x="1" y="0"/>
                </a:moveTo>
                <a:lnTo>
                  <a:pt x="1" y="86576"/>
                </a:lnTo>
                <a:cubicBezTo>
                  <a:pt x="10053" y="82230"/>
                  <a:pt x="20407" y="79406"/>
                  <a:pt x="31701" y="79406"/>
                </a:cubicBezTo>
                <a:cubicBezTo>
                  <a:pt x="34640" y="79406"/>
                  <a:pt x="37643" y="79597"/>
                  <a:pt x="40721" y="80003"/>
                </a:cubicBezTo>
                <a:cubicBezTo>
                  <a:pt x="54116" y="81855"/>
                  <a:pt x="69238" y="87870"/>
                  <a:pt x="83492" y="87870"/>
                </a:cubicBezTo>
                <a:cubicBezTo>
                  <a:pt x="88207" y="87870"/>
                  <a:pt x="92828" y="87212"/>
                  <a:pt x="97259" y="85526"/>
                </a:cubicBezTo>
                <a:cubicBezTo>
                  <a:pt x="129808" y="73246"/>
                  <a:pt x="108923" y="28395"/>
                  <a:pt x="129808" y="6893"/>
                </a:cubicBezTo>
                <a:cubicBezTo>
                  <a:pt x="132661" y="3881"/>
                  <a:pt x="135903" y="1644"/>
                  <a:pt x="1394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" name="Google Shape;213;p9"/>
          <p:cNvGrpSpPr/>
          <p:nvPr/>
        </p:nvGrpSpPr>
        <p:grpSpPr>
          <a:xfrm flipH="1">
            <a:off x="6640449" y="-246930"/>
            <a:ext cx="717186" cy="6424037"/>
            <a:chOff x="1793856" y="-246930"/>
            <a:chExt cx="717186" cy="6424037"/>
          </a:xfrm>
        </p:grpSpPr>
        <p:sp>
          <p:nvSpPr>
            <p:cNvPr id="214" name="Google Shape;214;p9"/>
            <p:cNvSpPr/>
            <p:nvPr/>
          </p:nvSpPr>
          <p:spPr>
            <a:xfrm>
              <a:off x="2021781" y="4518578"/>
              <a:ext cx="489261" cy="1658528"/>
            </a:xfrm>
            <a:custGeom>
              <a:rect b="b" l="l" r="r" t="t"/>
              <a:pathLst>
                <a:path extrusionOk="0" h="40858" w="12053">
                  <a:moveTo>
                    <a:pt x="4878" y="1"/>
                  </a:moveTo>
                  <a:cubicBezTo>
                    <a:pt x="3160" y="1"/>
                    <a:pt x="716" y="526"/>
                    <a:pt x="434" y="1277"/>
                  </a:cubicBezTo>
                  <a:cubicBezTo>
                    <a:pt x="0" y="2372"/>
                    <a:pt x="2557" y="22322"/>
                    <a:pt x="2922" y="26430"/>
                  </a:cubicBezTo>
                  <a:cubicBezTo>
                    <a:pt x="3310" y="30516"/>
                    <a:pt x="4200" y="40080"/>
                    <a:pt x="4931" y="40742"/>
                  </a:cubicBezTo>
                  <a:cubicBezTo>
                    <a:pt x="5019" y="40823"/>
                    <a:pt x="5233" y="40858"/>
                    <a:pt x="5531" y="40858"/>
                  </a:cubicBezTo>
                  <a:cubicBezTo>
                    <a:pt x="7080" y="40858"/>
                    <a:pt x="10919" y="39907"/>
                    <a:pt x="11436" y="39486"/>
                  </a:cubicBezTo>
                  <a:cubicBezTo>
                    <a:pt x="12052" y="38984"/>
                    <a:pt x="8514" y="26909"/>
                    <a:pt x="8355" y="20427"/>
                  </a:cubicBezTo>
                  <a:cubicBezTo>
                    <a:pt x="8195" y="13945"/>
                    <a:pt x="7168" y="1163"/>
                    <a:pt x="6506" y="364"/>
                  </a:cubicBezTo>
                  <a:cubicBezTo>
                    <a:pt x="6304" y="112"/>
                    <a:pt x="5668" y="1"/>
                    <a:pt x="4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2039398" y="3037414"/>
              <a:ext cx="310411" cy="1416719"/>
            </a:xfrm>
            <a:custGeom>
              <a:rect b="b" l="l" r="r" t="t"/>
              <a:pathLst>
                <a:path extrusionOk="0" h="34901" w="7647">
                  <a:moveTo>
                    <a:pt x="3903" y="1"/>
                  </a:moveTo>
                  <a:cubicBezTo>
                    <a:pt x="2329" y="1"/>
                    <a:pt x="699" y="302"/>
                    <a:pt x="525" y="949"/>
                  </a:cubicBezTo>
                  <a:cubicBezTo>
                    <a:pt x="206" y="2135"/>
                    <a:pt x="1552" y="18068"/>
                    <a:pt x="776" y="22747"/>
                  </a:cubicBezTo>
                  <a:cubicBezTo>
                    <a:pt x="0" y="27426"/>
                    <a:pt x="0" y="33703"/>
                    <a:pt x="639" y="34114"/>
                  </a:cubicBezTo>
                  <a:cubicBezTo>
                    <a:pt x="1178" y="34458"/>
                    <a:pt x="3415" y="34900"/>
                    <a:pt x="4968" y="34900"/>
                  </a:cubicBezTo>
                  <a:cubicBezTo>
                    <a:pt x="5784" y="34900"/>
                    <a:pt x="6411" y="34778"/>
                    <a:pt x="6505" y="34456"/>
                  </a:cubicBezTo>
                  <a:cubicBezTo>
                    <a:pt x="6779" y="33497"/>
                    <a:pt x="5912" y="17725"/>
                    <a:pt x="6346" y="12977"/>
                  </a:cubicBezTo>
                  <a:cubicBezTo>
                    <a:pt x="6779" y="8253"/>
                    <a:pt x="7647" y="1496"/>
                    <a:pt x="6848" y="606"/>
                  </a:cubicBezTo>
                  <a:cubicBezTo>
                    <a:pt x="6494" y="211"/>
                    <a:pt x="5218" y="1"/>
                    <a:pt x="3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1897610" y="1429563"/>
              <a:ext cx="395696" cy="1538983"/>
            </a:xfrm>
            <a:custGeom>
              <a:rect b="b" l="l" r="r" t="t"/>
              <a:pathLst>
                <a:path extrusionOk="0" h="37913" w="9748">
                  <a:moveTo>
                    <a:pt x="5861" y="1"/>
                  </a:moveTo>
                  <a:cubicBezTo>
                    <a:pt x="4050" y="1"/>
                    <a:pt x="437" y="1398"/>
                    <a:pt x="229" y="1984"/>
                  </a:cubicBezTo>
                  <a:cubicBezTo>
                    <a:pt x="1" y="2714"/>
                    <a:pt x="2877" y="19879"/>
                    <a:pt x="2968" y="22139"/>
                  </a:cubicBezTo>
                  <a:cubicBezTo>
                    <a:pt x="3037" y="24398"/>
                    <a:pt x="2671" y="36473"/>
                    <a:pt x="3767" y="37683"/>
                  </a:cubicBezTo>
                  <a:cubicBezTo>
                    <a:pt x="3913" y="37846"/>
                    <a:pt x="4345" y="37912"/>
                    <a:pt x="4911" y="37912"/>
                  </a:cubicBezTo>
                  <a:cubicBezTo>
                    <a:pt x="6561" y="37912"/>
                    <a:pt x="9349" y="37349"/>
                    <a:pt x="9519" y="36975"/>
                  </a:cubicBezTo>
                  <a:cubicBezTo>
                    <a:pt x="9747" y="36473"/>
                    <a:pt x="8058" y="20084"/>
                    <a:pt x="7716" y="14515"/>
                  </a:cubicBezTo>
                  <a:cubicBezTo>
                    <a:pt x="7373" y="8946"/>
                    <a:pt x="7693" y="1025"/>
                    <a:pt x="6712" y="204"/>
                  </a:cubicBezTo>
                  <a:cubicBezTo>
                    <a:pt x="6538" y="62"/>
                    <a:pt x="6239" y="1"/>
                    <a:pt x="5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1793856" y="-246930"/>
              <a:ext cx="366023" cy="1646716"/>
            </a:xfrm>
            <a:custGeom>
              <a:rect b="b" l="l" r="r" t="t"/>
              <a:pathLst>
                <a:path extrusionOk="0" h="40567" w="9017">
                  <a:moveTo>
                    <a:pt x="5162" y="0"/>
                  </a:moveTo>
                  <a:cubicBezTo>
                    <a:pt x="3400" y="0"/>
                    <a:pt x="142" y="758"/>
                    <a:pt x="252" y="1766"/>
                  </a:cubicBezTo>
                  <a:cubicBezTo>
                    <a:pt x="388" y="3044"/>
                    <a:pt x="0" y="15415"/>
                    <a:pt x="297" y="19638"/>
                  </a:cubicBezTo>
                  <a:cubicBezTo>
                    <a:pt x="594" y="23883"/>
                    <a:pt x="1826" y="38880"/>
                    <a:pt x="2283" y="40181"/>
                  </a:cubicBezTo>
                  <a:cubicBezTo>
                    <a:pt x="2374" y="40455"/>
                    <a:pt x="3014" y="40567"/>
                    <a:pt x="3861" y="40567"/>
                  </a:cubicBezTo>
                  <a:cubicBezTo>
                    <a:pt x="5762" y="40567"/>
                    <a:pt x="8708" y="40003"/>
                    <a:pt x="8834" y="39450"/>
                  </a:cubicBezTo>
                  <a:cubicBezTo>
                    <a:pt x="9016" y="38629"/>
                    <a:pt x="5798" y="24226"/>
                    <a:pt x="6665" y="18748"/>
                  </a:cubicBezTo>
                  <a:cubicBezTo>
                    <a:pt x="7556" y="13247"/>
                    <a:pt x="7031" y="670"/>
                    <a:pt x="6118" y="145"/>
                  </a:cubicBezTo>
                  <a:cubicBezTo>
                    <a:pt x="5938" y="46"/>
                    <a:pt x="5595" y="0"/>
                    <a:pt x="5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8" name="Google Shape;218;p9"/>
          <p:cNvGrpSpPr/>
          <p:nvPr/>
        </p:nvGrpSpPr>
        <p:grpSpPr>
          <a:xfrm>
            <a:off x="-650100" y="4664025"/>
            <a:ext cx="10450975" cy="922500"/>
            <a:chOff x="-650100" y="4803375"/>
            <a:chExt cx="10450975" cy="922500"/>
          </a:xfrm>
        </p:grpSpPr>
        <p:sp>
          <p:nvSpPr>
            <p:cNvPr id="219" name="Google Shape;219;p9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" name="Google Shape;221;p9"/>
          <p:cNvGrpSpPr/>
          <p:nvPr/>
        </p:nvGrpSpPr>
        <p:grpSpPr>
          <a:xfrm flipH="1">
            <a:off x="7892189" y="-491362"/>
            <a:ext cx="417005" cy="5440528"/>
            <a:chOff x="842297" y="-680088"/>
            <a:chExt cx="417005" cy="5440528"/>
          </a:xfrm>
        </p:grpSpPr>
        <p:sp>
          <p:nvSpPr>
            <p:cNvPr id="222" name="Google Shape;222;p9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" name="Google Shape;226;p9"/>
          <p:cNvSpPr/>
          <p:nvPr/>
        </p:nvSpPr>
        <p:spPr>
          <a:xfrm flipH="1" rot="9915408">
            <a:off x="7865017" y="744731"/>
            <a:ext cx="1927727" cy="2159626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9"/>
          <p:cNvSpPr/>
          <p:nvPr/>
        </p:nvSpPr>
        <p:spPr>
          <a:xfrm rot="3895584">
            <a:off x="8323977" y="-712040"/>
            <a:ext cx="2009019" cy="192572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9"/>
          <p:cNvSpPr/>
          <p:nvPr/>
        </p:nvSpPr>
        <p:spPr>
          <a:xfrm rot="-1157653">
            <a:off x="6412721" y="646443"/>
            <a:ext cx="439047" cy="1740399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"/>
          <p:cNvSpPr/>
          <p:nvPr/>
        </p:nvSpPr>
        <p:spPr>
          <a:xfrm flipH="1">
            <a:off x="5406530" y="-621110"/>
            <a:ext cx="1629789" cy="1942392"/>
          </a:xfrm>
          <a:custGeom>
            <a:rect b="b" l="l" r="r" t="t"/>
            <a:pathLst>
              <a:path extrusionOk="0" h="47851" w="40150">
                <a:moveTo>
                  <a:pt x="20789" y="0"/>
                </a:moveTo>
                <a:cubicBezTo>
                  <a:pt x="20762" y="0"/>
                  <a:pt x="20732" y="10"/>
                  <a:pt x="20702" y="31"/>
                </a:cubicBezTo>
                <a:cubicBezTo>
                  <a:pt x="17872" y="2154"/>
                  <a:pt x="16251" y="5076"/>
                  <a:pt x="15658" y="8545"/>
                </a:cubicBezTo>
                <a:cubicBezTo>
                  <a:pt x="15361" y="10234"/>
                  <a:pt x="15361" y="12015"/>
                  <a:pt x="15384" y="13727"/>
                </a:cubicBezTo>
                <a:cubicBezTo>
                  <a:pt x="15407" y="15347"/>
                  <a:pt x="15726" y="16831"/>
                  <a:pt x="15703" y="18383"/>
                </a:cubicBezTo>
                <a:cubicBezTo>
                  <a:pt x="15133" y="19205"/>
                  <a:pt x="14562" y="20026"/>
                  <a:pt x="14014" y="20894"/>
                </a:cubicBezTo>
                <a:cubicBezTo>
                  <a:pt x="12645" y="22994"/>
                  <a:pt x="11344" y="25139"/>
                  <a:pt x="10066" y="27308"/>
                </a:cubicBezTo>
                <a:cubicBezTo>
                  <a:pt x="10066" y="26075"/>
                  <a:pt x="9974" y="24842"/>
                  <a:pt x="9974" y="23587"/>
                </a:cubicBezTo>
                <a:cubicBezTo>
                  <a:pt x="9951" y="21510"/>
                  <a:pt x="10408" y="19456"/>
                  <a:pt x="10454" y="17379"/>
                </a:cubicBezTo>
                <a:cubicBezTo>
                  <a:pt x="10522" y="13567"/>
                  <a:pt x="8262" y="9139"/>
                  <a:pt x="10043" y="5555"/>
                </a:cubicBezTo>
                <a:cubicBezTo>
                  <a:pt x="10161" y="5318"/>
                  <a:pt x="9978" y="5106"/>
                  <a:pt x="9773" y="5106"/>
                </a:cubicBezTo>
                <a:cubicBezTo>
                  <a:pt x="9702" y="5106"/>
                  <a:pt x="9628" y="5131"/>
                  <a:pt x="9563" y="5190"/>
                </a:cubicBezTo>
                <a:cubicBezTo>
                  <a:pt x="6596" y="7724"/>
                  <a:pt x="5386" y="11923"/>
                  <a:pt x="6322" y="15712"/>
                </a:cubicBezTo>
                <a:cubicBezTo>
                  <a:pt x="6802" y="17630"/>
                  <a:pt x="7737" y="19342"/>
                  <a:pt x="8331" y="21213"/>
                </a:cubicBezTo>
                <a:cubicBezTo>
                  <a:pt x="9061" y="23519"/>
                  <a:pt x="9495" y="25755"/>
                  <a:pt x="9609" y="28084"/>
                </a:cubicBezTo>
                <a:cubicBezTo>
                  <a:pt x="8513" y="30024"/>
                  <a:pt x="7418" y="31941"/>
                  <a:pt x="6368" y="33881"/>
                </a:cubicBezTo>
                <a:cubicBezTo>
                  <a:pt x="3971" y="38264"/>
                  <a:pt x="1529" y="42852"/>
                  <a:pt x="45" y="47622"/>
                </a:cubicBezTo>
                <a:cubicBezTo>
                  <a:pt x="1" y="47756"/>
                  <a:pt x="101" y="47851"/>
                  <a:pt x="208" y="47851"/>
                </a:cubicBezTo>
                <a:cubicBezTo>
                  <a:pt x="265" y="47851"/>
                  <a:pt x="325" y="47823"/>
                  <a:pt x="365" y="47759"/>
                </a:cubicBezTo>
                <a:cubicBezTo>
                  <a:pt x="2716" y="43628"/>
                  <a:pt x="4542" y="39177"/>
                  <a:pt x="6893" y="35023"/>
                </a:cubicBezTo>
                <a:cubicBezTo>
                  <a:pt x="7874" y="33311"/>
                  <a:pt x="8879" y="31622"/>
                  <a:pt x="9883" y="29933"/>
                </a:cubicBezTo>
                <a:cubicBezTo>
                  <a:pt x="11050" y="30527"/>
                  <a:pt x="12488" y="30702"/>
                  <a:pt x="13950" y="30702"/>
                </a:cubicBezTo>
                <a:cubicBezTo>
                  <a:pt x="15577" y="30702"/>
                  <a:pt x="17233" y="30485"/>
                  <a:pt x="18579" y="30389"/>
                </a:cubicBezTo>
                <a:cubicBezTo>
                  <a:pt x="22414" y="30073"/>
                  <a:pt x="25906" y="28558"/>
                  <a:pt x="29724" y="28558"/>
                </a:cubicBezTo>
                <a:cubicBezTo>
                  <a:pt x="30314" y="28558"/>
                  <a:pt x="30913" y="28595"/>
                  <a:pt x="31521" y="28677"/>
                </a:cubicBezTo>
                <a:cubicBezTo>
                  <a:pt x="31536" y="28679"/>
                  <a:pt x="31551" y="28680"/>
                  <a:pt x="31566" y="28680"/>
                </a:cubicBezTo>
                <a:cubicBezTo>
                  <a:pt x="31865" y="28680"/>
                  <a:pt x="32099" y="28259"/>
                  <a:pt x="31772" y="28106"/>
                </a:cubicBezTo>
                <a:cubicBezTo>
                  <a:pt x="29418" y="26980"/>
                  <a:pt x="26878" y="26398"/>
                  <a:pt x="24308" y="26398"/>
                </a:cubicBezTo>
                <a:cubicBezTo>
                  <a:pt x="23389" y="26398"/>
                  <a:pt x="22466" y="26473"/>
                  <a:pt x="21547" y="26623"/>
                </a:cubicBezTo>
                <a:cubicBezTo>
                  <a:pt x="18077" y="27184"/>
                  <a:pt x="14910" y="29125"/>
                  <a:pt x="11444" y="29125"/>
                </a:cubicBezTo>
                <a:cubicBezTo>
                  <a:pt x="11102" y="29125"/>
                  <a:pt x="10756" y="29106"/>
                  <a:pt x="10408" y="29065"/>
                </a:cubicBezTo>
                <a:cubicBezTo>
                  <a:pt x="11709" y="26942"/>
                  <a:pt x="13033" y="24842"/>
                  <a:pt x="14380" y="22788"/>
                </a:cubicBezTo>
                <a:cubicBezTo>
                  <a:pt x="15361" y="21282"/>
                  <a:pt x="16388" y="19821"/>
                  <a:pt x="17461" y="18429"/>
                </a:cubicBezTo>
                <a:cubicBezTo>
                  <a:pt x="18806" y="18851"/>
                  <a:pt x="20252" y="19003"/>
                  <a:pt x="21718" y="19003"/>
                </a:cubicBezTo>
                <a:cubicBezTo>
                  <a:pt x="23734" y="19003"/>
                  <a:pt x="25787" y="18716"/>
                  <a:pt x="27664" y="18451"/>
                </a:cubicBezTo>
                <a:cubicBezTo>
                  <a:pt x="31566" y="17888"/>
                  <a:pt x="35201" y="16315"/>
                  <a:pt x="39174" y="16315"/>
                </a:cubicBezTo>
                <a:cubicBezTo>
                  <a:pt x="39384" y="16315"/>
                  <a:pt x="39595" y="16319"/>
                  <a:pt x="39807" y="16329"/>
                </a:cubicBezTo>
                <a:cubicBezTo>
                  <a:pt x="40058" y="16329"/>
                  <a:pt x="40149" y="15986"/>
                  <a:pt x="39944" y="15872"/>
                </a:cubicBezTo>
                <a:cubicBezTo>
                  <a:pt x="37752" y="14718"/>
                  <a:pt x="35651" y="14248"/>
                  <a:pt x="33451" y="14248"/>
                </a:cubicBezTo>
                <a:cubicBezTo>
                  <a:pt x="32169" y="14248"/>
                  <a:pt x="30854" y="14408"/>
                  <a:pt x="29467" y="14685"/>
                </a:cubicBezTo>
                <a:cubicBezTo>
                  <a:pt x="27436" y="15096"/>
                  <a:pt x="25564" y="15986"/>
                  <a:pt x="23647" y="16762"/>
                </a:cubicBezTo>
                <a:cubicBezTo>
                  <a:pt x="22011" y="17425"/>
                  <a:pt x="20282" y="17731"/>
                  <a:pt x="18543" y="17731"/>
                </a:cubicBezTo>
                <a:cubicBezTo>
                  <a:pt x="18365" y="17731"/>
                  <a:pt x="18187" y="17727"/>
                  <a:pt x="18009" y="17721"/>
                </a:cubicBezTo>
                <a:cubicBezTo>
                  <a:pt x="22277" y="12197"/>
                  <a:pt x="27185" y="7313"/>
                  <a:pt x="32617" y="2748"/>
                </a:cubicBezTo>
                <a:cubicBezTo>
                  <a:pt x="32635" y="2729"/>
                  <a:pt x="32609" y="2696"/>
                  <a:pt x="32586" y="2696"/>
                </a:cubicBezTo>
                <a:cubicBezTo>
                  <a:pt x="32581" y="2696"/>
                  <a:pt x="32576" y="2698"/>
                  <a:pt x="32571" y="2702"/>
                </a:cubicBezTo>
                <a:cubicBezTo>
                  <a:pt x="29011" y="5144"/>
                  <a:pt x="25450" y="7678"/>
                  <a:pt x="22300" y="10645"/>
                </a:cubicBezTo>
                <a:cubicBezTo>
                  <a:pt x="20679" y="12174"/>
                  <a:pt x="19219" y="13795"/>
                  <a:pt x="17849" y="15484"/>
                </a:cubicBezTo>
                <a:cubicBezTo>
                  <a:pt x="18214" y="14069"/>
                  <a:pt x="18397" y="12585"/>
                  <a:pt x="18374" y="11033"/>
                </a:cubicBezTo>
                <a:cubicBezTo>
                  <a:pt x="18328" y="7153"/>
                  <a:pt x="18306" y="3432"/>
                  <a:pt x="20908" y="282"/>
                </a:cubicBezTo>
                <a:cubicBezTo>
                  <a:pt x="20982" y="171"/>
                  <a:pt x="20906" y="0"/>
                  <a:pt x="207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9"/>
          <p:cNvSpPr/>
          <p:nvPr/>
        </p:nvSpPr>
        <p:spPr>
          <a:xfrm flipH="1" rot="10051653">
            <a:off x="7270170" y="-212481"/>
            <a:ext cx="617311" cy="926601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9"/>
          <p:cNvSpPr/>
          <p:nvPr/>
        </p:nvSpPr>
        <p:spPr>
          <a:xfrm rot="10800000">
            <a:off x="839322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2" name="Google Shape;232;p9"/>
          <p:cNvGrpSpPr/>
          <p:nvPr/>
        </p:nvGrpSpPr>
        <p:grpSpPr>
          <a:xfrm>
            <a:off x="3480688" y="4457677"/>
            <a:ext cx="694972" cy="781049"/>
            <a:chOff x="2483301" y="4457677"/>
            <a:chExt cx="694972" cy="781049"/>
          </a:xfrm>
        </p:grpSpPr>
        <p:sp>
          <p:nvSpPr>
            <p:cNvPr id="233" name="Google Shape;233;p9"/>
            <p:cNvSpPr/>
            <p:nvPr/>
          </p:nvSpPr>
          <p:spPr>
            <a:xfrm rot="3600022">
              <a:off x="2419330" y="4887546"/>
              <a:ext cx="533440" cy="160251"/>
            </a:xfrm>
            <a:custGeom>
              <a:rect b="b" l="l" r="r" t="t"/>
              <a:pathLst>
                <a:path extrusionOk="0" h="3948" w="13142">
                  <a:moveTo>
                    <a:pt x="5706" y="0"/>
                  </a:moveTo>
                  <a:cubicBezTo>
                    <a:pt x="3810" y="0"/>
                    <a:pt x="1794" y="453"/>
                    <a:pt x="114" y="1183"/>
                  </a:cubicBezTo>
                  <a:cubicBezTo>
                    <a:pt x="0" y="1229"/>
                    <a:pt x="69" y="1434"/>
                    <a:pt x="183" y="1434"/>
                  </a:cubicBezTo>
                  <a:cubicBezTo>
                    <a:pt x="351" y="1431"/>
                    <a:pt x="518" y="1429"/>
                    <a:pt x="684" y="1429"/>
                  </a:cubicBezTo>
                  <a:cubicBezTo>
                    <a:pt x="2700" y="1429"/>
                    <a:pt x="4544" y="1688"/>
                    <a:pt x="6506" y="2279"/>
                  </a:cubicBezTo>
                  <a:cubicBezTo>
                    <a:pt x="7464" y="2553"/>
                    <a:pt x="8423" y="2895"/>
                    <a:pt x="9382" y="3238"/>
                  </a:cubicBezTo>
                  <a:cubicBezTo>
                    <a:pt x="10523" y="3671"/>
                    <a:pt x="11710" y="3626"/>
                    <a:pt x="12851" y="3945"/>
                  </a:cubicBezTo>
                  <a:cubicBezTo>
                    <a:pt x="12860" y="3947"/>
                    <a:pt x="12869" y="3947"/>
                    <a:pt x="12878" y="3947"/>
                  </a:cubicBezTo>
                  <a:cubicBezTo>
                    <a:pt x="13008" y="3947"/>
                    <a:pt x="13142" y="3799"/>
                    <a:pt x="13056" y="3671"/>
                  </a:cubicBezTo>
                  <a:cubicBezTo>
                    <a:pt x="12440" y="2872"/>
                    <a:pt x="11801" y="1708"/>
                    <a:pt x="10888" y="1229"/>
                  </a:cubicBezTo>
                  <a:cubicBezTo>
                    <a:pt x="9678" y="590"/>
                    <a:pt x="8446" y="270"/>
                    <a:pt x="7099" y="88"/>
                  </a:cubicBezTo>
                  <a:cubicBezTo>
                    <a:pt x="6647" y="28"/>
                    <a:pt x="6181" y="0"/>
                    <a:pt x="5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 flipH="1" rot="-3599941">
              <a:off x="2501848" y="4732758"/>
              <a:ext cx="768587" cy="230887"/>
            </a:xfrm>
            <a:custGeom>
              <a:rect b="b" l="l" r="r" t="t"/>
              <a:pathLst>
                <a:path extrusionOk="0" h="3948" w="13142">
                  <a:moveTo>
                    <a:pt x="5706" y="0"/>
                  </a:moveTo>
                  <a:cubicBezTo>
                    <a:pt x="3810" y="0"/>
                    <a:pt x="1794" y="453"/>
                    <a:pt x="114" y="1183"/>
                  </a:cubicBezTo>
                  <a:cubicBezTo>
                    <a:pt x="0" y="1229"/>
                    <a:pt x="69" y="1434"/>
                    <a:pt x="183" y="1434"/>
                  </a:cubicBezTo>
                  <a:cubicBezTo>
                    <a:pt x="351" y="1431"/>
                    <a:pt x="518" y="1429"/>
                    <a:pt x="684" y="1429"/>
                  </a:cubicBezTo>
                  <a:cubicBezTo>
                    <a:pt x="2700" y="1429"/>
                    <a:pt x="4544" y="1688"/>
                    <a:pt x="6506" y="2279"/>
                  </a:cubicBezTo>
                  <a:cubicBezTo>
                    <a:pt x="7464" y="2553"/>
                    <a:pt x="8423" y="2895"/>
                    <a:pt x="9382" y="3238"/>
                  </a:cubicBezTo>
                  <a:cubicBezTo>
                    <a:pt x="10523" y="3671"/>
                    <a:pt x="11710" y="3626"/>
                    <a:pt x="12851" y="3945"/>
                  </a:cubicBezTo>
                  <a:cubicBezTo>
                    <a:pt x="12860" y="3947"/>
                    <a:pt x="12869" y="3947"/>
                    <a:pt x="12878" y="3947"/>
                  </a:cubicBezTo>
                  <a:cubicBezTo>
                    <a:pt x="13008" y="3947"/>
                    <a:pt x="13142" y="3799"/>
                    <a:pt x="13056" y="3671"/>
                  </a:cubicBezTo>
                  <a:cubicBezTo>
                    <a:pt x="12440" y="2872"/>
                    <a:pt x="11801" y="1708"/>
                    <a:pt x="10888" y="1229"/>
                  </a:cubicBezTo>
                  <a:cubicBezTo>
                    <a:pt x="9678" y="590"/>
                    <a:pt x="8446" y="270"/>
                    <a:pt x="7099" y="88"/>
                  </a:cubicBezTo>
                  <a:cubicBezTo>
                    <a:pt x="6647" y="28"/>
                    <a:pt x="6181" y="0"/>
                    <a:pt x="5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5" name="Google Shape;235;p9"/>
          <p:cNvSpPr/>
          <p:nvPr/>
        </p:nvSpPr>
        <p:spPr>
          <a:xfrm rot="3600022">
            <a:off x="158305" y="4887546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"/>
          <p:cNvSpPr txBox="1"/>
          <p:nvPr>
            <p:ph type="title"/>
          </p:nvPr>
        </p:nvSpPr>
        <p:spPr>
          <a:xfrm>
            <a:off x="1724275" y="3490200"/>
            <a:ext cx="5695500" cy="11961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8" name="Google Shape;238;p10"/>
          <p:cNvSpPr/>
          <p:nvPr/>
        </p:nvSpPr>
        <p:spPr>
          <a:xfrm flipH="1">
            <a:off x="7871428" y="-277709"/>
            <a:ext cx="1825075" cy="5686100"/>
          </a:xfrm>
          <a:custGeom>
            <a:rect b="b" l="l" r="r" t="t"/>
            <a:pathLst>
              <a:path extrusionOk="0" h="227444" w="73003">
                <a:moveTo>
                  <a:pt x="7467" y="14703"/>
                </a:moveTo>
                <a:cubicBezTo>
                  <a:pt x="12588" y="-14186"/>
                  <a:pt x="25174" y="8612"/>
                  <a:pt x="36041" y="7441"/>
                </a:cubicBezTo>
                <a:cubicBezTo>
                  <a:pt x="46909" y="6270"/>
                  <a:pt x="70269" y="-1795"/>
                  <a:pt x="72672" y="7676"/>
                </a:cubicBezTo>
                <a:cubicBezTo>
                  <a:pt x="75075" y="17147"/>
                  <a:pt x="56012" y="43552"/>
                  <a:pt x="50459" y="64267"/>
                </a:cubicBezTo>
                <a:cubicBezTo>
                  <a:pt x="44906" y="84982"/>
                  <a:pt x="39176" y="109929"/>
                  <a:pt x="39352" y="131966"/>
                </a:cubicBezTo>
                <a:cubicBezTo>
                  <a:pt x="39528" y="154003"/>
                  <a:pt x="45964" y="180977"/>
                  <a:pt x="51517" y="196491"/>
                </a:cubicBezTo>
                <a:cubicBezTo>
                  <a:pt x="57070" y="212005"/>
                  <a:pt x="70651" y="220354"/>
                  <a:pt x="72672" y="225051"/>
                </a:cubicBezTo>
                <a:cubicBezTo>
                  <a:pt x="74693" y="229748"/>
                  <a:pt x="66938" y="225001"/>
                  <a:pt x="63642" y="224674"/>
                </a:cubicBezTo>
                <a:cubicBezTo>
                  <a:pt x="60346" y="224347"/>
                  <a:pt x="62977" y="223087"/>
                  <a:pt x="52898" y="223087"/>
                </a:cubicBezTo>
                <a:cubicBezTo>
                  <a:pt x="42819" y="223087"/>
                  <a:pt x="11099" y="231726"/>
                  <a:pt x="3169" y="224674"/>
                </a:cubicBezTo>
                <a:cubicBezTo>
                  <a:pt x="-4761" y="217622"/>
                  <a:pt x="4602" y="215770"/>
                  <a:pt x="5318" y="180775"/>
                </a:cubicBezTo>
                <a:cubicBezTo>
                  <a:pt x="6034" y="145780"/>
                  <a:pt x="2347" y="43592"/>
                  <a:pt x="7467" y="147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239" name="Google Shape;239;p10"/>
          <p:cNvGrpSpPr/>
          <p:nvPr/>
        </p:nvGrpSpPr>
        <p:grpSpPr>
          <a:xfrm flipH="1">
            <a:off x="8736243" y="-243063"/>
            <a:ext cx="417005" cy="5440528"/>
            <a:chOff x="842297" y="-680088"/>
            <a:chExt cx="417005" cy="5440528"/>
          </a:xfrm>
        </p:grpSpPr>
        <p:sp>
          <p:nvSpPr>
            <p:cNvPr id="240" name="Google Shape;240;p10"/>
            <p:cNvSpPr/>
            <p:nvPr/>
          </p:nvSpPr>
          <p:spPr>
            <a:xfrm>
              <a:off x="879357" y="2096287"/>
              <a:ext cx="327135" cy="1290273"/>
            </a:xfrm>
            <a:custGeom>
              <a:rect b="b" l="l" r="r" t="t"/>
              <a:pathLst>
                <a:path extrusionOk="0" h="31786" w="8059">
                  <a:moveTo>
                    <a:pt x="2239" y="1"/>
                  </a:moveTo>
                  <a:cubicBezTo>
                    <a:pt x="2214" y="1"/>
                    <a:pt x="2198" y="3"/>
                    <a:pt x="2192" y="7"/>
                  </a:cubicBezTo>
                  <a:cubicBezTo>
                    <a:pt x="2078" y="99"/>
                    <a:pt x="754" y="7973"/>
                    <a:pt x="982" y="12013"/>
                  </a:cubicBezTo>
                  <a:cubicBezTo>
                    <a:pt x="1188" y="16031"/>
                    <a:pt x="1" y="30022"/>
                    <a:pt x="183" y="31118"/>
                  </a:cubicBezTo>
                  <a:cubicBezTo>
                    <a:pt x="252" y="31563"/>
                    <a:pt x="1416" y="31786"/>
                    <a:pt x="2640" y="31786"/>
                  </a:cubicBezTo>
                  <a:cubicBezTo>
                    <a:pt x="3864" y="31786"/>
                    <a:pt x="5148" y="31563"/>
                    <a:pt x="5456" y="31118"/>
                  </a:cubicBezTo>
                  <a:cubicBezTo>
                    <a:pt x="6072" y="30251"/>
                    <a:pt x="5662" y="20710"/>
                    <a:pt x="5410" y="15985"/>
                  </a:cubicBezTo>
                  <a:cubicBezTo>
                    <a:pt x="5159" y="11260"/>
                    <a:pt x="8058" y="1559"/>
                    <a:pt x="7351" y="1171"/>
                  </a:cubicBezTo>
                  <a:cubicBezTo>
                    <a:pt x="6678" y="803"/>
                    <a:pt x="2726" y="1"/>
                    <a:pt x="2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842297" y="3454336"/>
              <a:ext cx="267829" cy="1306104"/>
            </a:xfrm>
            <a:custGeom>
              <a:rect b="b" l="l" r="r" t="t"/>
              <a:pathLst>
                <a:path extrusionOk="0" h="32176" w="6598">
                  <a:moveTo>
                    <a:pt x="4252" y="1"/>
                  </a:moveTo>
                  <a:cubicBezTo>
                    <a:pt x="3002" y="1"/>
                    <a:pt x="1562" y="221"/>
                    <a:pt x="1302" y="629"/>
                  </a:cubicBezTo>
                  <a:cubicBezTo>
                    <a:pt x="549" y="1816"/>
                    <a:pt x="1028" y="13777"/>
                    <a:pt x="1188" y="15808"/>
                  </a:cubicBezTo>
                  <a:cubicBezTo>
                    <a:pt x="1370" y="17817"/>
                    <a:pt x="1" y="30964"/>
                    <a:pt x="366" y="31443"/>
                  </a:cubicBezTo>
                  <a:cubicBezTo>
                    <a:pt x="643" y="31769"/>
                    <a:pt x="2775" y="32175"/>
                    <a:pt x="4150" y="32175"/>
                  </a:cubicBezTo>
                  <a:cubicBezTo>
                    <a:pt x="4705" y="32175"/>
                    <a:pt x="5136" y="32110"/>
                    <a:pt x="5274" y="31946"/>
                  </a:cubicBezTo>
                  <a:cubicBezTo>
                    <a:pt x="5753" y="31352"/>
                    <a:pt x="6597" y="23112"/>
                    <a:pt x="5981" y="19985"/>
                  </a:cubicBezTo>
                  <a:cubicBezTo>
                    <a:pt x="5342" y="16858"/>
                    <a:pt x="6095" y="1223"/>
                    <a:pt x="6187" y="492"/>
                  </a:cubicBezTo>
                  <a:cubicBezTo>
                    <a:pt x="6228" y="158"/>
                    <a:pt x="5308" y="1"/>
                    <a:pt x="4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968335" y="390365"/>
              <a:ext cx="290967" cy="1700298"/>
            </a:xfrm>
            <a:custGeom>
              <a:rect b="b" l="l" r="r" t="t"/>
              <a:pathLst>
                <a:path extrusionOk="0" h="41887" w="7168">
                  <a:moveTo>
                    <a:pt x="3040" y="1"/>
                  </a:moveTo>
                  <a:cubicBezTo>
                    <a:pt x="2151" y="1"/>
                    <a:pt x="1397" y="133"/>
                    <a:pt x="1210" y="400"/>
                  </a:cubicBezTo>
                  <a:cubicBezTo>
                    <a:pt x="708" y="1085"/>
                    <a:pt x="2123" y="22426"/>
                    <a:pt x="1803" y="26512"/>
                  </a:cubicBezTo>
                  <a:cubicBezTo>
                    <a:pt x="1484" y="30575"/>
                    <a:pt x="0" y="39545"/>
                    <a:pt x="365" y="40595"/>
                  </a:cubicBezTo>
                  <a:cubicBezTo>
                    <a:pt x="680" y="41500"/>
                    <a:pt x="2199" y="41886"/>
                    <a:pt x="3622" y="41886"/>
                  </a:cubicBezTo>
                  <a:cubicBezTo>
                    <a:pt x="4783" y="41886"/>
                    <a:pt x="5880" y="41630"/>
                    <a:pt x="6209" y="41189"/>
                  </a:cubicBezTo>
                  <a:cubicBezTo>
                    <a:pt x="6939" y="40207"/>
                    <a:pt x="6642" y="19413"/>
                    <a:pt x="6665" y="16195"/>
                  </a:cubicBezTo>
                  <a:cubicBezTo>
                    <a:pt x="6665" y="13000"/>
                    <a:pt x="7167" y="1952"/>
                    <a:pt x="6528" y="948"/>
                  </a:cubicBezTo>
                  <a:cubicBezTo>
                    <a:pt x="6139" y="322"/>
                    <a:pt x="4426" y="1"/>
                    <a:pt x="3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959040" y="-680088"/>
              <a:ext cx="288207" cy="1030075"/>
            </a:xfrm>
            <a:custGeom>
              <a:rect b="b" l="l" r="r" t="t"/>
              <a:pathLst>
                <a:path extrusionOk="0" h="25376" w="7100">
                  <a:moveTo>
                    <a:pt x="4490" y="0"/>
                  </a:moveTo>
                  <a:cubicBezTo>
                    <a:pt x="3109" y="0"/>
                    <a:pt x="1585" y="189"/>
                    <a:pt x="1279" y="385"/>
                  </a:cubicBezTo>
                  <a:cubicBezTo>
                    <a:pt x="731" y="750"/>
                    <a:pt x="1074" y="6685"/>
                    <a:pt x="1416" y="9469"/>
                  </a:cubicBezTo>
                  <a:cubicBezTo>
                    <a:pt x="1758" y="12254"/>
                    <a:pt x="1" y="23712"/>
                    <a:pt x="617" y="24580"/>
                  </a:cubicBezTo>
                  <a:cubicBezTo>
                    <a:pt x="1020" y="25140"/>
                    <a:pt x="3043" y="25375"/>
                    <a:pt x="4548" y="25375"/>
                  </a:cubicBezTo>
                  <a:cubicBezTo>
                    <a:pt x="5433" y="25375"/>
                    <a:pt x="6139" y="25294"/>
                    <a:pt x="6232" y="25150"/>
                  </a:cubicBezTo>
                  <a:cubicBezTo>
                    <a:pt x="6460" y="24740"/>
                    <a:pt x="6232" y="13966"/>
                    <a:pt x="5730" y="11706"/>
                  </a:cubicBezTo>
                  <a:cubicBezTo>
                    <a:pt x="5228" y="9447"/>
                    <a:pt x="7100" y="1412"/>
                    <a:pt x="6871" y="545"/>
                  </a:cubicBezTo>
                  <a:cubicBezTo>
                    <a:pt x="6776" y="142"/>
                    <a:pt x="5687" y="0"/>
                    <a:pt x="4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4" name="Google Shape;244;p10"/>
          <p:cNvSpPr/>
          <p:nvPr/>
        </p:nvSpPr>
        <p:spPr>
          <a:xfrm flipH="1" rot="10052635">
            <a:off x="8269606" y="3306364"/>
            <a:ext cx="1927680" cy="2159573"/>
          </a:xfrm>
          <a:custGeom>
            <a:rect b="b" l="l" r="r" t="t"/>
            <a:pathLst>
              <a:path extrusionOk="0" h="53204" w="47491">
                <a:moveTo>
                  <a:pt x="1303" y="1"/>
                </a:moveTo>
                <a:cubicBezTo>
                  <a:pt x="599" y="1"/>
                  <a:pt x="3" y="874"/>
                  <a:pt x="639" y="1528"/>
                </a:cubicBezTo>
                <a:cubicBezTo>
                  <a:pt x="2420" y="3422"/>
                  <a:pt x="4611" y="4883"/>
                  <a:pt x="6665" y="6481"/>
                </a:cubicBezTo>
                <a:cubicBezTo>
                  <a:pt x="5821" y="8353"/>
                  <a:pt x="5478" y="10430"/>
                  <a:pt x="5022" y="12416"/>
                </a:cubicBezTo>
                <a:cubicBezTo>
                  <a:pt x="4474" y="14744"/>
                  <a:pt x="3219" y="16844"/>
                  <a:pt x="2306" y="19058"/>
                </a:cubicBezTo>
                <a:cubicBezTo>
                  <a:pt x="708" y="23029"/>
                  <a:pt x="0" y="27891"/>
                  <a:pt x="1872" y="31863"/>
                </a:cubicBezTo>
                <a:cubicBezTo>
                  <a:pt x="1887" y="31901"/>
                  <a:pt x="1912" y="31916"/>
                  <a:pt x="1939" y="31916"/>
                </a:cubicBezTo>
                <a:cubicBezTo>
                  <a:pt x="1991" y="31916"/>
                  <a:pt x="2047" y="31855"/>
                  <a:pt x="2032" y="31794"/>
                </a:cubicBezTo>
                <a:cubicBezTo>
                  <a:pt x="982" y="27024"/>
                  <a:pt x="3470" y="22459"/>
                  <a:pt x="5844" y="18464"/>
                </a:cubicBezTo>
                <a:cubicBezTo>
                  <a:pt x="7145" y="16273"/>
                  <a:pt x="8149" y="13739"/>
                  <a:pt x="8560" y="11160"/>
                </a:cubicBezTo>
                <a:cubicBezTo>
                  <a:pt x="9039" y="13648"/>
                  <a:pt x="9016" y="16205"/>
                  <a:pt x="9199" y="18715"/>
                </a:cubicBezTo>
                <a:cubicBezTo>
                  <a:pt x="9587" y="23395"/>
                  <a:pt x="10477" y="28256"/>
                  <a:pt x="13148" y="32228"/>
                </a:cubicBezTo>
                <a:cubicBezTo>
                  <a:pt x="13189" y="32285"/>
                  <a:pt x="13250" y="32310"/>
                  <a:pt x="13308" y="32310"/>
                </a:cubicBezTo>
                <a:cubicBezTo>
                  <a:pt x="13411" y="32310"/>
                  <a:pt x="13503" y="32231"/>
                  <a:pt x="13444" y="32114"/>
                </a:cubicBezTo>
                <a:cubicBezTo>
                  <a:pt x="11299" y="27001"/>
                  <a:pt x="12372" y="21728"/>
                  <a:pt x="12212" y="16364"/>
                </a:cubicBezTo>
                <a:cubicBezTo>
                  <a:pt x="12166" y="14698"/>
                  <a:pt x="12098" y="12849"/>
                  <a:pt x="11847" y="11023"/>
                </a:cubicBezTo>
                <a:lnTo>
                  <a:pt x="11847" y="11023"/>
                </a:lnTo>
                <a:cubicBezTo>
                  <a:pt x="13330" y="12393"/>
                  <a:pt x="14837" y="13785"/>
                  <a:pt x="16320" y="15155"/>
                </a:cubicBezTo>
                <a:cubicBezTo>
                  <a:pt x="16959" y="15771"/>
                  <a:pt x="17599" y="16387"/>
                  <a:pt x="18238" y="17003"/>
                </a:cubicBezTo>
                <a:cubicBezTo>
                  <a:pt x="18192" y="20770"/>
                  <a:pt x="18238" y="24308"/>
                  <a:pt x="16526" y="27823"/>
                </a:cubicBezTo>
                <a:cubicBezTo>
                  <a:pt x="14745" y="31497"/>
                  <a:pt x="12166" y="34967"/>
                  <a:pt x="9518" y="38048"/>
                </a:cubicBezTo>
                <a:cubicBezTo>
                  <a:pt x="9426" y="38159"/>
                  <a:pt x="9498" y="38330"/>
                  <a:pt x="9614" y="38330"/>
                </a:cubicBezTo>
                <a:cubicBezTo>
                  <a:pt x="9641" y="38330"/>
                  <a:pt x="9671" y="38321"/>
                  <a:pt x="9701" y="38299"/>
                </a:cubicBezTo>
                <a:cubicBezTo>
                  <a:pt x="16161" y="33689"/>
                  <a:pt x="21958" y="26544"/>
                  <a:pt x="19927" y="18601"/>
                </a:cubicBezTo>
                <a:lnTo>
                  <a:pt x="19927" y="18601"/>
                </a:lnTo>
                <a:cubicBezTo>
                  <a:pt x="20680" y="19332"/>
                  <a:pt x="21456" y="20085"/>
                  <a:pt x="22209" y="20838"/>
                </a:cubicBezTo>
                <a:cubicBezTo>
                  <a:pt x="21958" y="22345"/>
                  <a:pt x="22369" y="24079"/>
                  <a:pt x="22483" y="25563"/>
                </a:cubicBezTo>
                <a:cubicBezTo>
                  <a:pt x="22666" y="27914"/>
                  <a:pt x="22552" y="30288"/>
                  <a:pt x="22323" y="32616"/>
                </a:cubicBezTo>
                <a:cubicBezTo>
                  <a:pt x="21890" y="37364"/>
                  <a:pt x="20543" y="42157"/>
                  <a:pt x="19493" y="46790"/>
                </a:cubicBezTo>
                <a:cubicBezTo>
                  <a:pt x="19478" y="46907"/>
                  <a:pt x="19558" y="46987"/>
                  <a:pt x="19640" y="46987"/>
                </a:cubicBezTo>
                <a:cubicBezTo>
                  <a:pt x="19687" y="46987"/>
                  <a:pt x="19734" y="46962"/>
                  <a:pt x="19767" y="46905"/>
                </a:cubicBezTo>
                <a:cubicBezTo>
                  <a:pt x="22255" y="42842"/>
                  <a:pt x="24309" y="38893"/>
                  <a:pt x="24720" y="34054"/>
                </a:cubicBezTo>
                <a:cubicBezTo>
                  <a:pt x="24948" y="31589"/>
                  <a:pt x="24469" y="29192"/>
                  <a:pt x="23921" y="26795"/>
                </a:cubicBezTo>
                <a:cubicBezTo>
                  <a:pt x="23533" y="25175"/>
                  <a:pt x="23442" y="23258"/>
                  <a:pt x="22962" y="21591"/>
                </a:cubicBezTo>
                <a:lnTo>
                  <a:pt x="22962" y="21591"/>
                </a:lnTo>
                <a:cubicBezTo>
                  <a:pt x="23282" y="21888"/>
                  <a:pt x="23579" y="22185"/>
                  <a:pt x="23898" y="22504"/>
                </a:cubicBezTo>
                <a:cubicBezTo>
                  <a:pt x="24697" y="23303"/>
                  <a:pt x="25473" y="24102"/>
                  <a:pt x="26227" y="24924"/>
                </a:cubicBezTo>
                <a:cubicBezTo>
                  <a:pt x="26204" y="24992"/>
                  <a:pt x="26204" y="25038"/>
                  <a:pt x="26204" y="25129"/>
                </a:cubicBezTo>
                <a:cubicBezTo>
                  <a:pt x="27048" y="29694"/>
                  <a:pt x="27642" y="34305"/>
                  <a:pt x="28760" y="38824"/>
                </a:cubicBezTo>
                <a:cubicBezTo>
                  <a:pt x="30016" y="43823"/>
                  <a:pt x="28189" y="48479"/>
                  <a:pt x="26295" y="53045"/>
                </a:cubicBezTo>
                <a:cubicBezTo>
                  <a:pt x="26250" y="53134"/>
                  <a:pt x="26332" y="53204"/>
                  <a:pt x="26419" y="53204"/>
                </a:cubicBezTo>
                <a:cubicBezTo>
                  <a:pt x="26466" y="53204"/>
                  <a:pt x="26514" y="53184"/>
                  <a:pt x="26546" y="53136"/>
                </a:cubicBezTo>
                <a:cubicBezTo>
                  <a:pt x="29011" y="49141"/>
                  <a:pt x="31750" y="44690"/>
                  <a:pt x="31659" y="39829"/>
                </a:cubicBezTo>
                <a:cubicBezTo>
                  <a:pt x="31613" y="37478"/>
                  <a:pt x="30677" y="35309"/>
                  <a:pt x="29673" y="33232"/>
                </a:cubicBezTo>
                <a:cubicBezTo>
                  <a:pt x="28486" y="30836"/>
                  <a:pt x="27870" y="28462"/>
                  <a:pt x="27140" y="25951"/>
                </a:cubicBezTo>
                <a:lnTo>
                  <a:pt x="27140" y="25951"/>
                </a:lnTo>
                <a:cubicBezTo>
                  <a:pt x="28304" y="27320"/>
                  <a:pt x="29354" y="28758"/>
                  <a:pt x="30152" y="30402"/>
                </a:cubicBezTo>
                <a:cubicBezTo>
                  <a:pt x="30160" y="30426"/>
                  <a:pt x="30179" y="30436"/>
                  <a:pt x="30200" y="30436"/>
                </a:cubicBezTo>
                <a:cubicBezTo>
                  <a:pt x="30238" y="30436"/>
                  <a:pt x="30281" y="30401"/>
                  <a:pt x="30267" y="30356"/>
                </a:cubicBezTo>
                <a:cubicBezTo>
                  <a:pt x="29171" y="27320"/>
                  <a:pt x="27322" y="24559"/>
                  <a:pt x="25199" y="22025"/>
                </a:cubicBezTo>
                <a:lnTo>
                  <a:pt x="25199" y="22025"/>
                </a:lnTo>
                <a:cubicBezTo>
                  <a:pt x="28623" y="22527"/>
                  <a:pt x="32070" y="22915"/>
                  <a:pt x="35471" y="23486"/>
                </a:cubicBezTo>
                <a:cubicBezTo>
                  <a:pt x="39785" y="24171"/>
                  <a:pt x="43734" y="25768"/>
                  <a:pt x="47089" y="28622"/>
                </a:cubicBezTo>
                <a:cubicBezTo>
                  <a:pt x="47126" y="28648"/>
                  <a:pt x="47170" y="28660"/>
                  <a:pt x="47213" y="28660"/>
                </a:cubicBezTo>
                <a:cubicBezTo>
                  <a:pt x="47354" y="28660"/>
                  <a:pt x="47491" y="28533"/>
                  <a:pt x="47386" y="28393"/>
                </a:cubicBezTo>
                <a:cubicBezTo>
                  <a:pt x="44783" y="24833"/>
                  <a:pt x="41451" y="22504"/>
                  <a:pt x="37320" y="21044"/>
                </a:cubicBezTo>
                <a:cubicBezTo>
                  <a:pt x="35167" y="20281"/>
                  <a:pt x="33021" y="19970"/>
                  <a:pt x="30871" y="19970"/>
                </a:cubicBezTo>
                <a:cubicBezTo>
                  <a:pt x="28644" y="19970"/>
                  <a:pt x="26414" y="20304"/>
                  <a:pt x="24172" y="20815"/>
                </a:cubicBezTo>
                <a:cubicBezTo>
                  <a:pt x="22917" y="19400"/>
                  <a:pt x="21570" y="18031"/>
                  <a:pt x="20269" y="16684"/>
                </a:cubicBezTo>
                <a:cubicBezTo>
                  <a:pt x="23465" y="16250"/>
                  <a:pt x="26592" y="14675"/>
                  <a:pt x="29422" y="13260"/>
                </a:cubicBezTo>
                <a:cubicBezTo>
                  <a:pt x="32842" y="11530"/>
                  <a:pt x="36158" y="10424"/>
                  <a:pt x="39883" y="10424"/>
                </a:cubicBezTo>
                <a:cubicBezTo>
                  <a:pt x="40434" y="10424"/>
                  <a:pt x="40994" y="10448"/>
                  <a:pt x="41565" y="10498"/>
                </a:cubicBezTo>
                <a:cubicBezTo>
                  <a:pt x="41572" y="10499"/>
                  <a:pt x="41579" y="10500"/>
                  <a:pt x="41586" y="10500"/>
                </a:cubicBezTo>
                <a:cubicBezTo>
                  <a:pt x="41749" y="10500"/>
                  <a:pt x="41764" y="10245"/>
                  <a:pt x="41611" y="10202"/>
                </a:cubicBezTo>
                <a:cubicBezTo>
                  <a:pt x="39661" y="9679"/>
                  <a:pt x="37735" y="9417"/>
                  <a:pt x="35809" y="9417"/>
                </a:cubicBezTo>
                <a:cubicBezTo>
                  <a:pt x="33946" y="9417"/>
                  <a:pt x="32083" y="9662"/>
                  <a:pt x="30198" y="10156"/>
                </a:cubicBezTo>
                <a:cubicBezTo>
                  <a:pt x="28509" y="10612"/>
                  <a:pt x="26318" y="11434"/>
                  <a:pt x="24994" y="12553"/>
                </a:cubicBezTo>
                <a:cubicBezTo>
                  <a:pt x="23351" y="13968"/>
                  <a:pt x="21798" y="15314"/>
                  <a:pt x="19881" y="16296"/>
                </a:cubicBezTo>
                <a:cubicBezTo>
                  <a:pt x="19425" y="15839"/>
                  <a:pt x="18968" y="15383"/>
                  <a:pt x="18534" y="14926"/>
                </a:cubicBezTo>
                <a:cubicBezTo>
                  <a:pt x="16206" y="12553"/>
                  <a:pt x="13673" y="10338"/>
                  <a:pt x="11207" y="8102"/>
                </a:cubicBezTo>
                <a:cubicBezTo>
                  <a:pt x="10568" y="6047"/>
                  <a:pt x="9564" y="4221"/>
                  <a:pt x="7829" y="2943"/>
                </a:cubicBezTo>
                <a:cubicBezTo>
                  <a:pt x="7689" y="2833"/>
                  <a:pt x="7542" y="2785"/>
                  <a:pt x="7400" y="2785"/>
                </a:cubicBezTo>
                <a:cubicBezTo>
                  <a:pt x="6894" y="2785"/>
                  <a:pt x="6449" y="3385"/>
                  <a:pt x="6574" y="3902"/>
                </a:cubicBezTo>
                <a:cubicBezTo>
                  <a:pt x="6597" y="3993"/>
                  <a:pt x="6620" y="4084"/>
                  <a:pt x="6642" y="4153"/>
                </a:cubicBezTo>
                <a:cubicBezTo>
                  <a:pt x="5045" y="2875"/>
                  <a:pt x="3447" y="1619"/>
                  <a:pt x="1918" y="250"/>
                </a:cubicBezTo>
                <a:cubicBezTo>
                  <a:pt x="1722" y="75"/>
                  <a:pt x="1508" y="1"/>
                  <a:pt x="13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0"/>
          <p:cNvSpPr/>
          <p:nvPr/>
        </p:nvSpPr>
        <p:spPr>
          <a:xfrm flipH="1" rot="5400000">
            <a:off x="8570819" y="434223"/>
            <a:ext cx="1487235" cy="1425572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0"/>
          <p:cNvSpPr/>
          <p:nvPr/>
        </p:nvSpPr>
        <p:spPr>
          <a:xfrm flipH="1" rot="8311531">
            <a:off x="8646985" y="2358078"/>
            <a:ext cx="595533" cy="893912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0"/>
          <p:cNvSpPr/>
          <p:nvPr/>
        </p:nvSpPr>
        <p:spPr>
          <a:xfrm flipH="1" rot="5400000">
            <a:off x="8252284" y="-304938"/>
            <a:ext cx="1129629" cy="974644"/>
          </a:xfrm>
          <a:custGeom>
            <a:rect b="b" l="l" r="r" t="t"/>
            <a:pathLst>
              <a:path extrusionOk="0" h="26909" w="31188">
                <a:moveTo>
                  <a:pt x="30927" y="0"/>
                </a:moveTo>
                <a:cubicBezTo>
                  <a:pt x="30913" y="0"/>
                  <a:pt x="30898" y="1"/>
                  <a:pt x="30883" y="4"/>
                </a:cubicBezTo>
                <a:cubicBezTo>
                  <a:pt x="27277" y="826"/>
                  <a:pt x="23876" y="2127"/>
                  <a:pt x="20589" y="3816"/>
                </a:cubicBezTo>
                <a:cubicBezTo>
                  <a:pt x="18945" y="4661"/>
                  <a:pt x="17234" y="5528"/>
                  <a:pt x="15636" y="6555"/>
                </a:cubicBezTo>
                <a:cubicBezTo>
                  <a:pt x="13353" y="5414"/>
                  <a:pt x="10386" y="4798"/>
                  <a:pt x="7898" y="4250"/>
                </a:cubicBezTo>
                <a:cubicBezTo>
                  <a:pt x="7081" y="4071"/>
                  <a:pt x="6258" y="3993"/>
                  <a:pt x="5434" y="3993"/>
                </a:cubicBezTo>
                <a:cubicBezTo>
                  <a:pt x="3633" y="3993"/>
                  <a:pt x="1830" y="4365"/>
                  <a:pt x="92" y="4866"/>
                </a:cubicBezTo>
                <a:cubicBezTo>
                  <a:pt x="0" y="4889"/>
                  <a:pt x="0" y="5049"/>
                  <a:pt x="115" y="5049"/>
                </a:cubicBezTo>
                <a:cubicBezTo>
                  <a:pt x="828" y="4987"/>
                  <a:pt x="1518" y="4939"/>
                  <a:pt x="2203" y="4939"/>
                </a:cubicBezTo>
                <a:cubicBezTo>
                  <a:pt x="3032" y="4939"/>
                  <a:pt x="3853" y="5009"/>
                  <a:pt x="4702" y="5209"/>
                </a:cubicBezTo>
                <a:cubicBezTo>
                  <a:pt x="6186" y="5574"/>
                  <a:pt x="7442" y="6396"/>
                  <a:pt x="8788" y="7103"/>
                </a:cubicBezTo>
                <a:cubicBezTo>
                  <a:pt x="9815" y="7628"/>
                  <a:pt x="11025" y="8039"/>
                  <a:pt x="12235" y="8130"/>
                </a:cubicBezTo>
                <a:cubicBezTo>
                  <a:pt x="11208" y="8838"/>
                  <a:pt x="10203" y="9523"/>
                  <a:pt x="9245" y="10276"/>
                </a:cubicBezTo>
                <a:cubicBezTo>
                  <a:pt x="7533" y="11600"/>
                  <a:pt x="6163" y="13357"/>
                  <a:pt x="4954" y="15138"/>
                </a:cubicBezTo>
                <a:cubicBezTo>
                  <a:pt x="2694" y="18470"/>
                  <a:pt x="1804" y="22807"/>
                  <a:pt x="1416" y="26756"/>
                </a:cubicBezTo>
                <a:cubicBezTo>
                  <a:pt x="1403" y="26856"/>
                  <a:pt x="1480" y="26908"/>
                  <a:pt x="1560" y="26908"/>
                </a:cubicBezTo>
                <a:cubicBezTo>
                  <a:pt x="1625" y="26908"/>
                  <a:pt x="1692" y="26873"/>
                  <a:pt x="1712" y="26801"/>
                </a:cubicBezTo>
                <a:cubicBezTo>
                  <a:pt x="3013" y="22898"/>
                  <a:pt x="5319" y="19748"/>
                  <a:pt x="7989" y="16690"/>
                </a:cubicBezTo>
                <a:cubicBezTo>
                  <a:pt x="10363" y="13928"/>
                  <a:pt x="12600" y="11303"/>
                  <a:pt x="14380" y="8153"/>
                </a:cubicBezTo>
                <a:cubicBezTo>
                  <a:pt x="14631" y="7970"/>
                  <a:pt x="14905" y="7811"/>
                  <a:pt x="15179" y="7628"/>
                </a:cubicBezTo>
                <a:cubicBezTo>
                  <a:pt x="15339" y="7537"/>
                  <a:pt x="15522" y="7445"/>
                  <a:pt x="15681" y="7331"/>
                </a:cubicBezTo>
                <a:cubicBezTo>
                  <a:pt x="15727" y="7309"/>
                  <a:pt x="15750" y="7263"/>
                  <a:pt x="15773" y="7240"/>
                </a:cubicBezTo>
                <a:cubicBezTo>
                  <a:pt x="20498" y="4273"/>
                  <a:pt x="25793" y="1899"/>
                  <a:pt x="30974" y="347"/>
                </a:cubicBezTo>
                <a:cubicBezTo>
                  <a:pt x="31188" y="283"/>
                  <a:pt x="31122" y="0"/>
                  <a:pt x="309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8" name="Google Shape;248;p10"/>
          <p:cNvGrpSpPr/>
          <p:nvPr/>
        </p:nvGrpSpPr>
        <p:grpSpPr>
          <a:xfrm>
            <a:off x="-650100" y="4682250"/>
            <a:ext cx="10450975" cy="922500"/>
            <a:chOff x="-650100" y="4803375"/>
            <a:chExt cx="10450975" cy="922500"/>
          </a:xfrm>
        </p:grpSpPr>
        <p:sp>
          <p:nvSpPr>
            <p:cNvPr id="249" name="Google Shape;249;p10"/>
            <p:cNvSpPr/>
            <p:nvPr/>
          </p:nvSpPr>
          <p:spPr>
            <a:xfrm>
              <a:off x="-650100" y="4803375"/>
              <a:ext cx="10444200" cy="9225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-643325" y="4803375"/>
              <a:ext cx="10444200" cy="922500"/>
            </a:xfrm>
            <a:prstGeom prst="ellipse">
              <a:avLst/>
            </a:pr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1" name="Google Shape;251;p10"/>
          <p:cNvSpPr/>
          <p:nvPr/>
        </p:nvSpPr>
        <p:spPr>
          <a:xfrm rot="10800000">
            <a:off x="627772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0"/>
          <p:cNvSpPr/>
          <p:nvPr/>
        </p:nvSpPr>
        <p:spPr>
          <a:xfrm flipH="1" rot="-3600022">
            <a:off x="7860305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0"/>
          <p:cNvSpPr/>
          <p:nvPr/>
        </p:nvSpPr>
        <p:spPr>
          <a:xfrm flipH="1">
            <a:off x="-1098825" y="-280175"/>
            <a:ext cx="1650400" cy="5691075"/>
          </a:xfrm>
          <a:custGeom>
            <a:rect b="b" l="l" r="r" t="t"/>
            <a:pathLst>
              <a:path extrusionOk="0" h="227643" w="77987">
                <a:moveTo>
                  <a:pt x="70520" y="14903"/>
                </a:moveTo>
                <a:cubicBezTo>
                  <a:pt x="65400" y="-13986"/>
                  <a:pt x="49129" y="8107"/>
                  <a:pt x="41946" y="7641"/>
                </a:cubicBezTo>
                <a:cubicBezTo>
                  <a:pt x="34764" y="7175"/>
                  <a:pt x="33548" y="1402"/>
                  <a:pt x="27425" y="12107"/>
                </a:cubicBezTo>
                <a:cubicBezTo>
                  <a:pt x="21303" y="22812"/>
                  <a:pt x="9707" y="49659"/>
                  <a:pt x="5211" y="71872"/>
                </a:cubicBezTo>
                <a:cubicBezTo>
                  <a:pt x="715" y="94086"/>
                  <a:pt x="-871" y="122910"/>
                  <a:pt x="451" y="145388"/>
                </a:cubicBezTo>
                <a:cubicBezTo>
                  <a:pt x="1773" y="167866"/>
                  <a:pt x="12334" y="193430"/>
                  <a:pt x="13145" y="206740"/>
                </a:cubicBezTo>
                <a:cubicBezTo>
                  <a:pt x="13956" y="220051"/>
                  <a:pt x="5115" y="222229"/>
                  <a:pt x="5315" y="225251"/>
                </a:cubicBezTo>
                <a:cubicBezTo>
                  <a:pt x="5515" y="228273"/>
                  <a:pt x="11049" y="225201"/>
                  <a:pt x="14345" y="224874"/>
                </a:cubicBezTo>
                <a:cubicBezTo>
                  <a:pt x="17641" y="224547"/>
                  <a:pt x="15010" y="223287"/>
                  <a:pt x="25089" y="223287"/>
                </a:cubicBezTo>
                <a:cubicBezTo>
                  <a:pt x="35168" y="223287"/>
                  <a:pt x="66888" y="231926"/>
                  <a:pt x="74818" y="224874"/>
                </a:cubicBezTo>
                <a:cubicBezTo>
                  <a:pt x="82748" y="217822"/>
                  <a:pt x="73385" y="215970"/>
                  <a:pt x="72669" y="180975"/>
                </a:cubicBezTo>
                <a:cubicBezTo>
                  <a:pt x="71953" y="145980"/>
                  <a:pt x="75641" y="43792"/>
                  <a:pt x="70520" y="149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254" name="Google Shape;254;p10"/>
          <p:cNvGrpSpPr/>
          <p:nvPr/>
        </p:nvGrpSpPr>
        <p:grpSpPr>
          <a:xfrm flipH="1" rot="-205016">
            <a:off x="-155671" y="-932311"/>
            <a:ext cx="857979" cy="6404160"/>
            <a:chOff x="2652744" y="-886702"/>
            <a:chExt cx="857998" cy="6404303"/>
          </a:xfrm>
        </p:grpSpPr>
        <p:sp>
          <p:nvSpPr>
            <p:cNvPr id="255" name="Google Shape;255;p10"/>
            <p:cNvSpPr/>
            <p:nvPr/>
          </p:nvSpPr>
          <p:spPr>
            <a:xfrm>
              <a:off x="2857491" y="1470033"/>
              <a:ext cx="410512" cy="1289258"/>
            </a:xfrm>
            <a:custGeom>
              <a:rect b="b" l="l" r="r" t="t"/>
              <a:pathLst>
                <a:path extrusionOk="0" h="31761" w="10113">
                  <a:moveTo>
                    <a:pt x="3239" y="0"/>
                  </a:moveTo>
                  <a:cubicBezTo>
                    <a:pt x="1785" y="0"/>
                    <a:pt x="133" y="337"/>
                    <a:pt x="92" y="873"/>
                  </a:cubicBezTo>
                  <a:cubicBezTo>
                    <a:pt x="1" y="1991"/>
                    <a:pt x="2215" y="15846"/>
                    <a:pt x="2283" y="19886"/>
                  </a:cubicBezTo>
                  <a:cubicBezTo>
                    <a:pt x="2352" y="23903"/>
                    <a:pt x="4246" y="31664"/>
                    <a:pt x="4383" y="31755"/>
                  </a:cubicBezTo>
                  <a:cubicBezTo>
                    <a:pt x="4388" y="31759"/>
                    <a:pt x="4397" y="31760"/>
                    <a:pt x="4412" y="31760"/>
                  </a:cubicBezTo>
                  <a:cubicBezTo>
                    <a:pt x="4807" y="31760"/>
                    <a:pt x="8790" y="30644"/>
                    <a:pt x="9428" y="30226"/>
                  </a:cubicBezTo>
                  <a:cubicBezTo>
                    <a:pt x="10113" y="29792"/>
                    <a:pt x="6506" y="20320"/>
                    <a:pt x="6415" y="15572"/>
                  </a:cubicBezTo>
                  <a:cubicBezTo>
                    <a:pt x="6324" y="10847"/>
                    <a:pt x="6027" y="1306"/>
                    <a:pt x="5342" y="485"/>
                  </a:cubicBezTo>
                  <a:cubicBezTo>
                    <a:pt x="5078" y="148"/>
                    <a:pt x="4202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2718544" y="98589"/>
              <a:ext cx="344184" cy="1303750"/>
            </a:xfrm>
            <a:custGeom>
              <a:rect b="b" l="l" r="r" t="t"/>
              <a:pathLst>
                <a:path extrusionOk="0" h="32118" w="8479">
                  <a:moveTo>
                    <a:pt x="4438" y="0"/>
                  </a:moveTo>
                  <a:cubicBezTo>
                    <a:pt x="3108" y="0"/>
                    <a:pt x="610" y="640"/>
                    <a:pt x="342" y="1014"/>
                  </a:cubicBezTo>
                  <a:cubicBezTo>
                    <a:pt x="0" y="1516"/>
                    <a:pt x="2328" y="14527"/>
                    <a:pt x="2305" y="16558"/>
                  </a:cubicBezTo>
                  <a:cubicBezTo>
                    <a:pt x="2283" y="18590"/>
                    <a:pt x="2693" y="30550"/>
                    <a:pt x="3515" y="31669"/>
                  </a:cubicBezTo>
                  <a:cubicBezTo>
                    <a:pt x="3749" y="31980"/>
                    <a:pt x="4696" y="32117"/>
                    <a:pt x="5696" y="32117"/>
                  </a:cubicBezTo>
                  <a:cubicBezTo>
                    <a:pt x="7040" y="32117"/>
                    <a:pt x="8478" y="31869"/>
                    <a:pt x="8400" y="31463"/>
                  </a:cubicBezTo>
                  <a:cubicBezTo>
                    <a:pt x="8263" y="30733"/>
                    <a:pt x="6368" y="15189"/>
                    <a:pt x="6756" y="12039"/>
                  </a:cubicBezTo>
                  <a:cubicBezTo>
                    <a:pt x="7167" y="8866"/>
                    <a:pt x="5729" y="718"/>
                    <a:pt x="5204" y="170"/>
                  </a:cubicBezTo>
                  <a:cubicBezTo>
                    <a:pt x="5090" y="50"/>
                    <a:pt x="4809" y="0"/>
                    <a:pt x="4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2652744" y="-886702"/>
              <a:ext cx="325268" cy="961474"/>
            </a:xfrm>
            <a:custGeom>
              <a:rect b="b" l="l" r="r" t="t"/>
              <a:pathLst>
                <a:path extrusionOk="0" h="23686" w="8013">
                  <a:moveTo>
                    <a:pt x="541" y="1"/>
                  </a:moveTo>
                  <a:cubicBezTo>
                    <a:pt x="352" y="1"/>
                    <a:pt x="231" y="50"/>
                    <a:pt x="206" y="157"/>
                  </a:cubicBezTo>
                  <a:cubicBezTo>
                    <a:pt x="1" y="933"/>
                    <a:pt x="1690" y="10428"/>
                    <a:pt x="1941" y="13053"/>
                  </a:cubicBezTo>
                  <a:cubicBezTo>
                    <a:pt x="2192" y="15678"/>
                    <a:pt x="1621" y="22799"/>
                    <a:pt x="2169" y="23461"/>
                  </a:cubicBezTo>
                  <a:cubicBezTo>
                    <a:pt x="2299" y="23616"/>
                    <a:pt x="2719" y="23685"/>
                    <a:pt x="3271" y="23685"/>
                  </a:cubicBezTo>
                  <a:cubicBezTo>
                    <a:pt x="4757" y="23685"/>
                    <a:pt x="7200" y="23185"/>
                    <a:pt x="7533" y="22503"/>
                  </a:cubicBezTo>
                  <a:cubicBezTo>
                    <a:pt x="8012" y="21567"/>
                    <a:pt x="5981" y="5201"/>
                    <a:pt x="5775" y="3421"/>
                  </a:cubicBezTo>
                  <a:cubicBezTo>
                    <a:pt x="5598" y="1906"/>
                    <a:pt x="1724" y="1"/>
                    <a:pt x="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3042793" y="2753595"/>
              <a:ext cx="400323" cy="1699040"/>
            </a:xfrm>
            <a:custGeom>
              <a:rect b="b" l="l" r="r" t="t"/>
              <a:pathLst>
                <a:path extrusionOk="0" h="41856" w="9862">
                  <a:moveTo>
                    <a:pt x="3988" y="1"/>
                  </a:moveTo>
                  <a:cubicBezTo>
                    <a:pt x="2429" y="1"/>
                    <a:pt x="560" y="495"/>
                    <a:pt x="275" y="1549"/>
                  </a:cubicBezTo>
                  <a:cubicBezTo>
                    <a:pt x="1" y="2599"/>
                    <a:pt x="2124" y="11433"/>
                    <a:pt x="2740" y="15496"/>
                  </a:cubicBezTo>
                  <a:cubicBezTo>
                    <a:pt x="3356" y="19536"/>
                    <a:pt x="3493" y="40923"/>
                    <a:pt x="4041" y="41562"/>
                  </a:cubicBezTo>
                  <a:cubicBezTo>
                    <a:pt x="4208" y="41764"/>
                    <a:pt x="4710" y="41855"/>
                    <a:pt x="5343" y="41855"/>
                  </a:cubicBezTo>
                  <a:cubicBezTo>
                    <a:pt x="6788" y="41855"/>
                    <a:pt x="8917" y="41379"/>
                    <a:pt x="9314" y="40649"/>
                  </a:cubicBezTo>
                  <a:cubicBezTo>
                    <a:pt x="9861" y="39576"/>
                    <a:pt x="8560" y="28597"/>
                    <a:pt x="8332" y="25402"/>
                  </a:cubicBezTo>
                  <a:cubicBezTo>
                    <a:pt x="8081" y="22206"/>
                    <a:pt x="6871" y="1435"/>
                    <a:pt x="6050" y="522"/>
                  </a:cubicBezTo>
                  <a:cubicBezTo>
                    <a:pt x="5750" y="179"/>
                    <a:pt x="4925" y="1"/>
                    <a:pt x="39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3157709" y="4486673"/>
              <a:ext cx="353033" cy="1030928"/>
            </a:xfrm>
            <a:custGeom>
              <a:rect b="b" l="l" r="r" t="t"/>
              <a:pathLst>
                <a:path extrusionOk="0" h="25397" w="8697">
                  <a:moveTo>
                    <a:pt x="5185" y="0"/>
                  </a:moveTo>
                  <a:cubicBezTo>
                    <a:pt x="3719" y="0"/>
                    <a:pt x="974" y="411"/>
                    <a:pt x="548" y="1127"/>
                  </a:cubicBezTo>
                  <a:cubicBezTo>
                    <a:pt x="0" y="2017"/>
                    <a:pt x="2602" y="13338"/>
                    <a:pt x="2443" y="16123"/>
                  </a:cubicBezTo>
                  <a:cubicBezTo>
                    <a:pt x="2306" y="18931"/>
                    <a:pt x="2397" y="24865"/>
                    <a:pt x="2990" y="25185"/>
                  </a:cubicBezTo>
                  <a:cubicBezTo>
                    <a:pt x="3218" y="25316"/>
                    <a:pt x="4063" y="25397"/>
                    <a:pt x="5029" y="25397"/>
                  </a:cubicBezTo>
                  <a:cubicBezTo>
                    <a:pt x="6585" y="25397"/>
                    <a:pt x="8452" y="25186"/>
                    <a:pt x="8537" y="24637"/>
                  </a:cubicBezTo>
                  <a:cubicBezTo>
                    <a:pt x="8697" y="23770"/>
                    <a:pt x="6254" y="15872"/>
                    <a:pt x="6597" y="13589"/>
                  </a:cubicBezTo>
                  <a:cubicBezTo>
                    <a:pt x="6916" y="11284"/>
                    <a:pt x="6369" y="533"/>
                    <a:pt x="6095" y="145"/>
                  </a:cubicBezTo>
                  <a:cubicBezTo>
                    <a:pt x="6031" y="47"/>
                    <a:pt x="5682" y="0"/>
                    <a:pt x="5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0" name="Google Shape;260;p10"/>
          <p:cNvSpPr/>
          <p:nvPr/>
        </p:nvSpPr>
        <p:spPr>
          <a:xfrm rot="-5400000">
            <a:off x="-1258663" y="1156551"/>
            <a:ext cx="2009004" cy="1925708"/>
          </a:xfrm>
          <a:custGeom>
            <a:rect b="b" l="l" r="r" t="t"/>
            <a:pathLst>
              <a:path extrusionOk="0" h="47440" w="49492">
                <a:moveTo>
                  <a:pt x="49256" y="0"/>
                </a:moveTo>
                <a:cubicBezTo>
                  <a:pt x="49236" y="0"/>
                  <a:pt x="49214" y="3"/>
                  <a:pt x="49191" y="10"/>
                </a:cubicBezTo>
                <a:cubicBezTo>
                  <a:pt x="41773" y="2749"/>
                  <a:pt x="34172" y="6310"/>
                  <a:pt x="27553" y="10670"/>
                </a:cubicBezTo>
                <a:cubicBezTo>
                  <a:pt x="26868" y="11126"/>
                  <a:pt x="26183" y="11605"/>
                  <a:pt x="25498" y="12085"/>
                </a:cubicBezTo>
                <a:cubicBezTo>
                  <a:pt x="22851" y="10533"/>
                  <a:pt x="20477" y="9140"/>
                  <a:pt x="17373" y="8684"/>
                </a:cubicBezTo>
                <a:cubicBezTo>
                  <a:pt x="16376" y="8548"/>
                  <a:pt x="15376" y="8492"/>
                  <a:pt x="14376" y="8492"/>
                </a:cubicBezTo>
                <a:cubicBezTo>
                  <a:pt x="12353" y="8492"/>
                  <a:pt x="10327" y="8721"/>
                  <a:pt x="8311" y="8981"/>
                </a:cubicBezTo>
                <a:cubicBezTo>
                  <a:pt x="8083" y="9003"/>
                  <a:pt x="8083" y="9323"/>
                  <a:pt x="8288" y="9369"/>
                </a:cubicBezTo>
                <a:cubicBezTo>
                  <a:pt x="10959" y="10145"/>
                  <a:pt x="13606" y="10670"/>
                  <a:pt x="16300" y="11217"/>
                </a:cubicBezTo>
                <a:cubicBezTo>
                  <a:pt x="19153" y="11811"/>
                  <a:pt x="22143" y="11742"/>
                  <a:pt x="24951" y="12496"/>
                </a:cubicBezTo>
                <a:cubicBezTo>
                  <a:pt x="23992" y="13203"/>
                  <a:pt x="23056" y="13934"/>
                  <a:pt x="22120" y="14710"/>
                </a:cubicBezTo>
                <a:cubicBezTo>
                  <a:pt x="22097" y="14687"/>
                  <a:pt x="22052" y="14664"/>
                  <a:pt x="22029" y="14664"/>
                </a:cubicBezTo>
                <a:cubicBezTo>
                  <a:pt x="21861" y="14655"/>
                  <a:pt x="21696" y="14650"/>
                  <a:pt x="21533" y="14650"/>
                </a:cubicBezTo>
                <a:cubicBezTo>
                  <a:pt x="20898" y="14650"/>
                  <a:pt x="20291" y="14719"/>
                  <a:pt x="19655" y="14847"/>
                </a:cubicBezTo>
                <a:cubicBezTo>
                  <a:pt x="18674" y="15006"/>
                  <a:pt x="17646" y="14869"/>
                  <a:pt x="16665" y="15098"/>
                </a:cubicBezTo>
                <a:cubicBezTo>
                  <a:pt x="14314" y="15645"/>
                  <a:pt x="12031" y="16467"/>
                  <a:pt x="9932" y="17700"/>
                </a:cubicBezTo>
                <a:cubicBezTo>
                  <a:pt x="6120" y="19891"/>
                  <a:pt x="2947" y="23840"/>
                  <a:pt x="71" y="27081"/>
                </a:cubicBezTo>
                <a:cubicBezTo>
                  <a:pt x="0" y="27170"/>
                  <a:pt x="81" y="27300"/>
                  <a:pt x="174" y="27300"/>
                </a:cubicBezTo>
                <a:cubicBezTo>
                  <a:pt x="200" y="27300"/>
                  <a:pt x="228" y="27289"/>
                  <a:pt x="254" y="27264"/>
                </a:cubicBezTo>
                <a:cubicBezTo>
                  <a:pt x="3700" y="24365"/>
                  <a:pt x="7033" y="21854"/>
                  <a:pt x="11096" y="19891"/>
                </a:cubicBezTo>
                <a:cubicBezTo>
                  <a:pt x="12967" y="19001"/>
                  <a:pt x="14976" y="18453"/>
                  <a:pt x="16893" y="17723"/>
                </a:cubicBezTo>
                <a:cubicBezTo>
                  <a:pt x="18194" y="17220"/>
                  <a:pt x="19518" y="16536"/>
                  <a:pt x="20796" y="15851"/>
                </a:cubicBezTo>
                <a:lnTo>
                  <a:pt x="20796" y="15851"/>
                </a:lnTo>
                <a:cubicBezTo>
                  <a:pt x="18171" y="18202"/>
                  <a:pt x="15775" y="20804"/>
                  <a:pt x="13835" y="23612"/>
                </a:cubicBezTo>
                <a:cubicBezTo>
                  <a:pt x="13773" y="23591"/>
                  <a:pt x="13707" y="23581"/>
                  <a:pt x="13642" y="23581"/>
                </a:cubicBezTo>
                <a:cubicBezTo>
                  <a:pt x="13489" y="23581"/>
                  <a:pt x="13337" y="23637"/>
                  <a:pt x="13241" y="23748"/>
                </a:cubicBezTo>
                <a:cubicBezTo>
                  <a:pt x="11666" y="25438"/>
                  <a:pt x="10685" y="27583"/>
                  <a:pt x="9589" y="29592"/>
                </a:cubicBezTo>
                <a:cubicBezTo>
                  <a:pt x="8539" y="31509"/>
                  <a:pt x="7558" y="33335"/>
                  <a:pt x="6941" y="35435"/>
                </a:cubicBezTo>
                <a:cubicBezTo>
                  <a:pt x="5800" y="39224"/>
                  <a:pt x="6827" y="43538"/>
                  <a:pt x="7877" y="47213"/>
                </a:cubicBezTo>
                <a:cubicBezTo>
                  <a:pt x="7904" y="47294"/>
                  <a:pt x="7970" y="47329"/>
                  <a:pt x="8039" y="47329"/>
                </a:cubicBezTo>
                <a:cubicBezTo>
                  <a:pt x="8144" y="47329"/>
                  <a:pt x="8256" y="47246"/>
                  <a:pt x="8242" y="47122"/>
                </a:cubicBezTo>
                <a:cubicBezTo>
                  <a:pt x="7900" y="43150"/>
                  <a:pt x="8128" y="39429"/>
                  <a:pt x="9452" y="35640"/>
                </a:cubicBezTo>
                <a:cubicBezTo>
                  <a:pt x="10411" y="32947"/>
                  <a:pt x="12305" y="30505"/>
                  <a:pt x="13355" y="27811"/>
                </a:cubicBezTo>
                <a:cubicBezTo>
                  <a:pt x="13447" y="28519"/>
                  <a:pt x="13629" y="29249"/>
                  <a:pt x="13857" y="30025"/>
                </a:cubicBezTo>
                <a:cubicBezTo>
                  <a:pt x="14634" y="32696"/>
                  <a:pt x="15387" y="35435"/>
                  <a:pt x="16642" y="37900"/>
                </a:cubicBezTo>
                <a:cubicBezTo>
                  <a:pt x="18948" y="42420"/>
                  <a:pt x="22554" y="44930"/>
                  <a:pt x="26799" y="47395"/>
                </a:cubicBezTo>
                <a:cubicBezTo>
                  <a:pt x="26853" y="47426"/>
                  <a:pt x="26902" y="47439"/>
                  <a:pt x="26947" y="47439"/>
                </a:cubicBezTo>
                <a:cubicBezTo>
                  <a:pt x="27169" y="47439"/>
                  <a:pt x="27267" y="47106"/>
                  <a:pt x="27096" y="46916"/>
                </a:cubicBezTo>
                <a:cubicBezTo>
                  <a:pt x="24175" y="43812"/>
                  <a:pt x="21390" y="40000"/>
                  <a:pt x="19427" y="36211"/>
                </a:cubicBezTo>
                <a:cubicBezTo>
                  <a:pt x="18354" y="34134"/>
                  <a:pt x="17510" y="31943"/>
                  <a:pt x="16779" y="29729"/>
                </a:cubicBezTo>
                <a:cubicBezTo>
                  <a:pt x="16368" y="28565"/>
                  <a:pt x="16003" y="27423"/>
                  <a:pt x="15524" y="26282"/>
                </a:cubicBezTo>
                <a:cubicBezTo>
                  <a:pt x="15181" y="25483"/>
                  <a:pt x="14679" y="24730"/>
                  <a:pt x="14405" y="23908"/>
                </a:cubicBezTo>
                <a:cubicBezTo>
                  <a:pt x="15912" y="22288"/>
                  <a:pt x="17350" y="20599"/>
                  <a:pt x="18879" y="19001"/>
                </a:cubicBezTo>
                <a:lnTo>
                  <a:pt x="18879" y="19001"/>
                </a:lnTo>
                <a:cubicBezTo>
                  <a:pt x="17806" y="22288"/>
                  <a:pt x="17601" y="25780"/>
                  <a:pt x="18765" y="29135"/>
                </a:cubicBezTo>
                <a:cubicBezTo>
                  <a:pt x="19883" y="32308"/>
                  <a:pt x="22463" y="36074"/>
                  <a:pt x="25772" y="37193"/>
                </a:cubicBezTo>
                <a:cubicBezTo>
                  <a:pt x="25811" y="37207"/>
                  <a:pt x="25849" y="37213"/>
                  <a:pt x="25885" y="37213"/>
                </a:cubicBezTo>
                <a:cubicBezTo>
                  <a:pt x="26079" y="37213"/>
                  <a:pt x="26208" y="37020"/>
                  <a:pt x="26092" y="36827"/>
                </a:cubicBezTo>
                <a:cubicBezTo>
                  <a:pt x="25270" y="35481"/>
                  <a:pt x="24197" y="34271"/>
                  <a:pt x="23376" y="32924"/>
                </a:cubicBezTo>
                <a:cubicBezTo>
                  <a:pt x="22463" y="31486"/>
                  <a:pt x="21846" y="29797"/>
                  <a:pt x="21367" y="28177"/>
                </a:cubicBezTo>
                <a:cubicBezTo>
                  <a:pt x="20363" y="24867"/>
                  <a:pt x="20865" y="21329"/>
                  <a:pt x="19746" y="18088"/>
                </a:cubicBezTo>
                <a:cubicBezTo>
                  <a:pt x="19746" y="18088"/>
                  <a:pt x="19769" y="18065"/>
                  <a:pt x="19769" y="18065"/>
                </a:cubicBezTo>
                <a:cubicBezTo>
                  <a:pt x="20431" y="17380"/>
                  <a:pt x="21116" y="16741"/>
                  <a:pt x="21824" y="16125"/>
                </a:cubicBezTo>
                <a:cubicBezTo>
                  <a:pt x="22075" y="19549"/>
                  <a:pt x="24517" y="22470"/>
                  <a:pt x="26046" y="25438"/>
                </a:cubicBezTo>
                <a:cubicBezTo>
                  <a:pt x="28055" y="29363"/>
                  <a:pt x="29173" y="33358"/>
                  <a:pt x="29858" y="37718"/>
                </a:cubicBezTo>
                <a:cubicBezTo>
                  <a:pt x="29858" y="37780"/>
                  <a:pt x="29920" y="37815"/>
                  <a:pt x="29976" y="37815"/>
                </a:cubicBezTo>
                <a:cubicBezTo>
                  <a:pt x="30022" y="37815"/>
                  <a:pt x="30063" y="37792"/>
                  <a:pt x="30063" y="37740"/>
                </a:cubicBezTo>
                <a:cubicBezTo>
                  <a:pt x="30315" y="33769"/>
                  <a:pt x="30474" y="29569"/>
                  <a:pt x="29150" y="25757"/>
                </a:cubicBezTo>
                <a:cubicBezTo>
                  <a:pt x="27804" y="21900"/>
                  <a:pt x="24540" y="19024"/>
                  <a:pt x="22417" y="15577"/>
                </a:cubicBezTo>
                <a:cubicBezTo>
                  <a:pt x="24175" y="14025"/>
                  <a:pt x="26046" y="12587"/>
                  <a:pt x="27964" y="11240"/>
                </a:cubicBezTo>
                <a:cubicBezTo>
                  <a:pt x="34583" y="6652"/>
                  <a:pt x="42184" y="3982"/>
                  <a:pt x="49328" y="330"/>
                </a:cubicBezTo>
                <a:cubicBezTo>
                  <a:pt x="49492" y="248"/>
                  <a:pt x="49435" y="0"/>
                  <a:pt x="492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0"/>
          <p:cNvSpPr/>
          <p:nvPr/>
        </p:nvSpPr>
        <p:spPr>
          <a:xfrm flipH="1" rot="4098835">
            <a:off x="-93716" y="718837"/>
            <a:ext cx="533474" cy="16026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0"/>
          <p:cNvSpPr/>
          <p:nvPr/>
        </p:nvSpPr>
        <p:spPr>
          <a:xfrm rot="853571">
            <a:off x="177183" y="3200156"/>
            <a:ext cx="480723" cy="1387664"/>
          </a:xfrm>
          <a:custGeom>
            <a:rect b="b" l="l" r="r" t="t"/>
            <a:pathLst>
              <a:path extrusionOk="0" h="42875" w="10816">
                <a:moveTo>
                  <a:pt x="173" y="0"/>
                </a:moveTo>
                <a:cubicBezTo>
                  <a:pt x="86" y="0"/>
                  <a:pt x="0" y="86"/>
                  <a:pt x="65" y="184"/>
                </a:cubicBezTo>
                <a:cubicBezTo>
                  <a:pt x="1092" y="2101"/>
                  <a:pt x="2188" y="3973"/>
                  <a:pt x="3101" y="5936"/>
                </a:cubicBezTo>
                <a:cubicBezTo>
                  <a:pt x="4151" y="8218"/>
                  <a:pt x="4493" y="10775"/>
                  <a:pt x="5018" y="13217"/>
                </a:cubicBezTo>
                <a:cubicBezTo>
                  <a:pt x="5475" y="15386"/>
                  <a:pt x="5931" y="17600"/>
                  <a:pt x="6639" y="19722"/>
                </a:cubicBezTo>
                <a:cubicBezTo>
                  <a:pt x="7324" y="21777"/>
                  <a:pt x="8602" y="23717"/>
                  <a:pt x="9629" y="25680"/>
                </a:cubicBezTo>
                <a:cubicBezTo>
                  <a:pt x="9971" y="27529"/>
                  <a:pt x="9812" y="29355"/>
                  <a:pt x="9697" y="31249"/>
                </a:cubicBezTo>
                <a:cubicBezTo>
                  <a:pt x="9697" y="31249"/>
                  <a:pt x="9697" y="31249"/>
                  <a:pt x="9697" y="31272"/>
                </a:cubicBezTo>
                <a:cubicBezTo>
                  <a:pt x="9401" y="29948"/>
                  <a:pt x="9013" y="28647"/>
                  <a:pt x="8602" y="27414"/>
                </a:cubicBezTo>
                <a:cubicBezTo>
                  <a:pt x="7438" y="23922"/>
                  <a:pt x="4858" y="21160"/>
                  <a:pt x="2188" y="18695"/>
                </a:cubicBezTo>
                <a:cubicBezTo>
                  <a:pt x="2152" y="18659"/>
                  <a:pt x="2111" y="18644"/>
                  <a:pt x="2069" y="18644"/>
                </a:cubicBezTo>
                <a:cubicBezTo>
                  <a:pt x="1924" y="18644"/>
                  <a:pt x="1775" y="18827"/>
                  <a:pt x="1846" y="18969"/>
                </a:cubicBezTo>
                <a:cubicBezTo>
                  <a:pt x="3535" y="22096"/>
                  <a:pt x="4082" y="25588"/>
                  <a:pt x="5246" y="28921"/>
                </a:cubicBezTo>
                <a:cubicBezTo>
                  <a:pt x="6274" y="31934"/>
                  <a:pt x="7255" y="35221"/>
                  <a:pt x="8990" y="37914"/>
                </a:cubicBezTo>
                <a:cubicBezTo>
                  <a:pt x="8625" y="39649"/>
                  <a:pt x="8031" y="41292"/>
                  <a:pt x="7027" y="42707"/>
                </a:cubicBezTo>
                <a:cubicBezTo>
                  <a:pt x="6974" y="42777"/>
                  <a:pt x="7043" y="42874"/>
                  <a:pt x="7119" y="42874"/>
                </a:cubicBezTo>
                <a:cubicBezTo>
                  <a:pt x="7142" y="42874"/>
                  <a:pt x="7165" y="42866"/>
                  <a:pt x="7187" y="42844"/>
                </a:cubicBezTo>
                <a:cubicBezTo>
                  <a:pt x="8396" y="41589"/>
                  <a:pt x="9172" y="40037"/>
                  <a:pt x="9697" y="38371"/>
                </a:cubicBezTo>
                <a:cubicBezTo>
                  <a:pt x="9971" y="38325"/>
                  <a:pt x="10245" y="38097"/>
                  <a:pt x="10268" y="37800"/>
                </a:cubicBezTo>
                <a:cubicBezTo>
                  <a:pt x="10314" y="37092"/>
                  <a:pt x="10337" y="36385"/>
                  <a:pt x="10314" y="35654"/>
                </a:cubicBezTo>
                <a:cubicBezTo>
                  <a:pt x="10496" y="34399"/>
                  <a:pt x="10610" y="33121"/>
                  <a:pt x="10702" y="31888"/>
                </a:cubicBezTo>
                <a:cubicBezTo>
                  <a:pt x="10816" y="30085"/>
                  <a:pt x="10770" y="28396"/>
                  <a:pt x="10542" y="26730"/>
                </a:cubicBezTo>
                <a:cubicBezTo>
                  <a:pt x="10565" y="26707"/>
                  <a:pt x="10588" y="26638"/>
                  <a:pt x="10565" y="26570"/>
                </a:cubicBezTo>
                <a:cubicBezTo>
                  <a:pt x="10108" y="23968"/>
                  <a:pt x="10154" y="21366"/>
                  <a:pt x="9834" y="18764"/>
                </a:cubicBezTo>
                <a:cubicBezTo>
                  <a:pt x="9560" y="16367"/>
                  <a:pt x="8670" y="13925"/>
                  <a:pt x="7871" y="11665"/>
                </a:cubicBezTo>
                <a:cubicBezTo>
                  <a:pt x="6274" y="7123"/>
                  <a:pt x="3375" y="3653"/>
                  <a:pt x="271" y="47"/>
                </a:cubicBezTo>
                <a:cubicBezTo>
                  <a:pt x="244" y="14"/>
                  <a:pt x="209" y="0"/>
                  <a:pt x="1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lackey"/>
              <a:buNone/>
              <a:defRPr sz="3000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8"/>
          <p:cNvSpPr txBox="1"/>
          <p:nvPr>
            <p:ph type="ctrTitle"/>
          </p:nvPr>
        </p:nvSpPr>
        <p:spPr>
          <a:xfrm>
            <a:off x="2033400" y="584825"/>
            <a:ext cx="5077200" cy="11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Noto Sans TC"/>
                <a:ea typeface="Noto Sans TC"/>
                <a:cs typeface="Noto Sans TC"/>
                <a:sym typeface="Noto Sans TC"/>
              </a:rPr>
              <a:t>守護大熊貓</a:t>
            </a:r>
            <a:endParaRPr b="1" sz="2500">
              <a:solidFill>
                <a:schemeClr val="accent5"/>
              </a:solidFill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783" name="Google Shape;783;p28"/>
          <p:cNvSpPr txBox="1"/>
          <p:nvPr>
            <p:ph idx="1" type="subTitle"/>
          </p:nvPr>
        </p:nvSpPr>
        <p:spPr>
          <a:xfrm>
            <a:off x="2664750" y="1907950"/>
            <a:ext cx="3814500" cy="216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P.6 陳佳壕 邱卓琛</a:t>
            </a:r>
            <a:endParaRPr b="1" sz="30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       陳</a:t>
            </a:r>
            <a:r>
              <a:rPr b="1" lang="en" sz="30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澤豪 </a:t>
            </a:r>
            <a:r>
              <a:rPr b="1" lang="en" sz="30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王心怡</a:t>
            </a:r>
            <a:endParaRPr b="1" sz="30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P.5 </a:t>
            </a:r>
            <a:r>
              <a:rPr b="1" lang="en" sz="30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施莉桐 </a:t>
            </a:r>
            <a:r>
              <a:rPr b="1" lang="en" sz="30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陳靖</a:t>
            </a:r>
            <a:endParaRPr b="1" sz="30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</p:txBody>
      </p:sp>
      <p:grpSp>
        <p:nvGrpSpPr>
          <p:cNvPr id="784" name="Google Shape;784;p28"/>
          <p:cNvGrpSpPr/>
          <p:nvPr/>
        </p:nvGrpSpPr>
        <p:grpSpPr>
          <a:xfrm>
            <a:off x="6614639" y="1907945"/>
            <a:ext cx="2657252" cy="3145894"/>
            <a:chOff x="6849231" y="1504148"/>
            <a:chExt cx="2171667" cy="2571015"/>
          </a:xfrm>
        </p:grpSpPr>
        <p:sp>
          <p:nvSpPr>
            <p:cNvPr id="785" name="Google Shape;785;p28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6849231" y="3064726"/>
              <a:ext cx="694612" cy="999434"/>
            </a:xfrm>
            <a:custGeom>
              <a:rect b="b" l="l" r="r" t="t"/>
              <a:pathLst>
                <a:path extrusionOk="0" h="31135" w="2163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80"/>
                    <a:pt x="3995" y="663"/>
                    <a:pt x="3607" y="914"/>
                  </a:cubicBezTo>
                  <a:cubicBezTo>
                    <a:pt x="3219" y="1142"/>
                    <a:pt x="2854" y="1439"/>
                    <a:pt x="2511" y="1804"/>
                  </a:cubicBezTo>
                  <a:cubicBezTo>
                    <a:pt x="2192" y="2124"/>
                    <a:pt x="1918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411" y="5661"/>
                    <a:pt x="229" y="6574"/>
                  </a:cubicBezTo>
                  <a:cubicBezTo>
                    <a:pt x="69" y="7396"/>
                    <a:pt x="1" y="8286"/>
                    <a:pt x="23" y="9245"/>
                  </a:cubicBezTo>
                  <a:cubicBezTo>
                    <a:pt x="23" y="10135"/>
                    <a:pt x="115" y="11048"/>
                    <a:pt x="274" y="12030"/>
                  </a:cubicBezTo>
                  <a:cubicBezTo>
                    <a:pt x="571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35"/>
                  </a:cubicBezTo>
                  <a:cubicBezTo>
                    <a:pt x="13855" y="30039"/>
                    <a:pt x="15522" y="30701"/>
                    <a:pt x="17142" y="30975"/>
                  </a:cubicBezTo>
                  <a:cubicBezTo>
                    <a:pt x="17713" y="31066"/>
                    <a:pt x="18284" y="31134"/>
                    <a:pt x="18831" y="31134"/>
                  </a:cubicBezTo>
                  <a:cubicBezTo>
                    <a:pt x="19288" y="31134"/>
                    <a:pt x="19767" y="31089"/>
                    <a:pt x="20224" y="31020"/>
                  </a:cubicBezTo>
                  <a:cubicBezTo>
                    <a:pt x="20680" y="30952"/>
                    <a:pt x="21160" y="30838"/>
                    <a:pt x="21639" y="30655"/>
                  </a:cubicBezTo>
                  <a:cubicBezTo>
                    <a:pt x="20794" y="29719"/>
                    <a:pt x="20018" y="28692"/>
                    <a:pt x="19356" y="27597"/>
                  </a:cubicBezTo>
                  <a:cubicBezTo>
                    <a:pt x="18398" y="26090"/>
                    <a:pt x="17599" y="24492"/>
                    <a:pt x="16914" y="22849"/>
                  </a:cubicBezTo>
                  <a:cubicBezTo>
                    <a:pt x="16229" y="21183"/>
                    <a:pt x="15659" y="19494"/>
                    <a:pt x="15179" y="17759"/>
                  </a:cubicBezTo>
                  <a:cubicBezTo>
                    <a:pt x="14746" y="16161"/>
                    <a:pt x="14358" y="14540"/>
                    <a:pt x="14061" y="12897"/>
                  </a:cubicBezTo>
                  <a:cubicBezTo>
                    <a:pt x="13992" y="12441"/>
                    <a:pt x="13924" y="11984"/>
                    <a:pt x="13833" y="11528"/>
                  </a:cubicBezTo>
                  <a:cubicBezTo>
                    <a:pt x="13741" y="10957"/>
                    <a:pt x="13650" y="10409"/>
                    <a:pt x="13582" y="9838"/>
                  </a:cubicBezTo>
                  <a:cubicBezTo>
                    <a:pt x="13422" y="8720"/>
                    <a:pt x="13285" y="7579"/>
                    <a:pt x="13194" y="6415"/>
                  </a:cubicBezTo>
                  <a:cubicBezTo>
                    <a:pt x="13125" y="5273"/>
                    <a:pt x="13102" y="4109"/>
                    <a:pt x="13216" y="2945"/>
                  </a:cubicBezTo>
                  <a:cubicBezTo>
                    <a:pt x="13239" y="2626"/>
                    <a:pt x="13285" y="2306"/>
                    <a:pt x="13331" y="1987"/>
                  </a:cubicBezTo>
                  <a:cubicBezTo>
                    <a:pt x="13194" y="1895"/>
                    <a:pt x="13057" y="1804"/>
                    <a:pt x="12920" y="1713"/>
                  </a:cubicBezTo>
                  <a:cubicBezTo>
                    <a:pt x="12075" y="1188"/>
                    <a:pt x="11208" y="777"/>
                    <a:pt x="10318" y="503"/>
                  </a:cubicBezTo>
                  <a:cubicBezTo>
                    <a:pt x="9930" y="389"/>
                    <a:pt x="9450" y="275"/>
                    <a:pt x="8925" y="183"/>
                  </a:cubicBezTo>
                  <a:cubicBezTo>
                    <a:pt x="8446" y="92"/>
                    <a:pt x="7967" y="24"/>
                    <a:pt x="7510" y="24"/>
                  </a:cubicBezTo>
                  <a:cubicBezTo>
                    <a:pt x="7373" y="1"/>
                    <a:pt x="7213" y="1"/>
                    <a:pt x="7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8469159" y="3253018"/>
              <a:ext cx="550996" cy="783304"/>
            </a:xfrm>
            <a:custGeom>
              <a:rect b="b" l="l" r="r" t="t"/>
              <a:pathLst>
                <a:path extrusionOk="0" h="24402" w="17165">
                  <a:moveTo>
                    <a:pt x="10979" y="1"/>
                  </a:moveTo>
                  <a:cubicBezTo>
                    <a:pt x="10523" y="1"/>
                    <a:pt x="10043" y="47"/>
                    <a:pt x="9564" y="138"/>
                  </a:cubicBezTo>
                  <a:cubicBezTo>
                    <a:pt x="9610" y="1142"/>
                    <a:pt x="9541" y="2124"/>
                    <a:pt x="9427" y="3105"/>
                  </a:cubicBezTo>
                  <a:cubicBezTo>
                    <a:pt x="9267" y="4406"/>
                    <a:pt x="9016" y="5684"/>
                    <a:pt x="8674" y="6940"/>
                  </a:cubicBezTo>
                  <a:cubicBezTo>
                    <a:pt x="8377" y="8058"/>
                    <a:pt x="8035" y="9154"/>
                    <a:pt x="7670" y="10227"/>
                  </a:cubicBezTo>
                  <a:cubicBezTo>
                    <a:pt x="7327" y="11185"/>
                    <a:pt x="6962" y="12144"/>
                    <a:pt x="6597" y="13080"/>
                  </a:cubicBezTo>
                  <a:cubicBezTo>
                    <a:pt x="5866" y="14837"/>
                    <a:pt x="5090" y="16595"/>
                    <a:pt x="4200" y="18284"/>
                  </a:cubicBezTo>
                  <a:cubicBezTo>
                    <a:pt x="3287" y="20019"/>
                    <a:pt x="2237" y="21685"/>
                    <a:pt x="1005" y="23214"/>
                  </a:cubicBezTo>
                  <a:cubicBezTo>
                    <a:pt x="685" y="23625"/>
                    <a:pt x="343" y="24013"/>
                    <a:pt x="0" y="24401"/>
                  </a:cubicBezTo>
                  <a:lnTo>
                    <a:pt x="457" y="24401"/>
                  </a:lnTo>
                  <a:cubicBezTo>
                    <a:pt x="1164" y="24401"/>
                    <a:pt x="1872" y="24333"/>
                    <a:pt x="2602" y="24196"/>
                  </a:cubicBezTo>
                  <a:cubicBezTo>
                    <a:pt x="4406" y="23876"/>
                    <a:pt x="6186" y="23146"/>
                    <a:pt x="7898" y="22050"/>
                  </a:cubicBezTo>
                  <a:cubicBezTo>
                    <a:pt x="8468" y="21731"/>
                    <a:pt x="9016" y="21388"/>
                    <a:pt x="9496" y="21000"/>
                  </a:cubicBezTo>
                  <a:cubicBezTo>
                    <a:pt x="9861" y="20772"/>
                    <a:pt x="10203" y="20498"/>
                    <a:pt x="10568" y="20178"/>
                  </a:cubicBezTo>
                  <a:cubicBezTo>
                    <a:pt x="11322" y="19562"/>
                    <a:pt x="12052" y="18786"/>
                    <a:pt x="12782" y="17873"/>
                  </a:cubicBezTo>
                  <a:cubicBezTo>
                    <a:pt x="13376" y="17120"/>
                    <a:pt x="13969" y="16275"/>
                    <a:pt x="14494" y="15385"/>
                  </a:cubicBezTo>
                  <a:cubicBezTo>
                    <a:pt x="15019" y="14472"/>
                    <a:pt x="15499" y="13513"/>
                    <a:pt x="15910" y="12532"/>
                  </a:cubicBezTo>
                  <a:cubicBezTo>
                    <a:pt x="16777" y="10364"/>
                    <a:pt x="17165" y="8286"/>
                    <a:pt x="17051" y="6346"/>
                  </a:cubicBezTo>
                  <a:cubicBezTo>
                    <a:pt x="17028" y="5844"/>
                    <a:pt x="16937" y="5342"/>
                    <a:pt x="16845" y="4840"/>
                  </a:cubicBezTo>
                  <a:cubicBezTo>
                    <a:pt x="16731" y="4383"/>
                    <a:pt x="16594" y="3950"/>
                    <a:pt x="16435" y="3584"/>
                  </a:cubicBezTo>
                  <a:cubicBezTo>
                    <a:pt x="16161" y="2900"/>
                    <a:pt x="15773" y="2283"/>
                    <a:pt x="15293" y="1781"/>
                  </a:cubicBezTo>
                  <a:cubicBezTo>
                    <a:pt x="14860" y="1302"/>
                    <a:pt x="14312" y="891"/>
                    <a:pt x="13695" y="617"/>
                  </a:cubicBezTo>
                  <a:cubicBezTo>
                    <a:pt x="13422" y="457"/>
                    <a:pt x="13125" y="343"/>
                    <a:pt x="12782" y="252"/>
                  </a:cubicBezTo>
                  <a:cubicBezTo>
                    <a:pt x="12509" y="161"/>
                    <a:pt x="12189" y="92"/>
                    <a:pt x="11824" y="47"/>
                  </a:cubicBezTo>
                  <a:cubicBezTo>
                    <a:pt x="11527" y="24"/>
                    <a:pt x="11253" y="1"/>
                    <a:pt x="10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7543784" y="2433921"/>
              <a:ext cx="1066105" cy="1529886"/>
            </a:xfrm>
            <a:custGeom>
              <a:rect b="b" l="l" r="r" t="t"/>
              <a:pathLst>
                <a:path extrusionOk="0" h="47660" w="33212">
                  <a:moveTo>
                    <a:pt x="25269" y="0"/>
                  </a:moveTo>
                  <a:cubicBezTo>
                    <a:pt x="24903" y="0"/>
                    <a:pt x="24515" y="0"/>
                    <a:pt x="24104" y="23"/>
                  </a:cubicBezTo>
                  <a:cubicBezTo>
                    <a:pt x="22598" y="114"/>
                    <a:pt x="21114" y="343"/>
                    <a:pt x="19654" y="571"/>
                  </a:cubicBezTo>
                  <a:cubicBezTo>
                    <a:pt x="19288" y="639"/>
                    <a:pt x="18900" y="708"/>
                    <a:pt x="18512" y="753"/>
                  </a:cubicBezTo>
                  <a:cubicBezTo>
                    <a:pt x="18307" y="799"/>
                    <a:pt x="18101" y="822"/>
                    <a:pt x="17896" y="845"/>
                  </a:cubicBezTo>
                  <a:cubicBezTo>
                    <a:pt x="17417" y="913"/>
                    <a:pt x="16937" y="959"/>
                    <a:pt x="16458" y="1005"/>
                  </a:cubicBezTo>
                  <a:lnTo>
                    <a:pt x="16253" y="1027"/>
                  </a:lnTo>
                  <a:cubicBezTo>
                    <a:pt x="15362" y="1119"/>
                    <a:pt x="14563" y="1187"/>
                    <a:pt x="13833" y="1256"/>
                  </a:cubicBezTo>
                  <a:cubicBezTo>
                    <a:pt x="12669" y="1347"/>
                    <a:pt x="11642" y="1393"/>
                    <a:pt x="10683" y="1393"/>
                  </a:cubicBezTo>
                  <a:cubicBezTo>
                    <a:pt x="10090" y="1393"/>
                    <a:pt x="9542" y="1370"/>
                    <a:pt x="8994" y="1347"/>
                  </a:cubicBezTo>
                  <a:cubicBezTo>
                    <a:pt x="8355" y="1301"/>
                    <a:pt x="7693" y="1233"/>
                    <a:pt x="7054" y="1164"/>
                  </a:cubicBezTo>
                  <a:lnTo>
                    <a:pt x="6689" y="1119"/>
                  </a:lnTo>
                  <a:cubicBezTo>
                    <a:pt x="6164" y="1050"/>
                    <a:pt x="5570" y="1005"/>
                    <a:pt x="4954" y="1005"/>
                  </a:cubicBezTo>
                  <a:cubicBezTo>
                    <a:pt x="4771" y="1005"/>
                    <a:pt x="4589" y="1005"/>
                    <a:pt x="4406" y="1027"/>
                  </a:cubicBezTo>
                  <a:cubicBezTo>
                    <a:pt x="3744" y="1050"/>
                    <a:pt x="3128" y="1187"/>
                    <a:pt x="2557" y="1415"/>
                  </a:cubicBezTo>
                  <a:cubicBezTo>
                    <a:pt x="2101" y="1598"/>
                    <a:pt x="1713" y="1872"/>
                    <a:pt x="1416" y="2169"/>
                  </a:cubicBezTo>
                  <a:cubicBezTo>
                    <a:pt x="1233" y="2374"/>
                    <a:pt x="1097" y="2602"/>
                    <a:pt x="982" y="2876"/>
                  </a:cubicBezTo>
                  <a:lnTo>
                    <a:pt x="1005" y="2716"/>
                  </a:lnTo>
                  <a:lnTo>
                    <a:pt x="1051" y="2602"/>
                  </a:lnTo>
                  <a:cubicBezTo>
                    <a:pt x="1211" y="1872"/>
                    <a:pt x="1439" y="1119"/>
                    <a:pt x="1690" y="320"/>
                  </a:cubicBezTo>
                  <a:cubicBezTo>
                    <a:pt x="1713" y="274"/>
                    <a:pt x="1713" y="229"/>
                    <a:pt x="1690" y="183"/>
                  </a:cubicBezTo>
                  <a:cubicBezTo>
                    <a:pt x="1667" y="137"/>
                    <a:pt x="1622" y="92"/>
                    <a:pt x="1553" y="69"/>
                  </a:cubicBezTo>
                  <a:lnTo>
                    <a:pt x="1507" y="69"/>
                  </a:lnTo>
                  <a:cubicBezTo>
                    <a:pt x="1416" y="69"/>
                    <a:pt x="1348" y="137"/>
                    <a:pt x="1325" y="206"/>
                  </a:cubicBezTo>
                  <a:cubicBezTo>
                    <a:pt x="823" y="1689"/>
                    <a:pt x="457" y="3219"/>
                    <a:pt x="252" y="4748"/>
                  </a:cubicBezTo>
                  <a:cubicBezTo>
                    <a:pt x="69" y="6186"/>
                    <a:pt x="1" y="7715"/>
                    <a:pt x="92" y="9267"/>
                  </a:cubicBezTo>
                  <a:cubicBezTo>
                    <a:pt x="138" y="10682"/>
                    <a:pt x="343" y="12166"/>
                    <a:pt x="640" y="13787"/>
                  </a:cubicBezTo>
                  <a:cubicBezTo>
                    <a:pt x="777" y="14517"/>
                    <a:pt x="937" y="15270"/>
                    <a:pt x="1142" y="16092"/>
                  </a:cubicBezTo>
                  <a:cubicBezTo>
                    <a:pt x="1302" y="16731"/>
                    <a:pt x="1485" y="17347"/>
                    <a:pt x="1644" y="17987"/>
                  </a:cubicBezTo>
                  <a:lnTo>
                    <a:pt x="1781" y="18443"/>
                  </a:lnTo>
                  <a:cubicBezTo>
                    <a:pt x="2557" y="21296"/>
                    <a:pt x="3470" y="24606"/>
                    <a:pt x="4315" y="27916"/>
                  </a:cubicBezTo>
                  <a:cubicBezTo>
                    <a:pt x="4749" y="29582"/>
                    <a:pt x="5137" y="31134"/>
                    <a:pt x="5502" y="32663"/>
                  </a:cubicBezTo>
                  <a:lnTo>
                    <a:pt x="5570" y="32869"/>
                  </a:lnTo>
                  <a:cubicBezTo>
                    <a:pt x="5730" y="33553"/>
                    <a:pt x="5890" y="34261"/>
                    <a:pt x="6050" y="34946"/>
                  </a:cubicBezTo>
                  <a:cubicBezTo>
                    <a:pt x="6187" y="35539"/>
                    <a:pt x="6301" y="36155"/>
                    <a:pt x="6415" y="36749"/>
                  </a:cubicBezTo>
                  <a:lnTo>
                    <a:pt x="6438" y="36886"/>
                  </a:lnTo>
                  <a:lnTo>
                    <a:pt x="6460" y="37046"/>
                  </a:lnTo>
                  <a:cubicBezTo>
                    <a:pt x="6712" y="38301"/>
                    <a:pt x="6963" y="39625"/>
                    <a:pt x="7305" y="40880"/>
                  </a:cubicBezTo>
                  <a:cubicBezTo>
                    <a:pt x="7510" y="41542"/>
                    <a:pt x="7716" y="42181"/>
                    <a:pt x="7967" y="42775"/>
                  </a:cubicBezTo>
                  <a:cubicBezTo>
                    <a:pt x="8241" y="43437"/>
                    <a:pt x="8515" y="43985"/>
                    <a:pt x="8834" y="44441"/>
                  </a:cubicBezTo>
                  <a:cubicBezTo>
                    <a:pt x="9473" y="45400"/>
                    <a:pt x="10386" y="46221"/>
                    <a:pt x="11482" y="46792"/>
                  </a:cubicBezTo>
                  <a:cubicBezTo>
                    <a:pt x="12509" y="47317"/>
                    <a:pt x="13719" y="47614"/>
                    <a:pt x="14929" y="47659"/>
                  </a:cubicBezTo>
                  <a:lnTo>
                    <a:pt x="15180" y="47659"/>
                  </a:lnTo>
                  <a:cubicBezTo>
                    <a:pt x="15728" y="47659"/>
                    <a:pt x="16253" y="47591"/>
                    <a:pt x="16732" y="47454"/>
                  </a:cubicBezTo>
                  <a:cubicBezTo>
                    <a:pt x="17280" y="47317"/>
                    <a:pt x="17805" y="47066"/>
                    <a:pt x="18330" y="46724"/>
                  </a:cubicBezTo>
                  <a:cubicBezTo>
                    <a:pt x="18786" y="46427"/>
                    <a:pt x="19220" y="46039"/>
                    <a:pt x="19676" y="45559"/>
                  </a:cubicBezTo>
                  <a:cubicBezTo>
                    <a:pt x="20042" y="45194"/>
                    <a:pt x="20407" y="44738"/>
                    <a:pt x="20818" y="44167"/>
                  </a:cubicBezTo>
                  <a:cubicBezTo>
                    <a:pt x="21228" y="43574"/>
                    <a:pt x="21594" y="42980"/>
                    <a:pt x="21868" y="42524"/>
                  </a:cubicBezTo>
                  <a:cubicBezTo>
                    <a:pt x="22233" y="41907"/>
                    <a:pt x="22575" y="41268"/>
                    <a:pt x="22940" y="40584"/>
                  </a:cubicBezTo>
                  <a:cubicBezTo>
                    <a:pt x="23557" y="39442"/>
                    <a:pt x="24150" y="38164"/>
                    <a:pt x="24835" y="36566"/>
                  </a:cubicBezTo>
                  <a:cubicBezTo>
                    <a:pt x="25360" y="35311"/>
                    <a:pt x="25885" y="34033"/>
                    <a:pt x="26387" y="32800"/>
                  </a:cubicBezTo>
                  <a:cubicBezTo>
                    <a:pt x="26798" y="31796"/>
                    <a:pt x="27209" y="30792"/>
                    <a:pt x="27620" y="29787"/>
                  </a:cubicBezTo>
                  <a:cubicBezTo>
                    <a:pt x="28008" y="28897"/>
                    <a:pt x="28396" y="28030"/>
                    <a:pt x="28784" y="27162"/>
                  </a:cubicBezTo>
                  <a:cubicBezTo>
                    <a:pt x="28989" y="26706"/>
                    <a:pt x="29194" y="26226"/>
                    <a:pt x="29400" y="25770"/>
                  </a:cubicBezTo>
                  <a:cubicBezTo>
                    <a:pt x="30107" y="24127"/>
                    <a:pt x="30678" y="22803"/>
                    <a:pt x="31135" y="21570"/>
                  </a:cubicBezTo>
                  <a:cubicBezTo>
                    <a:pt x="32390" y="18260"/>
                    <a:pt x="33029" y="15476"/>
                    <a:pt x="33166" y="12805"/>
                  </a:cubicBezTo>
                  <a:cubicBezTo>
                    <a:pt x="33189" y="12486"/>
                    <a:pt x="33189" y="12143"/>
                    <a:pt x="33212" y="11824"/>
                  </a:cubicBezTo>
                  <a:cubicBezTo>
                    <a:pt x="33212" y="11527"/>
                    <a:pt x="33212" y="11230"/>
                    <a:pt x="33212" y="10934"/>
                  </a:cubicBezTo>
                  <a:cubicBezTo>
                    <a:pt x="33212" y="10249"/>
                    <a:pt x="33212" y="9655"/>
                    <a:pt x="33212" y="9085"/>
                  </a:cubicBezTo>
                  <a:cubicBezTo>
                    <a:pt x="33166" y="7578"/>
                    <a:pt x="33029" y="6369"/>
                    <a:pt x="32801" y="5296"/>
                  </a:cubicBezTo>
                  <a:cubicBezTo>
                    <a:pt x="32550" y="4132"/>
                    <a:pt x="32139" y="3196"/>
                    <a:pt x="31545" y="2420"/>
                  </a:cubicBezTo>
                  <a:cubicBezTo>
                    <a:pt x="31272" y="2077"/>
                    <a:pt x="30975" y="1758"/>
                    <a:pt x="30632" y="1484"/>
                  </a:cubicBezTo>
                  <a:cubicBezTo>
                    <a:pt x="30290" y="1233"/>
                    <a:pt x="29925" y="1005"/>
                    <a:pt x="29537" y="822"/>
                  </a:cubicBezTo>
                  <a:cubicBezTo>
                    <a:pt x="28806" y="457"/>
                    <a:pt x="27962" y="229"/>
                    <a:pt x="26958" y="92"/>
                  </a:cubicBezTo>
                  <a:cubicBezTo>
                    <a:pt x="26433" y="23"/>
                    <a:pt x="25885" y="0"/>
                    <a:pt x="25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7548919" y="2433921"/>
              <a:ext cx="1048514" cy="331208"/>
            </a:xfrm>
            <a:custGeom>
              <a:rect b="b" l="l" r="r" t="t"/>
              <a:pathLst>
                <a:path extrusionOk="0" h="10318" w="32664">
                  <a:moveTo>
                    <a:pt x="30241" y="6414"/>
                  </a:moveTo>
                  <a:lnTo>
                    <a:pt x="30241" y="6414"/>
                  </a:lnTo>
                  <a:cubicBezTo>
                    <a:pt x="30234" y="6414"/>
                    <a:pt x="30228" y="6414"/>
                    <a:pt x="30221" y="6414"/>
                  </a:cubicBezTo>
                  <a:lnTo>
                    <a:pt x="30244" y="6414"/>
                  </a:lnTo>
                  <a:cubicBezTo>
                    <a:pt x="30243" y="6414"/>
                    <a:pt x="30242" y="6414"/>
                    <a:pt x="30241" y="6414"/>
                  </a:cubicBezTo>
                  <a:close/>
                  <a:moveTo>
                    <a:pt x="25109" y="0"/>
                  </a:moveTo>
                  <a:cubicBezTo>
                    <a:pt x="24766" y="0"/>
                    <a:pt x="24401" y="0"/>
                    <a:pt x="23944" y="23"/>
                  </a:cubicBezTo>
                  <a:cubicBezTo>
                    <a:pt x="22438" y="114"/>
                    <a:pt x="20863" y="365"/>
                    <a:pt x="19494" y="571"/>
                  </a:cubicBezTo>
                  <a:lnTo>
                    <a:pt x="19220" y="617"/>
                  </a:lnTo>
                  <a:lnTo>
                    <a:pt x="19014" y="639"/>
                  </a:lnTo>
                  <a:cubicBezTo>
                    <a:pt x="18809" y="685"/>
                    <a:pt x="18580" y="708"/>
                    <a:pt x="18352" y="753"/>
                  </a:cubicBezTo>
                  <a:cubicBezTo>
                    <a:pt x="18147" y="776"/>
                    <a:pt x="17941" y="822"/>
                    <a:pt x="17736" y="845"/>
                  </a:cubicBezTo>
                  <a:cubicBezTo>
                    <a:pt x="17257" y="913"/>
                    <a:pt x="16777" y="959"/>
                    <a:pt x="16298" y="1005"/>
                  </a:cubicBezTo>
                  <a:lnTo>
                    <a:pt x="16093" y="1027"/>
                  </a:lnTo>
                  <a:cubicBezTo>
                    <a:pt x="15157" y="1119"/>
                    <a:pt x="14381" y="1187"/>
                    <a:pt x="13673" y="1233"/>
                  </a:cubicBezTo>
                  <a:cubicBezTo>
                    <a:pt x="12532" y="1324"/>
                    <a:pt x="11482" y="1370"/>
                    <a:pt x="10523" y="1370"/>
                  </a:cubicBezTo>
                  <a:cubicBezTo>
                    <a:pt x="9930" y="1370"/>
                    <a:pt x="9359" y="1370"/>
                    <a:pt x="8834" y="1324"/>
                  </a:cubicBezTo>
                  <a:cubicBezTo>
                    <a:pt x="8172" y="1301"/>
                    <a:pt x="7510" y="1210"/>
                    <a:pt x="6917" y="1142"/>
                  </a:cubicBezTo>
                  <a:lnTo>
                    <a:pt x="6529" y="1096"/>
                  </a:lnTo>
                  <a:cubicBezTo>
                    <a:pt x="6004" y="1050"/>
                    <a:pt x="5410" y="1005"/>
                    <a:pt x="4794" y="1005"/>
                  </a:cubicBezTo>
                  <a:lnTo>
                    <a:pt x="4246" y="1005"/>
                  </a:lnTo>
                  <a:cubicBezTo>
                    <a:pt x="3584" y="1050"/>
                    <a:pt x="2945" y="1187"/>
                    <a:pt x="2397" y="1415"/>
                  </a:cubicBezTo>
                  <a:cubicBezTo>
                    <a:pt x="1941" y="1598"/>
                    <a:pt x="1553" y="1849"/>
                    <a:pt x="1256" y="2169"/>
                  </a:cubicBezTo>
                  <a:cubicBezTo>
                    <a:pt x="1109" y="2334"/>
                    <a:pt x="977" y="2515"/>
                    <a:pt x="871" y="2722"/>
                  </a:cubicBezTo>
                  <a:lnTo>
                    <a:pt x="871" y="2722"/>
                  </a:lnTo>
                  <a:lnTo>
                    <a:pt x="891" y="2602"/>
                  </a:lnTo>
                  <a:cubicBezTo>
                    <a:pt x="1051" y="1872"/>
                    <a:pt x="1279" y="1119"/>
                    <a:pt x="1553" y="320"/>
                  </a:cubicBezTo>
                  <a:cubicBezTo>
                    <a:pt x="1553" y="274"/>
                    <a:pt x="1553" y="229"/>
                    <a:pt x="1530" y="183"/>
                  </a:cubicBezTo>
                  <a:cubicBezTo>
                    <a:pt x="1507" y="114"/>
                    <a:pt x="1462" y="92"/>
                    <a:pt x="1416" y="69"/>
                  </a:cubicBezTo>
                  <a:lnTo>
                    <a:pt x="1347" y="69"/>
                  </a:lnTo>
                  <a:cubicBezTo>
                    <a:pt x="1256" y="69"/>
                    <a:pt x="1188" y="114"/>
                    <a:pt x="1142" y="206"/>
                  </a:cubicBezTo>
                  <a:cubicBezTo>
                    <a:pt x="640" y="1689"/>
                    <a:pt x="297" y="3219"/>
                    <a:pt x="92" y="4748"/>
                  </a:cubicBezTo>
                  <a:cubicBezTo>
                    <a:pt x="46" y="4976"/>
                    <a:pt x="24" y="5227"/>
                    <a:pt x="1" y="5478"/>
                  </a:cubicBezTo>
                  <a:cubicBezTo>
                    <a:pt x="434" y="5912"/>
                    <a:pt x="914" y="6300"/>
                    <a:pt x="1416" y="6665"/>
                  </a:cubicBezTo>
                  <a:cubicBezTo>
                    <a:pt x="1416" y="6642"/>
                    <a:pt x="1416" y="6642"/>
                    <a:pt x="1416" y="6642"/>
                  </a:cubicBezTo>
                  <a:cubicBezTo>
                    <a:pt x="1393" y="6597"/>
                    <a:pt x="1393" y="6528"/>
                    <a:pt x="1439" y="6505"/>
                  </a:cubicBezTo>
                  <a:cubicBezTo>
                    <a:pt x="1439" y="6505"/>
                    <a:pt x="1462" y="6483"/>
                    <a:pt x="1462" y="6483"/>
                  </a:cubicBezTo>
                  <a:cubicBezTo>
                    <a:pt x="1439" y="6460"/>
                    <a:pt x="1439" y="6437"/>
                    <a:pt x="1416" y="6414"/>
                  </a:cubicBezTo>
                  <a:cubicBezTo>
                    <a:pt x="1233" y="6209"/>
                    <a:pt x="1051" y="6003"/>
                    <a:pt x="868" y="5798"/>
                  </a:cubicBezTo>
                  <a:cubicBezTo>
                    <a:pt x="845" y="5775"/>
                    <a:pt x="845" y="5752"/>
                    <a:pt x="845" y="5707"/>
                  </a:cubicBezTo>
                  <a:cubicBezTo>
                    <a:pt x="845" y="5684"/>
                    <a:pt x="868" y="5661"/>
                    <a:pt x="891" y="5661"/>
                  </a:cubicBezTo>
                  <a:cubicBezTo>
                    <a:pt x="891" y="5638"/>
                    <a:pt x="914" y="5638"/>
                    <a:pt x="937" y="5638"/>
                  </a:cubicBezTo>
                  <a:lnTo>
                    <a:pt x="959" y="5638"/>
                  </a:lnTo>
                  <a:cubicBezTo>
                    <a:pt x="982" y="5638"/>
                    <a:pt x="1005" y="5661"/>
                    <a:pt x="1028" y="5684"/>
                  </a:cubicBezTo>
                  <a:cubicBezTo>
                    <a:pt x="1119" y="5798"/>
                    <a:pt x="1233" y="5935"/>
                    <a:pt x="1347" y="6049"/>
                  </a:cubicBezTo>
                  <a:lnTo>
                    <a:pt x="1370" y="6049"/>
                  </a:lnTo>
                  <a:cubicBezTo>
                    <a:pt x="1302" y="5935"/>
                    <a:pt x="1233" y="5821"/>
                    <a:pt x="1142" y="5707"/>
                  </a:cubicBezTo>
                  <a:cubicBezTo>
                    <a:pt x="1142" y="5684"/>
                    <a:pt x="1119" y="5638"/>
                    <a:pt x="1142" y="5615"/>
                  </a:cubicBezTo>
                  <a:cubicBezTo>
                    <a:pt x="1073" y="5547"/>
                    <a:pt x="1028" y="5455"/>
                    <a:pt x="982" y="5387"/>
                  </a:cubicBezTo>
                  <a:cubicBezTo>
                    <a:pt x="959" y="5341"/>
                    <a:pt x="959" y="5273"/>
                    <a:pt x="1005" y="5250"/>
                  </a:cubicBezTo>
                  <a:cubicBezTo>
                    <a:pt x="1028" y="5250"/>
                    <a:pt x="1051" y="5227"/>
                    <a:pt x="1073" y="5227"/>
                  </a:cubicBezTo>
                  <a:cubicBezTo>
                    <a:pt x="1096" y="5227"/>
                    <a:pt x="1119" y="5250"/>
                    <a:pt x="1142" y="5273"/>
                  </a:cubicBezTo>
                  <a:cubicBezTo>
                    <a:pt x="1142" y="5273"/>
                    <a:pt x="1165" y="5250"/>
                    <a:pt x="1165" y="5250"/>
                  </a:cubicBezTo>
                  <a:cubicBezTo>
                    <a:pt x="1165" y="5227"/>
                    <a:pt x="1188" y="5204"/>
                    <a:pt x="1210" y="5182"/>
                  </a:cubicBezTo>
                  <a:lnTo>
                    <a:pt x="1256" y="5182"/>
                  </a:lnTo>
                  <a:cubicBezTo>
                    <a:pt x="1256" y="5182"/>
                    <a:pt x="1279" y="5182"/>
                    <a:pt x="1279" y="5204"/>
                  </a:cubicBezTo>
                  <a:cubicBezTo>
                    <a:pt x="1325" y="5204"/>
                    <a:pt x="1325" y="5227"/>
                    <a:pt x="1347" y="5250"/>
                  </a:cubicBezTo>
                  <a:cubicBezTo>
                    <a:pt x="1393" y="5341"/>
                    <a:pt x="1439" y="5455"/>
                    <a:pt x="1484" y="5547"/>
                  </a:cubicBezTo>
                  <a:cubicBezTo>
                    <a:pt x="1507" y="5547"/>
                    <a:pt x="1553" y="5570"/>
                    <a:pt x="1553" y="5615"/>
                  </a:cubicBezTo>
                  <a:cubicBezTo>
                    <a:pt x="1576" y="5684"/>
                    <a:pt x="1598" y="5775"/>
                    <a:pt x="1644" y="5844"/>
                  </a:cubicBezTo>
                  <a:cubicBezTo>
                    <a:pt x="1735" y="6003"/>
                    <a:pt x="1850" y="6163"/>
                    <a:pt x="1964" y="6323"/>
                  </a:cubicBezTo>
                  <a:cubicBezTo>
                    <a:pt x="2101" y="6505"/>
                    <a:pt x="2238" y="6688"/>
                    <a:pt x="2375" y="6871"/>
                  </a:cubicBezTo>
                  <a:cubicBezTo>
                    <a:pt x="2511" y="7008"/>
                    <a:pt x="2648" y="7145"/>
                    <a:pt x="2808" y="7282"/>
                  </a:cubicBezTo>
                  <a:cubicBezTo>
                    <a:pt x="2991" y="7441"/>
                    <a:pt x="3196" y="7578"/>
                    <a:pt x="3402" y="7715"/>
                  </a:cubicBezTo>
                  <a:cubicBezTo>
                    <a:pt x="3584" y="7829"/>
                    <a:pt x="3767" y="7921"/>
                    <a:pt x="3972" y="8012"/>
                  </a:cubicBezTo>
                  <a:cubicBezTo>
                    <a:pt x="4337" y="8172"/>
                    <a:pt x="4703" y="8286"/>
                    <a:pt x="5068" y="8400"/>
                  </a:cubicBezTo>
                  <a:lnTo>
                    <a:pt x="5045" y="8400"/>
                  </a:lnTo>
                  <a:cubicBezTo>
                    <a:pt x="5935" y="8674"/>
                    <a:pt x="6848" y="8834"/>
                    <a:pt x="7784" y="8856"/>
                  </a:cubicBezTo>
                  <a:lnTo>
                    <a:pt x="9450" y="8856"/>
                  </a:lnTo>
                  <a:cubicBezTo>
                    <a:pt x="9747" y="8856"/>
                    <a:pt x="10067" y="8879"/>
                    <a:pt x="10363" y="8902"/>
                  </a:cubicBezTo>
                  <a:cubicBezTo>
                    <a:pt x="10500" y="8891"/>
                    <a:pt x="10637" y="8885"/>
                    <a:pt x="10774" y="8885"/>
                  </a:cubicBezTo>
                  <a:cubicBezTo>
                    <a:pt x="10911" y="8885"/>
                    <a:pt x="11048" y="8891"/>
                    <a:pt x="11185" y="8902"/>
                  </a:cubicBezTo>
                  <a:cubicBezTo>
                    <a:pt x="11984" y="8948"/>
                    <a:pt x="12760" y="9062"/>
                    <a:pt x="13559" y="9244"/>
                  </a:cubicBezTo>
                  <a:cubicBezTo>
                    <a:pt x="15180" y="9587"/>
                    <a:pt x="16754" y="10066"/>
                    <a:pt x="18398" y="10272"/>
                  </a:cubicBezTo>
                  <a:cubicBezTo>
                    <a:pt x="18512" y="10272"/>
                    <a:pt x="18603" y="10294"/>
                    <a:pt x="18695" y="10294"/>
                  </a:cubicBezTo>
                  <a:cubicBezTo>
                    <a:pt x="18946" y="10317"/>
                    <a:pt x="19174" y="10317"/>
                    <a:pt x="19425" y="10317"/>
                  </a:cubicBezTo>
                  <a:lnTo>
                    <a:pt x="19973" y="10317"/>
                  </a:lnTo>
                  <a:cubicBezTo>
                    <a:pt x="20178" y="10294"/>
                    <a:pt x="20407" y="10249"/>
                    <a:pt x="20635" y="10226"/>
                  </a:cubicBezTo>
                  <a:lnTo>
                    <a:pt x="20612" y="10226"/>
                  </a:lnTo>
                  <a:cubicBezTo>
                    <a:pt x="21251" y="10112"/>
                    <a:pt x="21890" y="9975"/>
                    <a:pt x="22529" y="9838"/>
                  </a:cubicBezTo>
                  <a:cubicBezTo>
                    <a:pt x="23009" y="9678"/>
                    <a:pt x="23465" y="9518"/>
                    <a:pt x="23922" y="9313"/>
                  </a:cubicBezTo>
                  <a:cubicBezTo>
                    <a:pt x="24447" y="9085"/>
                    <a:pt x="24949" y="8811"/>
                    <a:pt x="25451" y="8537"/>
                  </a:cubicBezTo>
                  <a:cubicBezTo>
                    <a:pt x="25679" y="8377"/>
                    <a:pt x="25930" y="8240"/>
                    <a:pt x="26158" y="8080"/>
                  </a:cubicBezTo>
                  <a:cubicBezTo>
                    <a:pt x="26273" y="7966"/>
                    <a:pt x="26410" y="7852"/>
                    <a:pt x="26547" y="7738"/>
                  </a:cubicBezTo>
                  <a:cubicBezTo>
                    <a:pt x="27300" y="7076"/>
                    <a:pt x="28030" y="6391"/>
                    <a:pt x="28761" y="5707"/>
                  </a:cubicBezTo>
                  <a:cubicBezTo>
                    <a:pt x="28772" y="5695"/>
                    <a:pt x="28789" y="5689"/>
                    <a:pt x="28809" y="5689"/>
                  </a:cubicBezTo>
                  <a:cubicBezTo>
                    <a:pt x="28829" y="5689"/>
                    <a:pt x="28852" y="5695"/>
                    <a:pt x="28875" y="5707"/>
                  </a:cubicBezTo>
                  <a:cubicBezTo>
                    <a:pt x="28898" y="5707"/>
                    <a:pt x="28898" y="5729"/>
                    <a:pt x="28920" y="5752"/>
                  </a:cubicBezTo>
                  <a:cubicBezTo>
                    <a:pt x="28920" y="5775"/>
                    <a:pt x="28920" y="5775"/>
                    <a:pt x="28943" y="5798"/>
                  </a:cubicBezTo>
                  <a:cubicBezTo>
                    <a:pt x="28966" y="5844"/>
                    <a:pt x="28989" y="5889"/>
                    <a:pt x="29012" y="5912"/>
                  </a:cubicBezTo>
                  <a:cubicBezTo>
                    <a:pt x="29057" y="5958"/>
                    <a:pt x="29080" y="6003"/>
                    <a:pt x="29103" y="6026"/>
                  </a:cubicBezTo>
                  <a:cubicBezTo>
                    <a:pt x="29149" y="6072"/>
                    <a:pt x="29194" y="6117"/>
                    <a:pt x="29240" y="6140"/>
                  </a:cubicBezTo>
                  <a:cubicBezTo>
                    <a:pt x="29263" y="6163"/>
                    <a:pt x="29308" y="6209"/>
                    <a:pt x="29354" y="6232"/>
                  </a:cubicBezTo>
                  <a:cubicBezTo>
                    <a:pt x="29400" y="6254"/>
                    <a:pt x="29445" y="6277"/>
                    <a:pt x="29491" y="6300"/>
                  </a:cubicBezTo>
                  <a:cubicBezTo>
                    <a:pt x="29537" y="6323"/>
                    <a:pt x="29582" y="6323"/>
                    <a:pt x="29628" y="6346"/>
                  </a:cubicBezTo>
                  <a:cubicBezTo>
                    <a:pt x="29832" y="6391"/>
                    <a:pt x="30036" y="6414"/>
                    <a:pt x="30241" y="6414"/>
                  </a:cubicBezTo>
                  <a:lnTo>
                    <a:pt x="30241" y="6414"/>
                  </a:lnTo>
                  <a:cubicBezTo>
                    <a:pt x="30371" y="6414"/>
                    <a:pt x="30502" y="6413"/>
                    <a:pt x="30632" y="6391"/>
                  </a:cubicBezTo>
                  <a:cubicBezTo>
                    <a:pt x="30769" y="6391"/>
                    <a:pt x="30883" y="6369"/>
                    <a:pt x="30997" y="6346"/>
                  </a:cubicBezTo>
                  <a:cubicBezTo>
                    <a:pt x="31134" y="6300"/>
                    <a:pt x="31294" y="6254"/>
                    <a:pt x="31431" y="6209"/>
                  </a:cubicBezTo>
                  <a:cubicBezTo>
                    <a:pt x="31568" y="6140"/>
                    <a:pt x="31705" y="6072"/>
                    <a:pt x="31842" y="6003"/>
                  </a:cubicBezTo>
                  <a:cubicBezTo>
                    <a:pt x="32139" y="5844"/>
                    <a:pt x="32413" y="5638"/>
                    <a:pt x="32664" y="5410"/>
                  </a:cubicBezTo>
                  <a:cubicBezTo>
                    <a:pt x="32664" y="5364"/>
                    <a:pt x="32664" y="5319"/>
                    <a:pt x="32641" y="5296"/>
                  </a:cubicBezTo>
                  <a:cubicBezTo>
                    <a:pt x="32390" y="4109"/>
                    <a:pt x="31979" y="3173"/>
                    <a:pt x="31385" y="2420"/>
                  </a:cubicBezTo>
                  <a:cubicBezTo>
                    <a:pt x="31134" y="2077"/>
                    <a:pt x="30815" y="1758"/>
                    <a:pt x="30472" y="1484"/>
                  </a:cubicBezTo>
                  <a:cubicBezTo>
                    <a:pt x="30130" y="1233"/>
                    <a:pt x="29765" y="1005"/>
                    <a:pt x="29377" y="799"/>
                  </a:cubicBezTo>
                  <a:cubicBezTo>
                    <a:pt x="28669" y="457"/>
                    <a:pt x="27825" y="229"/>
                    <a:pt x="26798" y="92"/>
                  </a:cubicBezTo>
                  <a:cubicBezTo>
                    <a:pt x="26250" y="23"/>
                    <a:pt x="25702" y="0"/>
                    <a:pt x="25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8031011" y="2485215"/>
              <a:ext cx="775215" cy="1570172"/>
            </a:xfrm>
            <a:custGeom>
              <a:rect b="b" l="l" r="r" t="t"/>
              <a:pathLst>
                <a:path extrusionOk="0" h="48915" w="24150">
                  <a:moveTo>
                    <a:pt x="15956" y="0"/>
                  </a:moveTo>
                  <a:cubicBezTo>
                    <a:pt x="15887" y="0"/>
                    <a:pt x="15842" y="0"/>
                    <a:pt x="15819" y="46"/>
                  </a:cubicBezTo>
                  <a:cubicBezTo>
                    <a:pt x="15796" y="46"/>
                    <a:pt x="15773" y="46"/>
                    <a:pt x="15773" y="68"/>
                  </a:cubicBezTo>
                  <a:cubicBezTo>
                    <a:pt x="15727" y="91"/>
                    <a:pt x="15682" y="137"/>
                    <a:pt x="15682" y="183"/>
                  </a:cubicBezTo>
                  <a:cubicBezTo>
                    <a:pt x="15659" y="228"/>
                    <a:pt x="15682" y="274"/>
                    <a:pt x="15705" y="320"/>
                  </a:cubicBezTo>
                  <a:cubicBezTo>
                    <a:pt x="15978" y="1004"/>
                    <a:pt x="16161" y="1712"/>
                    <a:pt x="16275" y="2465"/>
                  </a:cubicBezTo>
                  <a:lnTo>
                    <a:pt x="16275" y="2442"/>
                  </a:lnTo>
                  <a:lnTo>
                    <a:pt x="16275" y="2442"/>
                  </a:lnTo>
                  <a:cubicBezTo>
                    <a:pt x="16366" y="3264"/>
                    <a:pt x="16366" y="4154"/>
                    <a:pt x="16252" y="5044"/>
                  </a:cubicBezTo>
                  <a:cubicBezTo>
                    <a:pt x="16093" y="6254"/>
                    <a:pt x="15727" y="7510"/>
                    <a:pt x="15202" y="8788"/>
                  </a:cubicBezTo>
                  <a:cubicBezTo>
                    <a:pt x="14563" y="10249"/>
                    <a:pt x="13719" y="11664"/>
                    <a:pt x="12692" y="13010"/>
                  </a:cubicBezTo>
                  <a:cubicBezTo>
                    <a:pt x="11984" y="13923"/>
                    <a:pt x="11231" y="14722"/>
                    <a:pt x="10455" y="15407"/>
                  </a:cubicBezTo>
                  <a:cubicBezTo>
                    <a:pt x="10181" y="15635"/>
                    <a:pt x="9907" y="15864"/>
                    <a:pt x="9610" y="16092"/>
                  </a:cubicBezTo>
                  <a:cubicBezTo>
                    <a:pt x="9496" y="16183"/>
                    <a:pt x="9382" y="16297"/>
                    <a:pt x="9268" y="16389"/>
                  </a:cubicBezTo>
                  <a:cubicBezTo>
                    <a:pt x="8720" y="16822"/>
                    <a:pt x="8309" y="17210"/>
                    <a:pt x="7944" y="17575"/>
                  </a:cubicBezTo>
                  <a:cubicBezTo>
                    <a:pt x="7510" y="18032"/>
                    <a:pt x="7168" y="18466"/>
                    <a:pt x="6917" y="18922"/>
                  </a:cubicBezTo>
                  <a:cubicBezTo>
                    <a:pt x="6780" y="19128"/>
                    <a:pt x="6689" y="19356"/>
                    <a:pt x="6597" y="19607"/>
                  </a:cubicBezTo>
                  <a:cubicBezTo>
                    <a:pt x="6529" y="19835"/>
                    <a:pt x="6483" y="20086"/>
                    <a:pt x="6460" y="20429"/>
                  </a:cubicBezTo>
                  <a:cubicBezTo>
                    <a:pt x="6437" y="20657"/>
                    <a:pt x="6460" y="20862"/>
                    <a:pt x="6506" y="21045"/>
                  </a:cubicBezTo>
                  <a:cubicBezTo>
                    <a:pt x="6529" y="21113"/>
                    <a:pt x="6574" y="21205"/>
                    <a:pt x="6597" y="21273"/>
                  </a:cubicBezTo>
                  <a:cubicBezTo>
                    <a:pt x="6643" y="21342"/>
                    <a:pt x="6711" y="21410"/>
                    <a:pt x="6803" y="21456"/>
                  </a:cubicBezTo>
                  <a:cubicBezTo>
                    <a:pt x="6848" y="21501"/>
                    <a:pt x="6940" y="21524"/>
                    <a:pt x="7008" y="21524"/>
                  </a:cubicBezTo>
                  <a:lnTo>
                    <a:pt x="7031" y="21524"/>
                  </a:lnTo>
                  <a:cubicBezTo>
                    <a:pt x="7122" y="21524"/>
                    <a:pt x="7168" y="21524"/>
                    <a:pt x="7259" y="21501"/>
                  </a:cubicBezTo>
                  <a:cubicBezTo>
                    <a:pt x="7282" y="21479"/>
                    <a:pt x="7328" y="21479"/>
                    <a:pt x="7373" y="21456"/>
                  </a:cubicBezTo>
                  <a:lnTo>
                    <a:pt x="7373" y="21456"/>
                  </a:lnTo>
                  <a:cubicBezTo>
                    <a:pt x="7191" y="21775"/>
                    <a:pt x="7008" y="22095"/>
                    <a:pt x="6826" y="22414"/>
                  </a:cubicBezTo>
                  <a:lnTo>
                    <a:pt x="6780" y="22460"/>
                  </a:lnTo>
                  <a:cubicBezTo>
                    <a:pt x="6483" y="22962"/>
                    <a:pt x="6164" y="23487"/>
                    <a:pt x="5935" y="24035"/>
                  </a:cubicBezTo>
                  <a:cubicBezTo>
                    <a:pt x="5844" y="24263"/>
                    <a:pt x="5753" y="24492"/>
                    <a:pt x="5707" y="24697"/>
                  </a:cubicBezTo>
                  <a:cubicBezTo>
                    <a:pt x="5616" y="24994"/>
                    <a:pt x="5524" y="25313"/>
                    <a:pt x="5456" y="25610"/>
                  </a:cubicBezTo>
                  <a:cubicBezTo>
                    <a:pt x="5365" y="25952"/>
                    <a:pt x="5319" y="26272"/>
                    <a:pt x="5296" y="26546"/>
                  </a:cubicBezTo>
                  <a:cubicBezTo>
                    <a:pt x="5296" y="26683"/>
                    <a:pt x="5296" y="26797"/>
                    <a:pt x="5296" y="26934"/>
                  </a:cubicBezTo>
                  <a:cubicBezTo>
                    <a:pt x="5296" y="27048"/>
                    <a:pt x="5319" y="27162"/>
                    <a:pt x="5365" y="27253"/>
                  </a:cubicBezTo>
                  <a:cubicBezTo>
                    <a:pt x="5410" y="27368"/>
                    <a:pt x="5456" y="27436"/>
                    <a:pt x="5547" y="27504"/>
                  </a:cubicBezTo>
                  <a:cubicBezTo>
                    <a:pt x="5593" y="27550"/>
                    <a:pt x="5684" y="27573"/>
                    <a:pt x="5776" y="27573"/>
                  </a:cubicBezTo>
                  <a:cubicBezTo>
                    <a:pt x="5935" y="27550"/>
                    <a:pt x="6049" y="27504"/>
                    <a:pt x="6141" y="27459"/>
                  </a:cubicBezTo>
                  <a:cubicBezTo>
                    <a:pt x="6209" y="27413"/>
                    <a:pt x="6278" y="27368"/>
                    <a:pt x="6346" y="27322"/>
                  </a:cubicBezTo>
                  <a:cubicBezTo>
                    <a:pt x="6437" y="27459"/>
                    <a:pt x="6506" y="27619"/>
                    <a:pt x="6574" y="27778"/>
                  </a:cubicBezTo>
                  <a:cubicBezTo>
                    <a:pt x="6780" y="28303"/>
                    <a:pt x="6940" y="28874"/>
                    <a:pt x="7031" y="29513"/>
                  </a:cubicBezTo>
                  <a:cubicBezTo>
                    <a:pt x="7168" y="30449"/>
                    <a:pt x="7145" y="31430"/>
                    <a:pt x="7008" y="32503"/>
                  </a:cubicBezTo>
                  <a:cubicBezTo>
                    <a:pt x="6803" y="33964"/>
                    <a:pt x="6346" y="35516"/>
                    <a:pt x="5684" y="37114"/>
                  </a:cubicBezTo>
                  <a:cubicBezTo>
                    <a:pt x="5388" y="37821"/>
                    <a:pt x="5045" y="38529"/>
                    <a:pt x="4680" y="39191"/>
                  </a:cubicBezTo>
                  <a:cubicBezTo>
                    <a:pt x="4520" y="39488"/>
                    <a:pt x="4338" y="39784"/>
                    <a:pt x="4132" y="40104"/>
                  </a:cubicBezTo>
                  <a:cubicBezTo>
                    <a:pt x="3927" y="40424"/>
                    <a:pt x="3744" y="40697"/>
                    <a:pt x="3539" y="40926"/>
                  </a:cubicBezTo>
                  <a:cubicBezTo>
                    <a:pt x="3128" y="41451"/>
                    <a:pt x="2626" y="41884"/>
                    <a:pt x="2123" y="42318"/>
                  </a:cubicBezTo>
                  <a:cubicBezTo>
                    <a:pt x="1872" y="42523"/>
                    <a:pt x="1621" y="42752"/>
                    <a:pt x="1370" y="42980"/>
                  </a:cubicBezTo>
                  <a:cubicBezTo>
                    <a:pt x="982" y="43322"/>
                    <a:pt x="708" y="43665"/>
                    <a:pt x="480" y="44030"/>
                  </a:cubicBezTo>
                  <a:cubicBezTo>
                    <a:pt x="275" y="44350"/>
                    <a:pt x="138" y="44738"/>
                    <a:pt x="92" y="45126"/>
                  </a:cubicBezTo>
                  <a:cubicBezTo>
                    <a:pt x="1" y="45856"/>
                    <a:pt x="206" y="46541"/>
                    <a:pt x="663" y="46929"/>
                  </a:cubicBezTo>
                  <a:cubicBezTo>
                    <a:pt x="777" y="47020"/>
                    <a:pt x="891" y="47111"/>
                    <a:pt x="1028" y="47157"/>
                  </a:cubicBezTo>
                  <a:cubicBezTo>
                    <a:pt x="1188" y="47225"/>
                    <a:pt x="1347" y="47248"/>
                    <a:pt x="1530" y="47248"/>
                  </a:cubicBezTo>
                  <a:cubicBezTo>
                    <a:pt x="1690" y="47248"/>
                    <a:pt x="1850" y="47225"/>
                    <a:pt x="2055" y="47157"/>
                  </a:cubicBezTo>
                  <a:cubicBezTo>
                    <a:pt x="2146" y="47111"/>
                    <a:pt x="2260" y="47066"/>
                    <a:pt x="2375" y="47020"/>
                  </a:cubicBezTo>
                  <a:cubicBezTo>
                    <a:pt x="2375" y="47066"/>
                    <a:pt x="2397" y="47111"/>
                    <a:pt x="2397" y="47157"/>
                  </a:cubicBezTo>
                  <a:cubicBezTo>
                    <a:pt x="2443" y="47317"/>
                    <a:pt x="2489" y="47454"/>
                    <a:pt x="2557" y="47568"/>
                  </a:cubicBezTo>
                  <a:cubicBezTo>
                    <a:pt x="2648" y="47773"/>
                    <a:pt x="2831" y="47979"/>
                    <a:pt x="3037" y="48184"/>
                  </a:cubicBezTo>
                  <a:cubicBezTo>
                    <a:pt x="3447" y="48504"/>
                    <a:pt x="3972" y="48732"/>
                    <a:pt x="4611" y="48823"/>
                  </a:cubicBezTo>
                  <a:cubicBezTo>
                    <a:pt x="4817" y="48846"/>
                    <a:pt x="5022" y="48869"/>
                    <a:pt x="5228" y="48869"/>
                  </a:cubicBezTo>
                  <a:cubicBezTo>
                    <a:pt x="5639" y="48869"/>
                    <a:pt x="6027" y="48800"/>
                    <a:pt x="6392" y="48686"/>
                  </a:cubicBezTo>
                  <a:cubicBezTo>
                    <a:pt x="6689" y="48618"/>
                    <a:pt x="6940" y="48504"/>
                    <a:pt x="7168" y="48344"/>
                  </a:cubicBezTo>
                  <a:cubicBezTo>
                    <a:pt x="7282" y="48275"/>
                    <a:pt x="7396" y="48207"/>
                    <a:pt x="7510" y="48093"/>
                  </a:cubicBezTo>
                  <a:cubicBezTo>
                    <a:pt x="7533" y="48070"/>
                    <a:pt x="7579" y="48024"/>
                    <a:pt x="7602" y="48002"/>
                  </a:cubicBezTo>
                  <a:cubicBezTo>
                    <a:pt x="7647" y="48070"/>
                    <a:pt x="7693" y="48138"/>
                    <a:pt x="7739" y="48184"/>
                  </a:cubicBezTo>
                  <a:cubicBezTo>
                    <a:pt x="7853" y="48298"/>
                    <a:pt x="7944" y="48390"/>
                    <a:pt x="8058" y="48458"/>
                  </a:cubicBezTo>
                  <a:cubicBezTo>
                    <a:pt x="8264" y="48595"/>
                    <a:pt x="8515" y="48709"/>
                    <a:pt x="8857" y="48800"/>
                  </a:cubicBezTo>
                  <a:cubicBezTo>
                    <a:pt x="8994" y="48846"/>
                    <a:pt x="9131" y="48869"/>
                    <a:pt x="9268" y="48892"/>
                  </a:cubicBezTo>
                  <a:cubicBezTo>
                    <a:pt x="9405" y="48892"/>
                    <a:pt x="9565" y="48915"/>
                    <a:pt x="9701" y="48915"/>
                  </a:cubicBezTo>
                  <a:lnTo>
                    <a:pt x="9747" y="48915"/>
                  </a:lnTo>
                  <a:cubicBezTo>
                    <a:pt x="10021" y="48915"/>
                    <a:pt x="10318" y="48869"/>
                    <a:pt x="10615" y="48778"/>
                  </a:cubicBezTo>
                  <a:cubicBezTo>
                    <a:pt x="10843" y="48709"/>
                    <a:pt x="11094" y="48595"/>
                    <a:pt x="11368" y="48458"/>
                  </a:cubicBezTo>
                  <a:cubicBezTo>
                    <a:pt x="11596" y="48321"/>
                    <a:pt x="11824" y="48138"/>
                    <a:pt x="12098" y="47910"/>
                  </a:cubicBezTo>
                  <a:cubicBezTo>
                    <a:pt x="12577" y="47477"/>
                    <a:pt x="12966" y="46974"/>
                    <a:pt x="13308" y="46495"/>
                  </a:cubicBezTo>
                  <a:cubicBezTo>
                    <a:pt x="14175" y="45263"/>
                    <a:pt x="14928" y="43961"/>
                    <a:pt x="15659" y="42706"/>
                  </a:cubicBezTo>
                  <a:lnTo>
                    <a:pt x="15864" y="42341"/>
                  </a:lnTo>
                  <a:cubicBezTo>
                    <a:pt x="16161" y="41816"/>
                    <a:pt x="16458" y="41291"/>
                    <a:pt x="16777" y="40766"/>
                  </a:cubicBezTo>
                  <a:cubicBezTo>
                    <a:pt x="17051" y="40332"/>
                    <a:pt x="17325" y="39899"/>
                    <a:pt x="17599" y="39442"/>
                  </a:cubicBezTo>
                  <a:lnTo>
                    <a:pt x="17919" y="38940"/>
                  </a:lnTo>
                  <a:cubicBezTo>
                    <a:pt x="19516" y="36406"/>
                    <a:pt x="20749" y="34101"/>
                    <a:pt x="21685" y="31910"/>
                  </a:cubicBezTo>
                  <a:cubicBezTo>
                    <a:pt x="22187" y="30723"/>
                    <a:pt x="22621" y="29513"/>
                    <a:pt x="22963" y="28326"/>
                  </a:cubicBezTo>
                  <a:cubicBezTo>
                    <a:pt x="23328" y="27116"/>
                    <a:pt x="23602" y="25861"/>
                    <a:pt x="23808" y="24606"/>
                  </a:cubicBezTo>
                  <a:cubicBezTo>
                    <a:pt x="23990" y="23327"/>
                    <a:pt x="24104" y="22026"/>
                    <a:pt x="24127" y="20680"/>
                  </a:cubicBezTo>
                  <a:cubicBezTo>
                    <a:pt x="24150" y="20041"/>
                    <a:pt x="24150" y="19356"/>
                    <a:pt x="24104" y="18603"/>
                  </a:cubicBezTo>
                  <a:cubicBezTo>
                    <a:pt x="24059" y="17895"/>
                    <a:pt x="24013" y="17187"/>
                    <a:pt x="23922" y="16526"/>
                  </a:cubicBezTo>
                  <a:cubicBezTo>
                    <a:pt x="23602" y="13969"/>
                    <a:pt x="22826" y="11321"/>
                    <a:pt x="21639" y="8674"/>
                  </a:cubicBezTo>
                  <a:cubicBezTo>
                    <a:pt x="20977" y="7167"/>
                    <a:pt x="20133" y="5638"/>
                    <a:pt x="19174" y="4154"/>
                  </a:cubicBezTo>
                  <a:cubicBezTo>
                    <a:pt x="18261" y="2739"/>
                    <a:pt x="17234" y="1370"/>
                    <a:pt x="16070" y="46"/>
                  </a:cubicBezTo>
                  <a:cubicBezTo>
                    <a:pt x="16047" y="0"/>
                    <a:pt x="16001" y="0"/>
                    <a:pt x="15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7244880" y="2392899"/>
              <a:ext cx="839672" cy="1682265"/>
            </a:xfrm>
            <a:custGeom>
              <a:rect b="b" l="l" r="r" t="t"/>
              <a:pathLst>
                <a:path extrusionOk="0" h="52407" w="26158">
                  <a:moveTo>
                    <a:pt x="9222" y="0"/>
                  </a:moveTo>
                  <a:cubicBezTo>
                    <a:pt x="9199" y="0"/>
                    <a:pt x="9176" y="0"/>
                    <a:pt x="9130" y="23"/>
                  </a:cubicBezTo>
                  <a:cubicBezTo>
                    <a:pt x="9085" y="46"/>
                    <a:pt x="9062" y="69"/>
                    <a:pt x="9039" y="114"/>
                  </a:cubicBezTo>
                  <a:cubicBezTo>
                    <a:pt x="8925" y="388"/>
                    <a:pt x="8811" y="662"/>
                    <a:pt x="8674" y="913"/>
                  </a:cubicBezTo>
                  <a:cubicBezTo>
                    <a:pt x="7852" y="2625"/>
                    <a:pt x="6756" y="4223"/>
                    <a:pt x="5707" y="5775"/>
                  </a:cubicBezTo>
                  <a:cubicBezTo>
                    <a:pt x="5159" y="6574"/>
                    <a:pt x="4611" y="7395"/>
                    <a:pt x="4086" y="8240"/>
                  </a:cubicBezTo>
                  <a:cubicBezTo>
                    <a:pt x="3219" y="9632"/>
                    <a:pt x="2557" y="10888"/>
                    <a:pt x="2100" y="12120"/>
                  </a:cubicBezTo>
                  <a:cubicBezTo>
                    <a:pt x="1507" y="13650"/>
                    <a:pt x="1027" y="15224"/>
                    <a:pt x="662" y="16822"/>
                  </a:cubicBezTo>
                  <a:cubicBezTo>
                    <a:pt x="320" y="18443"/>
                    <a:pt x="91" y="20063"/>
                    <a:pt x="23" y="21661"/>
                  </a:cubicBezTo>
                  <a:cubicBezTo>
                    <a:pt x="0" y="22437"/>
                    <a:pt x="0" y="23259"/>
                    <a:pt x="46" y="24104"/>
                  </a:cubicBezTo>
                  <a:cubicBezTo>
                    <a:pt x="91" y="24834"/>
                    <a:pt x="183" y="25610"/>
                    <a:pt x="297" y="26477"/>
                  </a:cubicBezTo>
                  <a:cubicBezTo>
                    <a:pt x="731" y="29262"/>
                    <a:pt x="1552" y="32252"/>
                    <a:pt x="2853" y="35630"/>
                  </a:cubicBezTo>
                  <a:cubicBezTo>
                    <a:pt x="4040" y="38757"/>
                    <a:pt x="5501" y="41839"/>
                    <a:pt x="6779" y="44464"/>
                  </a:cubicBezTo>
                  <a:cubicBezTo>
                    <a:pt x="7053" y="45057"/>
                    <a:pt x="7350" y="45628"/>
                    <a:pt x="7624" y="46221"/>
                  </a:cubicBezTo>
                  <a:cubicBezTo>
                    <a:pt x="8035" y="47066"/>
                    <a:pt x="8468" y="47910"/>
                    <a:pt x="8856" y="48778"/>
                  </a:cubicBezTo>
                  <a:lnTo>
                    <a:pt x="8993" y="49029"/>
                  </a:lnTo>
                  <a:cubicBezTo>
                    <a:pt x="9107" y="49257"/>
                    <a:pt x="9222" y="49508"/>
                    <a:pt x="9336" y="49736"/>
                  </a:cubicBezTo>
                  <a:cubicBezTo>
                    <a:pt x="9496" y="50010"/>
                    <a:pt x="9655" y="50284"/>
                    <a:pt x="9861" y="50558"/>
                  </a:cubicBezTo>
                  <a:cubicBezTo>
                    <a:pt x="10203" y="51014"/>
                    <a:pt x="10614" y="51425"/>
                    <a:pt x="11093" y="51745"/>
                  </a:cubicBezTo>
                  <a:cubicBezTo>
                    <a:pt x="11504" y="52042"/>
                    <a:pt x="11983" y="52247"/>
                    <a:pt x="12486" y="52338"/>
                  </a:cubicBezTo>
                  <a:cubicBezTo>
                    <a:pt x="12714" y="52384"/>
                    <a:pt x="12965" y="52407"/>
                    <a:pt x="13193" y="52407"/>
                  </a:cubicBezTo>
                  <a:cubicBezTo>
                    <a:pt x="13467" y="52407"/>
                    <a:pt x="13741" y="52384"/>
                    <a:pt x="13992" y="52338"/>
                  </a:cubicBezTo>
                  <a:cubicBezTo>
                    <a:pt x="14494" y="52224"/>
                    <a:pt x="14974" y="51996"/>
                    <a:pt x="15453" y="51676"/>
                  </a:cubicBezTo>
                  <a:cubicBezTo>
                    <a:pt x="15864" y="51380"/>
                    <a:pt x="16275" y="51014"/>
                    <a:pt x="16640" y="50535"/>
                  </a:cubicBezTo>
                  <a:cubicBezTo>
                    <a:pt x="16982" y="50878"/>
                    <a:pt x="17416" y="51151"/>
                    <a:pt x="17895" y="51403"/>
                  </a:cubicBezTo>
                  <a:cubicBezTo>
                    <a:pt x="18466" y="51654"/>
                    <a:pt x="19059" y="51813"/>
                    <a:pt x="19630" y="51836"/>
                  </a:cubicBezTo>
                  <a:cubicBezTo>
                    <a:pt x="19698" y="51859"/>
                    <a:pt x="19744" y="51859"/>
                    <a:pt x="19813" y="51859"/>
                  </a:cubicBezTo>
                  <a:cubicBezTo>
                    <a:pt x="20338" y="51859"/>
                    <a:pt x="20840" y="51722"/>
                    <a:pt x="21251" y="51471"/>
                  </a:cubicBezTo>
                  <a:cubicBezTo>
                    <a:pt x="21502" y="51334"/>
                    <a:pt x="21730" y="51129"/>
                    <a:pt x="21912" y="50900"/>
                  </a:cubicBezTo>
                  <a:cubicBezTo>
                    <a:pt x="22049" y="50718"/>
                    <a:pt x="22186" y="50490"/>
                    <a:pt x="22278" y="50238"/>
                  </a:cubicBezTo>
                  <a:cubicBezTo>
                    <a:pt x="22871" y="50626"/>
                    <a:pt x="23442" y="50832"/>
                    <a:pt x="23990" y="50832"/>
                  </a:cubicBezTo>
                  <a:lnTo>
                    <a:pt x="24035" y="50832"/>
                  </a:lnTo>
                  <a:cubicBezTo>
                    <a:pt x="24286" y="50832"/>
                    <a:pt x="24537" y="50786"/>
                    <a:pt x="24766" y="50695"/>
                  </a:cubicBezTo>
                  <a:cubicBezTo>
                    <a:pt x="24994" y="50604"/>
                    <a:pt x="25176" y="50467"/>
                    <a:pt x="25382" y="50307"/>
                  </a:cubicBezTo>
                  <a:cubicBezTo>
                    <a:pt x="25542" y="50147"/>
                    <a:pt x="25701" y="49942"/>
                    <a:pt x="25816" y="49713"/>
                  </a:cubicBezTo>
                  <a:cubicBezTo>
                    <a:pt x="25930" y="49508"/>
                    <a:pt x="25998" y="49257"/>
                    <a:pt x="26044" y="49006"/>
                  </a:cubicBezTo>
                  <a:cubicBezTo>
                    <a:pt x="26158" y="48481"/>
                    <a:pt x="26090" y="47910"/>
                    <a:pt x="25884" y="47385"/>
                  </a:cubicBezTo>
                  <a:cubicBezTo>
                    <a:pt x="25770" y="47111"/>
                    <a:pt x="25610" y="46837"/>
                    <a:pt x="25405" y="46586"/>
                  </a:cubicBezTo>
                  <a:cubicBezTo>
                    <a:pt x="25199" y="46335"/>
                    <a:pt x="24948" y="46107"/>
                    <a:pt x="24629" y="45902"/>
                  </a:cubicBezTo>
                  <a:cubicBezTo>
                    <a:pt x="24492" y="45810"/>
                    <a:pt x="24332" y="45719"/>
                    <a:pt x="24127" y="45628"/>
                  </a:cubicBezTo>
                  <a:cubicBezTo>
                    <a:pt x="23875" y="45514"/>
                    <a:pt x="23647" y="45445"/>
                    <a:pt x="23419" y="45399"/>
                  </a:cubicBezTo>
                  <a:cubicBezTo>
                    <a:pt x="23122" y="45331"/>
                    <a:pt x="22825" y="45308"/>
                    <a:pt x="22552" y="45308"/>
                  </a:cubicBezTo>
                  <a:lnTo>
                    <a:pt x="22301" y="45308"/>
                  </a:lnTo>
                  <a:cubicBezTo>
                    <a:pt x="22072" y="45308"/>
                    <a:pt x="21867" y="45308"/>
                    <a:pt x="21639" y="45285"/>
                  </a:cubicBezTo>
                  <a:cubicBezTo>
                    <a:pt x="21502" y="44806"/>
                    <a:pt x="21387" y="44304"/>
                    <a:pt x="21273" y="43825"/>
                  </a:cubicBezTo>
                  <a:cubicBezTo>
                    <a:pt x="20726" y="41200"/>
                    <a:pt x="20634" y="38461"/>
                    <a:pt x="20543" y="35836"/>
                  </a:cubicBezTo>
                  <a:cubicBezTo>
                    <a:pt x="20452" y="33508"/>
                    <a:pt x="20360" y="31111"/>
                    <a:pt x="19972" y="28783"/>
                  </a:cubicBezTo>
                  <a:cubicBezTo>
                    <a:pt x="19858" y="28075"/>
                    <a:pt x="19744" y="27527"/>
                    <a:pt x="19607" y="27025"/>
                  </a:cubicBezTo>
                  <a:cubicBezTo>
                    <a:pt x="19470" y="26546"/>
                    <a:pt x="19310" y="26066"/>
                    <a:pt x="19082" y="25542"/>
                  </a:cubicBezTo>
                  <a:cubicBezTo>
                    <a:pt x="18740" y="24697"/>
                    <a:pt x="18283" y="23852"/>
                    <a:pt x="17667" y="22894"/>
                  </a:cubicBezTo>
                  <a:cubicBezTo>
                    <a:pt x="17256" y="22232"/>
                    <a:pt x="16822" y="21616"/>
                    <a:pt x="16389" y="20999"/>
                  </a:cubicBezTo>
                  <a:lnTo>
                    <a:pt x="16001" y="20429"/>
                  </a:lnTo>
                  <a:cubicBezTo>
                    <a:pt x="15499" y="19698"/>
                    <a:pt x="14905" y="18831"/>
                    <a:pt x="14403" y="17895"/>
                  </a:cubicBezTo>
                  <a:cubicBezTo>
                    <a:pt x="14334" y="17781"/>
                    <a:pt x="14266" y="17644"/>
                    <a:pt x="14198" y="17530"/>
                  </a:cubicBezTo>
                  <a:cubicBezTo>
                    <a:pt x="14061" y="17279"/>
                    <a:pt x="13946" y="17028"/>
                    <a:pt x="13832" y="16777"/>
                  </a:cubicBezTo>
                  <a:lnTo>
                    <a:pt x="13832" y="16777"/>
                  </a:lnTo>
                  <a:cubicBezTo>
                    <a:pt x="13969" y="16822"/>
                    <a:pt x="14083" y="16868"/>
                    <a:pt x="14198" y="16891"/>
                  </a:cubicBezTo>
                  <a:cubicBezTo>
                    <a:pt x="14266" y="16891"/>
                    <a:pt x="14312" y="16914"/>
                    <a:pt x="14380" y="16914"/>
                  </a:cubicBezTo>
                  <a:cubicBezTo>
                    <a:pt x="14517" y="16914"/>
                    <a:pt x="14631" y="16868"/>
                    <a:pt x="14723" y="16822"/>
                  </a:cubicBezTo>
                  <a:cubicBezTo>
                    <a:pt x="14859" y="16731"/>
                    <a:pt x="14928" y="16571"/>
                    <a:pt x="14951" y="16411"/>
                  </a:cubicBezTo>
                  <a:cubicBezTo>
                    <a:pt x="14951" y="16183"/>
                    <a:pt x="14905" y="15978"/>
                    <a:pt x="14859" y="15795"/>
                  </a:cubicBezTo>
                  <a:cubicBezTo>
                    <a:pt x="14791" y="15590"/>
                    <a:pt x="14700" y="15384"/>
                    <a:pt x="14563" y="15110"/>
                  </a:cubicBezTo>
                  <a:cubicBezTo>
                    <a:pt x="14449" y="14859"/>
                    <a:pt x="14312" y="14608"/>
                    <a:pt x="14152" y="14311"/>
                  </a:cubicBezTo>
                  <a:cubicBezTo>
                    <a:pt x="13832" y="13741"/>
                    <a:pt x="13490" y="13216"/>
                    <a:pt x="13216" y="12805"/>
                  </a:cubicBezTo>
                  <a:cubicBezTo>
                    <a:pt x="13079" y="12600"/>
                    <a:pt x="12965" y="12394"/>
                    <a:pt x="12828" y="12189"/>
                  </a:cubicBezTo>
                  <a:cubicBezTo>
                    <a:pt x="12600" y="11869"/>
                    <a:pt x="12440" y="11596"/>
                    <a:pt x="12303" y="11322"/>
                  </a:cubicBezTo>
                  <a:lnTo>
                    <a:pt x="12303" y="11322"/>
                  </a:lnTo>
                  <a:lnTo>
                    <a:pt x="12326" y="11367"/>
                  </a:lnTo>
                  <a:cubicBezTo>
                    <a:pt x="11983" y="10728"/>
                    <a:pt x="11755" y="10043"/>
                    <a:pt x="11595" y="9336"/>
                  </a:cubicBezTo>
                  <a:cubicBezTo>
                    <a:pt x="11436" y="8582"/>
                    <a:pt x="11367" y="7783"/>
                    <a:pt x="11413" y="6939"/>
                  </a:cubicBezTo>
                  <a:cubicBezTo>
                    <a:pt x="11458" y="6231"/>
                    <a:pt x="11573" y="5547"/>
                    <a:pt x="11710" y="4839"/>
                  </a:cubicBezTo>
                  <a:cubicBezTo>
                    <a:pt x="11755" y="4793"/>
                    <a:pt x="11778" y="4748"/>
                    <a:pt x="11755" y="4679"/>
                  </a:cubicBezTo>
                  <a:cubicBezTo>
                    <a:pt x="11527" y="3766"/>
                    <a:pt x="11253" y="2922"/>
                    <a:pt x="10888" y="2168"/>
                  </a:cubicBezTo>
                  <a:cubicBezTo>
                    <a:pt x="10705" y="1735"/>
                    <a:pt x="10477" y="1347"/>
                    <a:pt x="10226" y="982"/>
                  </a:cubicBezTo>
                  <a:cubicBezTo>
                    <a:pt x="9975" y="616"/>
                    <a:pt x="9701" y="320"/>
                    <a:pt x="9404" y="114"/>
                  </a:cubicBezTo>
                  <a:cubicBezTo>
                    <a:pt x="9381" y="69"/>
                    <a:pt x="9336" y="23"/>
                    <a:pt x="9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7746006" y="1504148"/>
              <a:ext cx="239626" cy="254296"/>
            </a:xfrm>
            <a:custGeom>
              <a:rect b="b" l="l" r="r" t="t"/>
              <a:pathLst>
                <a:path extrusionOk="0" h="7922" w="7465">
                  <a:moveTo>
                    <a:pt x="6803" y="6187"/>
                  </a:moveTo>
                  <a:lnTo>
                    <a:pt x="6803" y="6187"/>
                  </a:lnTo>
                  <a:cubicBezTo>
                    <a:pt x="6871" y="6255"/>
                    <a:pt x="6917" y="6324"/>
                    <a:pt x="6985" y="6392"/>
                  </a:cubicBezTo>
                  <a:lnTo>
                    <a:pt x="6962" y="6392"/>
                  </a:lnTo>
                  <a:cubicBezTo>
                    <a:pt x="6917" y="6324"/>
                    <a:pt x="6848" y="6278"/>
                    <a:pt x="6803" y="6187"/>
                  </a:cubicBezTo>
                  <a:close/>
                  <a:moveTo>
                    <a:pt x="3607" y="1"/>
                  </a:moveTo>
                  <a:cubicBezTo>
                    <a:pt x="3310" y="1"/>
                    <a:pt x="3014" y="69"/>
                    <a:pt x="2694" y="184"/>
                  </a:cubicBezTo>
                  <a:cubicBezTo>
                    <a:pt x="2534" y="229"/>
                    <a:pt x="2375" y="321"/>
                    <a:pt x="2260" y="366"/>
                  </a:cubicBezTo>
                  <a:cubicBezTo>
                    <a:pt x="2055" y="458"/>
                    <a:pt x="1895" y="572"/>
                    <a:pt x="1735" y="663"/>
                  </a:cubicBezTo>
                  <a:cubicBezTo>
                    <a:pt x="1416" y="868"/>
                    <a:pt x="1119" y="1165"/>
                    <a:pt x="868" y="1507"/>
                  </a:cubicBezTo>
                  <a:cubicBezTo>
                    <a:pt x="640" y="1804"/>
                    <a:pt x="457" y="2147"/>
                    <a:pt x="297" y="2580"/>
                  </a:cubicBezTo>
                  <a:cubicBezTo>
                    <a:pt x="183" y="2923"/>
                    <a:pt x="92" y="3311"/>
                    <a:pt x="69" y="3767"/>
                  </a:cubicBezTo>
                  <a:cubicBezTo>
                    <a:pt x="1" y="4589"/>
                    <a:pt x="183" y="5411"/>
                    <a:pt x="549" y="6118"/>
                  </a:cubicBezTo>
                  <a:cubicBezTo>
                    <a:pt x="685" y="6346"/>
                    <a:pt x="868" y="6597"/>
                    <a:pt x="1096" y="6849"/>
                  </a:cubicBezTo>
                  <a:cubicBezTo>
                    <a:pt x="1279" y="7054"/>
                    <a:pt x="1530" y="7259"/>
                    <a:pt x="1827" y="7442"/>
                  </a:cubicBezTo>
                  <a:cubicBezTo>
                    <a:pt x="2306" y="7716"/>
                    <a:pt x="2900" y="7899"/>
                    <a:pt x="3561" y="7921"/>
                  </a:cubicBezTo>
                  <a:lnTo>
                    <a:pt x="3744" y="7921"/>
                  </a:lnTo>
                  <a:cubicBezTo>
                    <a:pt x="4269" y="7921"/>
                    <a:pt x="4817" y="7830"/>
                    <a:pt x="5410" y="7625"/>
                  </a:cubicBezTo>
                  <a:cubicBezTo>
                    <a:pt x="5753" y="7511"/>
                    <a:pt x="6072" y="7351"/>
                    <a:pt x="6323" y="7237"/>
                  </a:cubicBezTo>
                  <a:cubicBezTo>
                    <a:pt x="6506" y="7145"/>
                    <a:pt x="6689" y="7054"/>
                    <a:pt x="6848" y="6940"/>
                  </a:cubicBezTo>
                  <a:cubicBezTo>
                    <a:pt x="7008" y="6849"/>
                    <a:pt x="7168" y="6734"/>
                    <a:pt x="7328" y="6597"/>
                  </a:cubicBezTo>
                  <a:cubicBezTo>
                    <a:pt x="7328" y="6575"/>
                    <a:pt x="7350" y="6575"/>
                    <a:pt x="7350" y="6552"/>
                  </a:cubicBezTo>
                  <a:cubicBezTo>
                    <a:pt x="7373" y="6552"/>
                    <a:pt x="7396" y="6529"/>
                    <a:pt x="7419" y="6506"/>
                  </a:cubicBezTo>
                  <a:cubicBezTo>
                    <a:pt x="7465" y="6461"/>
                    <a:pt x="7465" y="6415"/>
                    <a:pt x="7465" y="6369"/>
                  </a:cubicBezTo>
                  <a:cubicBezTo>
                    <a:pt x="7465" y="6324"/>
                    <a:pt x="7442" y="6255"/>
                    <a:pt x="7396" y="6232"/>
                  </a:cubicBezTo>
                  <a:cubicBezTo>
                    <a:pt x="7305" y="6164"/>
                    <a:pt x="7213" y="6073"/>
                    <a:pt x="7145" y="5981"/>
                  </a:cubicBezTo>
                  <a:cubicBezTo>
                    <a:pt x="7008" y="5821"/>
                    <a:pt x="6894" y="5639"/>
                    <a:pt x="6780" y="5388"/>
                  </a:cubicBezTo>
                  <a:cubicBezTo>
                    <a:pt x="6552" y="4908"/>
                    <a:pt x="6415" y="4429"/>
                    <a:pt x="6278" y="3950"/>
                  </a:cubicBezTo>
                  <a:lnTo>
                    <a:pt x="6141" y="3493"/>
                  </a:lnTo>
                  <a:cubicBezTo>
                    <a:pt x="6049" y="3105"/>
                    <a:pt x="5935" y="2717"/>
                    <a:pt x="5821" y="2352"/>
                  </a:cubicBezTo>
                  <a:cubicBezTo>
                    <a:pt x="5684" y="1941"/>
                    <a:pt x="5479" y="1416"/>
                    <a:pt x="5182" y="960"/>
                  </a:cubicBezTo>
                  <a:cubicBezTo>
                    <a:pt x="5068" y="754"/>
                    <a:pt x="4908" y="594"/>
                    <a:pt x="4748" y="435"/>
                  </a:cubicBezTo>
                  <a:cubicBezTo>
                    <a:pt x="4589" y="298"/>
                    <a:pt x="4406" y="184"/>
                    <a:pt x="4178" y="115"/>
                  </a:cubicBezTo>
                  <a:cubicBezTo>
                    <a:pt x="4018" y="47"/>
                    <a:pt x="3813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7367240" y="1668269"/>
              <a:ext cx="1286632" cy="1055127"/>
            </a:xfrm>
            <a:custGeom>
              <a:rect b="b" l="l" r="r" t="t"/>
              <a:pathLst>
                <a:path extrusionOk="0" h="32870" w="40082">
                  <a:moveTo>
                    <a:pt x="11846" y="18626"/>
                  </a:moveTo>
                  <a:cubicBezTo>
                    <a:pt x="11869" y="18626"/>
                    <a:pt x="11869" y="18649"/>
                    <a:pt x="11892" y="18649"/>
                  </a:cubicBezTo>
                  <a:cubicBezTo>
                    <a:pt x="11938" y="18672"/>
                    <a:pt x="11983" y="18695"/>
                    <a:pt x="12006" y="18740"/>
                  </a:cubicBezTo>
                  <a:cubicBezTo>
                    <a:pt x="12029" y="18786"/>
                    <a:pt x="12052" y="18855"/>
                    <a:pt x="12029" y="18923"/>
                  </a:cubicBezTo>
                  <a:cubicBezTo>
                    <a:pt x="12006" y="18969"/>
                    <a:pt x="11960" y="18991"/>
                    <a:pt x="11938" y="19014"/>
                  </a:cubicBezTo>
                  <a:cubicBezTo>
                    <a:pt x="11801" y="19083"/>
                    <a:pt x="11664" y="19128"/>
                    <a:pt x="11527" y="19197"/>
                  </a:cubicBezTo>
                  <a:cubicBezTo>
                    <a:pt x="11504" y="19220"/>
                    <a:pt x="11458" y="19220"/>
                    <a:pt x="11435" y="19220"/>
                  </a:cubicBezTo>
                  <a:cubicBezTo>
                    <a:pt x="11367" y="19220"/>
                    <a:pt x="11299" y="19174"/>
                    <a:pt x="11253" y="19106"/>
                  </a:cubicBezTo>
                  <a:cubicBezTo>
                    <a:pt x="11230" y="19060"/>
                    <a:pt x="11230" y="19014"/>
                    <a:pt x="11253" y="18946"/>
                  </a:cubicBezTo>
                  <a:cubicBezTo>
                    <a:pt x="11253" y="18900"/>
                    <a:pt x="11299" y="18855"/>
                    <a:pt x="11344" y="18832"/>
                  </a:cubicBezTo>
                  <a:cubicBezTo>
                    <a:pt x="11481" y="18786"/>
                    <a:pt x="11618" y="18718"/>
                    <a:pt x="11732" y="18672"/>
                  </a:cubicBezTo>
                  <a:cubicBezTo>
                    <a:pt x="11778" y="18649"/>
                    <a:pt x="11801" y="18626"/>
                    <a:pt x="11846" y="18626"/>
                  </a:cubicBezTo>
                  <a:close/>
                  <a:moveTo>
                    <a:pt x="11344" y="19311"/>
                  </a:moveTo>
                  <a:cubicBezTo>
                    <a:pt x="11390" y="19311"/>
                    <a:pt x="11413" y="19334"/>
                    <a:pt x="11458" y="19357"/>
                  </a:cubicBezTo>
                  <a:cubicBezTo>
                    <a:pt x="11504" y="19380"/>
                    <a:pt x="11527" y="19425"/>
                    <a:pt x="11550" y="19471"/>
                  </a:cubicBezTo>
                  <a:cubicBezTo>
                    <a:pt x="11550" y="19516"/>
                    <a:pt x="11550" y="19585"/>
                    <a:pt x="11527" y="19631"/>
                  </a:cubicBezTo>
                  <a:cubicBezTo>
                    <a:pt x="11481" y="19676"/>
                    <a:pt x="11435" y="19699"/>
                    <a:pt x="11390" y="19722"/>
                  </a:cubicBezTo>
                  <a:lnTo>
                    <a:pt x="11344" y="19745"/>
                  </a:lnTo>
                  <a:cubicBezTo>
                    <a:pt x="11207" y="19790"/>
                    <a:pt x="11093" y="19859"/>
                    <a:pt x="10956" y="19950"/>
                  </a:cubicBezTo>
                  <a:cubicBezTo>
                    <a:pt x="10933" y="19973"/>
                    <a:pt x="10888" y="19996"/>
                    <a:pt x="10865" y="20019"/>
                  </a:cubicBezTo>
                  <a:cubicBezTo>
                    <a:pt x="10819" y="20041"/>
                    <a:pt x="10774" y="20064"/>
                    <a:pt x="10728" y="20064"/>
                  </a:cubicBezTo>
                  <a:cubicBezTo>
                    <a:pt x="10659" y="20064"/>
                    <a:pt x="10614" y="20041"/>
                    <a:pt x="10568" y="19996"/>
                  </a:cubicBezTo>
                  <a:cubicBezTo>
                    <a:pt x="10545" y="19973"/>
                    <a:pt x="10522" y="19904"/>
                    <a:pt x="10522" y="19836"/>
                  </a:cubicBezTo>
                  <a:cubicBezTo>
                    <a:pt x="10522" y="19790"/>
                    <a:pt x="10545" y="19745"/>
                    <a:pt x="10591" y="19722"/>
                  </a:cubicBezTo>
                  <a:cubicBezTo>
                    <a:pt x="10728" y="19608"/>
                    <a:pt x="10842" y="19516"/>
                    <a:pt x="10956" y="19471"/>
                  </a:cubicBezTo>
                  <a:cubicBezTo>
                    <a:pt x="11047" y="19425"/>
                    <a:pt x="11162" y="19380"/>
                    <a:pt x="11299" y="19334"/>
                  </a:cubicBezTo>
                  <a:cubicBezTo>
                    <a:pt x="11321" y="19311"/>
                    <a:pt x="11344" y="19311"/>
                    <a:pt x="11344" y="19311"/>
                  </a:cubicBezTo>
                  <a:close/>
                  <a:moveTo>
                    <a:pt x="16001" y="20954"/>
                  </a:moveTo>
                  <a:cubicBezTo>
                    <a:pt x="16092" y="20954"/>
                    <a:pt x="16160" y="21000"/>
                    <a:pt x="16183" y="21069"/>
                  </a:cubicBezTo>
                  <a:cubicBezTo>
                    <a:pt x="16229" y="21183"/>
                    <a:pt x="16297" y="21342"/>
                    <a:pt x="16320" y="21479"/>
                  </a:cubicBezTo>
                  <a:cubicBezTo>
                    <a:pt x="16343" y="21616"/>
                    <a:pt x="16366" y="21731"/>
                    <a:pt x="16366" y="21867"/>
                  </a:cubicBezTo>
                  <a:cubicBezTo>
                    <a:pt x="16366" y="21913"/>
                    <a:pt x="16343" y="21959"/>
                    <a:pt x="16297" y="22004"/>
                  </a:cubicBezTo>
                  <a:cubicBezTo>
                    <a:pt x="16274" y="22027"/>
                    <a:pt x="16206" y="22073"/>
                    <a:pt x="16160" y="22073"/>
                  </a:cubicBezTo>
                  <a:cubicBezTo>
                    <a:pt x="16115" y="22050"/>
                    <a:pt x="16069" y="22050"/>
                    <a:pt x="16069" y="22027"/>
                  </a:cubicBezTo>
                  <a:cubicBezTo>
                    <a:pt x="16069" y="22164"/>
                    <a:pt x="16069" y="22301"/>
                    <a:pt x="16069" y="22438"/>
                  </a:cubicBezTo>
                  <a:cubicBezTo>
                    <a:pt x="16069" y="22552"/>
                    <a:pt x="15978" y="22644"/>
                    <a:pt x="15864" y="22644"/>
                  </a:cubicBezTo>
                  <a:cubicBezTo>
                    <a:pt x="15818" y="22644"/>
                    <a:pt x="15772" y="22621"/>
                    <a:pt x="15727" y="22575"/>
                  </a:cubicBezTo>
                  <a:cubicBezTo>
                    <a:pt x="15681" y="22529"/>
                    <a:pt x="15658" y="22484"/>
                    <a:pt x="15658" y="22438"/>
                  </a:cubicBezTo>
                  <a:cubicBezTo>
                    <a:pt x="15681" y="22324"/>
                    <a:pt x="15681" y="22187"/>
                    <a:pt x="15658" y="22073"/>
                  </a:cubicBezTo>
                  <a:cubicBezTo>
                    <a:pt x="15658" y="21959"/>
                    <a:pt x="15635" y="21845"/>
                    <a:pt x="15613" y="21731"/>
                  </a:cubicBezTo>
                  <a:cubicBezTo>
                    <a:pt x="15590" y="21616"/>
                    <a:pt x="15658" y="21525"/>
                    <a:pt x="15749" y="21502"/>
                  </a:cubicBezTo>
                  <a:cubicBezTo>
                    <a:pt x="15772" y="21479"/>
                    <a:pt x="15795" y="21479"/>
                    <a:pt x="15795" y="21479"/>
                  </a:cubicBezTo>
                  <a:cubicBezTo>
                    <a:pt x="15841" y="21479"/>
                    <a:pt x="15886" y="21502"/>
                    <a:pt x="15909" y="21548"/>
                  </a:cubicBezTo>
                  <a:cubicBezTo>
                    <a:pt x="15909" y="21479"/>
                    <a:pt x="15886" y="21411"/>
                    <a:pt x="15864" y="21342"/>
                  </a:cubicBezTo>
                  <a:cubicBezTo>
                    <a:pt x="15864" y="21320"/>
                    <a:pt x="15841" y="21274"/>
                    <a:pt x="15818" y="21251"/>
                  </a:cubicBezTo>
                  <a:cubicBezTo>
                    <a:pt x="15795" y="21183"/>
                    <a:pt x="15795" y="21137"/>
                    <a:pt x="15818" y="21091"/>
                  </a:cubicBezTo>
                  <a:cubicBezTo>
                    <a:pt x="15818" y="21046"/>
                    <a:pt x="15864" y="21000"/>
                    <a:pt x="15909" y="20977"/>
                  </a:cubicBezTo>
                  <a:cubicBezTo>
                    <a:pt x="15932" y="20954"/>
                    <a:pt x="15978" y="20954"/>
                    <a:pt x="16001" y="20954"/>
                  </a:cubicBezTo>
                  <a:close/>
                  <a:moveTo>
                    <a:pt x="23236" y="1"/>
                  </a:moveTo>
                  <a:cubicBezTo>
                    <a:pt x="23191" y="1"/>
                    <a:pt x="23122" y="1"/>
                    <a:pt x="23076" y="24"/>
                  </a:cubicBezTo>
                  <a:cubicBezTo>
                    <a:pt x="23008" y="47"/>
                    <a:pt x="22917" y="138"/>
                    <a:pt x="22894" y="252"/>
                  </a:cubicBezTo>
                  <a:cubicBezTo>
                    <a:pt x="22825" y="389"/>
                    <a:pt x="22871" y="526"/>
                    <a:pt x="22917" y="640"/>
                  </a:cubicBezTo>
                  <a:cubicBezTo>
                    <a:pt x="22962" y="777"/>
                    <a:pt x="23054" y="891"/>
                    <a:pt x="23122" y="960"/>
                  </a:cubicBezTo>
                  <a:cubicBezTo>
                    <a:pt x="23168" y="982"/>
                    <a:pt x="23191" y="1028"/>
                    <a:pt x="23213" y="1051"/>
                  </a:cubicBezTo>
                  <a:cubicBezTo>
                    <a:pt x="22072" y="708"/>
                    <a:pt x="20703" y="343"/>
                    <a:pt x="19287" y="343"/>
                  </a:cubicBezTo>
                  <a:cubicBezTo>
                    <a:pt x="19219" y="320"/>
                    <a:pt x="19173" y="320"/>
                    <a:pt x="19128" y="320"/>
                  </a:cubicBezTo>
                  <a:cubicBezTo>
                    <a:pt x="18329" y="320"/>
                    <a:pt x="17461" y="571"/>
                    <a:pt x="16411" y="1119"/>
                  </a:cubicBezTo>
                  <a:cubicBezTo>
                    <a:pt x="15498" y="1576"/>
                    <a:pt x="14654" y="2169"/>
                    <a:pt x="13832" y="2740"/>
                  </a:cubicBezTo>
                  <a:cubicBezTo>
                    <a:pt x="13490" y="2991"/>
                    <a:pt x="13079" y="3265"/>
                    <a:pt x="12691" y="3516"/>
                  </a:cubicBezTo>
                  <a:cubicBezTo>
                    <a:pt x="12234" y="3813"/>
                    <a:pt x="11755" y="4087"/>
                    <a:pt x="11184" y="4429"/>
                  </a:cubicBezTo>
                  <a:cubicBezTo>
                    <a:pt x="10386" y="4908"/>
                    <a:pt x="9541" y="5365"/>
                    <a:pt x="8719" y="5821"/>
                  </a:cubicBezTo>
                  <a:lnTo>
                    <a:pt x="8149" y="6141"/>
                  </a:lnTo>
                  <a:cubicBezTo>
                    <a:pt x="7236" y="6643"/>
                    <a:pt x="6186" y="7236"/>
                    <a:pt x="5136" y="7876"/>
                  </a:cubicBezTo>
                  <a:cubicBezTo>
                    <a:pt x="4200" y="8469"/>
                    <a:pt x="3378" y="9040"/>
                    <a:pt x="2602" y="9656"/>
                  </a:cubicBezTo>
                  <a:cubicBezTo>
                    <a:pt x="2054" y="10090"/>
                    <a:pt x="1575" y="10500"/>
                    <a:pt x="1164" y="10889"/>
                  </a:cubicBezTo>
                  <a:cubicBezTo>
                    <a:pt x="913" y="11140"/>
                    <a:pt x="730" y="11345"/>
                    <a:pt x="571" y="11528"/>
                  </a:cubicBezTo>
                  <a:cubicBezTo>
                    <a:pt x="502" y="11619"/>
                    <a:pt x="434" y="11710"/>
                    <a:pt x="365" y="11824"/>
                  </a:cubicBezTo>
                  <a:cubicBezTo>
                    <a:pt x="320" y="11893"/>
                    <a:pt x="251" y="12007"/>
                    <a:pt x="205" y="12098"/>
                  </a:cubicBezTo>
                  <a:cubicBezTo>
                    <a:pt x="160" y="12258"/>
                    <a:pt x="137" y="12395"/>
                    <a:pt x="183" y="12509"/>
                  </a:cubicBezTo>
                  <a:cubicBezTo>
                    <a:pt x="228" y="12646"/>
                    <a:pt x="365" y="12737"/>
                    <a:pt x="502" y="12783"/>
                  </a:cubicBezTo>
                  <a:cubicBezTo>
                    <a:pt x="616" y="12829"/>
                    <a:pt x="753" y="12851"/>
                    <a:pt x="890" y="12851"/>
                  </a:cubicBezTo>
                  <a:cubicBezTo>
                    <a:pt x="982" y="12851"/>
                    <a:pt x="1050" y="12829"/>
                    <a:pt x="1141" y="12829"/>
                  </a:cubicBezTo>
                  <a:cubicBezTo>
                    <a:pt x="1301" y="12829"/>
                    <a:pt x="1484" y="12783"/>
                    <a:pt x="1666" y="12760"/>
                  </a:cubicBezTo>
                  <a:lnTo>
                    <a:pt x="1666" y="12760"/>
                  </a:lnTo>
                  <a:cubicBezTo>
                    <a:pt x="1552" y="12920"/>
                    <a:pt x="1438" y="13103"/>
                    <a:pt x="1301" y="13285"/>
                  </a:cubicBezTo>
                  <a:cubicBezTo>
                    <a:pt x="1073" y="13628"/>
                    <a:pt x="822" y="13993"/>
                    <a:pt x="616" y="14358"/>
                  </a:cubicBezTo>
                  <a:cubicBezTo>
                    <a:pt x="411" y="14700"/>
                    <a:pt x="274" y="15043"/>
                    <a:pt x="160" y="15362"/>
                  </a:cubicBezTo>
                  <a:cubicBezTo>
                    <a:pt x="114" y="15545"/>
                    <a:pt x="68" y="15727"/>
                    <a:pt x="23" y="15910"/>
                  </a:cubicBezTo>
                  <a:cubicBezTo>
                    <a:pt x="0" y="16093"/>
                    <a:pt x="0" y="16275"/>
                    <a:pt x="0" y="16504"/>
                  </a:cubicBezTo>
                  <a:cubicBezTo>
                    <a:pt x="0" y="16686"/>
                    <a:pt x="23" y="16869"/>
                    <a:pt x="46" y="17051"/>
                  </a:cubicBezTo>
                  <a:cubicBezTo>
                    <a:pt x="68" y="17234"/>
                    <a:pt x="137" y="17394"/>
                    <a:pt x="183" y="17531"/>
                  </a:cubicBezTo>
                  <a:cubicBezTo>
                    <a:pt x="297" y="17782"/>
                    <a:pt x="502" y="17964"/>
                    <a:pt x="708" y="18033"/>
                  </a:cubicBezTo>
                  <a:cubicBezTo>
                    <a:pt x="776" y="18033"/>
                    <a:pt x="822" y="18056"/>
                    <a:pt x="890" y="18056"/>
                  </a:cubicBezTo>
                  <a:cubicBezTo>
                    <a:pt x="936" y="18056"/>
                    <a:pt x="982" y="18056"/>
                    <a:pt x="1004" y="18033"/>
                  </a:cubicBezTo>
                  <a:cubicBezTo>
                    <a:pt x="1141" y="18010"/>
                    <a:pt x="1278" y="17964"/>
                    <a:pt x="1370" y="17896"/>
                  </a:cubicBezTo>
                  <a:cubicBezTo>
                    <a:pt x="1506" y="17827"/>
                    <a:pt x="1621" y="17713"/>
                    <a:pt x="1712" y="17622"/>
                  </a:cubicBezTo>
                  <a:lnTo>
                    <a:pt x="1712" y="17622"/>
                  </a:lnTo>
                  <a:cubicBezTo>
                    <a:pt x="1689" y="17827"/>
                    <a:pt x="1689" y="18033"/>
                    <a:pt x="1712" y="18261"/>
                  </a:cubicBezTo>
                  <a:cubicBezTo>
                    <a:pt x="1712" y="18581"/>
                    <a:pt x="1758" y="18900"/>
                    <a:pt x="1849" y="19220"/>
                  </a:cubicBezTo>
                  <a:cubicBezTo>
                    <a:pt x="1986" y="19768"/>
                    <a:pt x="2260" y="20315"/>
                    <a:pt x="2625" y="20863"/>
                  </a:cubicBezTo>
                  <a:cubicBezTo>
                    <a:pt x="2990" y="21365"/>
                    <a:pt x="3424" y="21822"/>
                    <a:pt x="3789" y="22233"/>
                  </a:cubicBezTo>
                  <a:cubicBezTo>
                    <a:pt x="4223" y="22689"/>
                    <a:pt x="4634" y="23146"/>
                    <a:pt x="4999" y="23648"/>
                  </a:cubicBezTo>
                  <a:cubicBezTo>
                    <a:pt x="5250" y="23990"/>
                    <a:pt x="5455" y="24333"/>
                    <a:pt x="5638" y="24675"/>
                  </a:cubicBezTo>
                  <a:cubicBezTo>
                    <a:pt x="5866" y="25131"/>
                    <a:pt x="6049" y="25611"/>
                    <a:pt x="6231" y="26067"/>
                  </a:cubicBezTo>
                  <a:lnTo>
                    <a:pt x="6323" y="26296"/>
                  </a:lnTo>
                  <a:cubicBezTo>
                    <a:pt x="6482" y="26684"/>
                    <a:pt x="6619" y="27072"/>
                    <a:pt x="6779" y="27460"/>
                  </a:cubicBezTo>
                  <a:cubicBezTo>
                    <a:pt x="7007" y="27985"/>
                    <a:pt x="7258" y="28441"/>
                    <a:pt x="7532" y="28852"/>
                  </a:cubicBezTo>
                  <a:cubicBezTo>
                    <a:pt x="7783" y="29240"/>
                    <a:pt x="8126" y="29651"/>
                    <a:pt x="8560" y="30039"/>
                  </a:cubicBezTo>
                  <a:cubicBezTo>
                    <a:pt x="8925" y="30381"/>
                    <a:pt x="9313" y="30678"/>
                    <a:pt x="9746" y="30952"/>
                  </a:cubicBezTo>
                  <a:cubicBezTo>
                    <a:pt x="10134" y="31203"/>
                    <a:pt x="10568" y="31408"/>
                    <a:pt x="11025" y="31568"/>
                  </a:cubicBezTo>
                  <a:cubicBezTo>
                    <a:pt x="11458" y="31728"/>
                    <a:pt x="11915" y="31842"/>
                    <a:pt x="12463" y="31911"/>
                  </a:cubicBezTo>
                  <a:cubicBezTo>
                    <a:pt x="12805" y="31956"/>
                    <a:pt x="13147" y="31979"/>
                    <a:pt x="13535" y="31979"/>
                  </a:cubicBezTo>
                  <a:cubicBezTo>
                    <a:pt x="13741" y="31979"/>
                    <a:pt x="13969" y="31979"/>
                    <a:pt x="14197" y="31956"/>
                  </a:cubicBezTo>
                  <a:cubicBezTo>
                    <a:pt x="14722" y="31933"/>
                    <a:pt x="15316" y="31865"/>
                    <a:pt x="15978" y="31728"/>
                  </a:cubicBezTo>
                  <a:cubicBezTo>
                    <a:pt x="16069" y="31705"/>
                    <a:pt x="16138" y="31705"/>
                    <a:pt x="16229" y="31682"/>
                  </a:cubicBezTo>
                  <a:cubicBezTo>
                    <a:pt x="16411" y="31659"/>
                    <a:pt x="16594" y="31659"/>
                    <a:pt x="16754" y="31659"/>
                  </a:cubicBezTo>
                  <a:cubicBezTo>
                    <a:pt x="16914" y="31659"/>
                    <a:pt x="17051" y="31659"/>
                    <a:pt x="17210" y="31682"/>
                  </a:cubicBezTo>
                  <a:cubicBezTo>
                    <a:pt x="18100" y="31751"/>
                    <a:pt x="18968" y="32002"/>
                    <a:pt x="19812" y="32253"/>
                  </a:cubicBezTo>
                  <a:cubicBezTo>
                    <a:pt x="20018" y="32299"/>
                    <a:pt x="20246" y="32367"/>
                    <a:pt x="20474" y="32436"/>
                  </a:cubicBezTo>
                  <a:cubicBezTo>
                    <a:pt x="21113" y="32595"/>
                    <a:pt x="21616" y="32709"/>
                    <a:pt x="22095" y="32778"/>
                  </a:cubicBezTo>
                  <a:cubicBezTo>
                    <a:pt x="22597" y="32846"/>
                    <a:pt x="23145" y="32869"/>
                    <a:pt x="23716" y="32869"/>
                  </a:cubicBezTo>
                  <a:cubicBezTo>
                    <a:pt x="24811" y="32869"/>
                    <a:pt x="25930" y="32732"/>
                    <a:pt x="27048" y="32481"/>
                  </a:cubicBezTo>
                  <a:cubicBezTo>
                    <a:pt x="27573" y="32344"/>
                    <a:pt x="28098" y="32184"/>
                    <a:pt x="28646" y="32002"/>
                  </a:cubicBezTo>
                  <a:cubicBezTo>
                    <a:pt x="29079" y="31842"/>
                    <a:pt x="29513" y="31637"/>
                    <a:pt x="30038" y="31386"/>
                  </a:cubicBezTo>
                  <a:cubicBezTo>
                    <a:pt x="31088" y="30861"/>
                    <a:pt x="32001" y="30244"/>
                    <a:pt x="32777" y="29537"/>
                  </a:cubicBezTo>
                  <a:cubicBezTo>
                    <a:pt x="33530" y="28875"/>
                    <a:pt x="34101" y="28144"/>
                    <a:pt x="34489" y="27368"/>
                  </a:cubicBezTo>
                  <a:cubicBezTo>
                    <a:pt x="34558" y="27551"/>
                    <a:pt x="34649" y="27711"/>
                    <a:pt x="34763" y="27848"/>
                  </a:cubicBezTo>
                  <a:cubicBezTo>
                    <a:pt x="34923" y="28076"/>
                    <a:pt x="35151" y="28190"/>
                    <a:pt x="35402" y="28190"/>
                  </a:cubicBezTo>
                  <a:cubicBezTo>
                    <a:pt x="35676" y="28190"/>
                    <a:pt x="35927" y="28053"/>
                    <a:pt x="36201" y="27779"/>
                  </a:cubicBezTo>
                  <a:cubicBezTo>
                    <a:pt x="36521" y="27460"/>
                    <a:pt x="36726" y="27072"/>
                    <a:pt x="36909" y="26729"/>
                  </a:cubicBezTo>
                  <a:cubicBezTo>
                    <a:pt x="37251" y="26090"/>
                    <a:pt x="37479" y="25314"/>
                    <a:pt x="37616" y="24378"/>
                  </a:cubicBezTo>
                  <a:cubicBezTo>
                    <a:pt x="37685" y="23990"/>
                    <a:pt x="37730" y="23579"/>
                    <a:pt x="37753" y="23146"/>
                  </a:cubicBezTo>
                  <a:cubicBezTo>
                    <a:pt x="37753" y="22940"/>
                    <a:pt x="37753" y="22758"/>
                    <a:pt x="37753" y="22552"/>
                  </a:cubicBezTo>
                  <a:cubicBezTo>
                    <a:pt x="37753" y="22392"/>
                    <a:pt x="37753" y="22233"/>
                    <a:pt x="37730" y="22096"/>
                  </a:cubicBezTo>
                  <a:lnTo>
                    <a:pt x="37730" y="22096"/>
                  </a:lnTo>
                  <a:cubicBezTo>
                    <a:pt x="37867" y="22187"/>
                    <a:pt x="37981" y="22301"/>
                    <a:pt x="38118" y="22392"/>
                  </a:cubicBezTo>
                  <a:cubicBezTo>
                    <a:pt x="38347" y="22552"/>
                    <a:pt x="38643" y="22735"/>
                    <a:pt x="38986" y="22849"/>
                  </a:cubicBezTo>
                  <a:cubicBezTo>
                    <a:pt x="39077" y="22872"/>
                    <a:pt x="39191" y="22895"/>
                    <a:pt x="39282" y="22895"/>
                  </a:cubicBezTo>
                  <a:lnTo>
                    <a:pt x="39351" y="22895"/>
                  </a:lnTo>
                  <a:cubicBezTo>
                    <a:pt x="39419" y="22872"/>
                    <a:pt x="39488" y="22872"/>
                    <a:pt x="39556" y="22849"/>
                  </a:cubicBezTo>
                  <a:cubicBezTo>
                    <a:pt x="39625" y="22826"/>
                    <a:pt x="39670" y="22780"/>
                    <a:pt x="39739" y="22735"/>
                  </a:cubicBezTo>
                  <a:cubicBezTo>
                    <a:pt x="39853" y="22644"/>
                    <a:pt x="39921" y="22507"/>
                    <a:pt x="39967" y="22370"/>
                  </a:cubicBezTo>
                  <a:cubicBezTo>
                    <a:pt x="40013" y="22301"/>
                    <a:pt x="40036" y="22210"/>
                    <a:pt x="40036" y="22119"/>
                  </a:cubicBezTo>
                  <a:cubicBezTo>
                    <a:pt x="40058" y="22004"/>
                    <a:pt x="40081" y="21890"/>
                    <a:pt x="40081" y="21776"/>
                  </a:cubicBezTo>
                  <a:cubicBezTo>
                    <a:pt x="40081" y="21594"/>
                    <a:pt x="40081" y="21411"/>
                    <a:pt x="40036" y="21183"/>
                  </a:cubicBezTo>
                  <a:cubicBezTo>
                    <a:pt x="39990" y="20932"/>
                    <a:pt x="39921" y="20681"/>
                    <a:pt x="39853" y="20521"/>
                  </a:cubicBezTo>
                  <a:cubicBezTo>
                    <a:pt x="39716" y="20133"/>
                    <a:pt x="39511" y="19722"/>
                    <a:pt x="39237" y="19220"/>
                  </a:cubicBezTo>
                  <a:cubicBezTo>
                    <a:pt x="39008" y="18809"/>
                    <a:pt x="38780" y="18421"/>
                    <a:pt x="38552" y="18056"/>
                  </a:cubicBezTo>
                  <a:lnTo>
                    <a:pt x="38483" y="17964"/>
                  </a:lnTo>
                  <a:lnTo>
                    <a:pt x="38415" y="17850"/>
                  </a:lnTo>
                  <a:cubicBezTo>
                    <a:pt x="38324" y="17713"/>
                    <a:pt x="38232" y="17576"/>
                    <a:pt x="38164" y="17439"/>
                  </a:cubicBezTo>
                  <a:cubicBezTo>
                    <a:pt x="38027" y="17234"/>
                    <a:pt x="37913" y="17006"/>
                    <a:pt x="37776" y="16777"/>
                  </a:cubicBezTo>
                  <a:cubicBezTo>
                    <a:pt x="37205" y="15727"/>
                    <a:pt x="36680" y="14609"/>
                    <a:pt x="36247" y="13422"/>
                  </a:cubicBezTo>
                  <a:cubicBezTo>
                    <a:pt x="36247" y="13422"/>
                    <a:pt x="36247" y="13399"/>
                    <a:pt x="36247" y="13399"/>
                  </a:cubicBezTo>
                  <a:cubicBezTo>
                    <a:pt x="36064" y="12897"/>
                    <a:pt x="35881" y="12372"/>
                    <a:pt x="35744" y="11870"/>
                  </a:cubicBezTo>
                  <a:cubicBezTo>
                    <a:pt x="35585" y="11368"/>
                    <a:pt x="35448" y="10866"/>
                    <a:pt x="35334" y="10386"/>
                  </a:cubicBezTo>
                  <a:lnTo>
                    <a:pt x="35265" y="10204"/>
                  </a:lnTo>
                  <a:cubicBezTo>
                    <a:pt x="35014" y="9177"/>
                    <a:pt x="34603" y="8218"/>
                    <a:pt x="34078" y="7351"/>
                  </a:cubicBezTo>
                  <a:cubicBezTo>
                    <a:pt x="33530" y="6460"/>
                    <a:pt x="32846" y="5616"/>
                    <a:pt x="32024" y="4885"/>
                  </a:cubicBezTo>
                  <a:cubicBezTo>
                    <a:pt x="31134" y="4109"/>
                    <a:pt x="30152" y="3493"/>
                    <a:pt x="29308" y="2968"/>
                  </a:cubicBezTo>
                  <a:cubicBezTo>
                    <a:pt x="29079" y="2831"/>
                    <a:pt x="28851" y="2717"/>
                    <a:pt x="28623" y="2580"/>
                  </a:cubicBezTo>
                  <a:lnTo>
                    <a:pt x="28395" y="2443"/>
                  </a:lnTo>
                  <a:cubicBezTo>
                    <a:pt x="28235" y="2352"/>
                    <a:pt x="28075" y="2261"/>
                    <a:pt x="27915" y="2146"/>
                  </a:cubicBezTo>
                  <a:cubicBezTo>
                    <a:pt x="27756" y="2055"/>
                    <a:pt x="27619" y="1941"/>
                    <a:pt x="27459" y="1850"/>
                  </a:cubicBezTo>
                  <a:lnTo>
                    <a:pt x="27322" y="1736"/>
                  </a:lnTo>
                  <a:cubicBezTo>
                    <a:pt x="27162" y="1599"/>
                    <a:pt x="26934" y="1462"/>
                    <a:pt x="26728" y="1325"/>
                  </a:cubicBezTo>
                  <a:cubicBezTo>
                    <a:pt x="26523" y="1211"/>
                    <a:pt x="26340" y="1142"/>
                    <a:pt x="26181" y="1096"/>
                  </a:cubicBezTo>
                  <a:cubicBezTo>
                    <a:pt x="26089" y="1096"/>
                    <a:pt x="25998" y="1074"/>
                    <a:pt x="25930" y="1074"/>
                  </a:cubicBezTo>
                  <a:cubicBezTo>
                    <a:pt x="25815" y="1074"/>
                    <a:pt x="25724" y="1096"/>
                    <a:pt x="25633" y="1142"/>
                  </a:cubicBezTo>
                  <a:cubicBezTo>
                    <a:pt x="25564" y="1165"/>
                    <a:pt x="25519" y="1233"/>
                    <a:pt x="25496" y="1302"/>
                  </a:cubicBezTo>
                  <a:cubicBezTo>
                    <a:pt x="25359" y="1211"/>
                    <a:pt x="25199" y="1096"/>
                    <a:pt x="25062" y="982"/>
                  </a:cubicBezTo>
                  <a:cubicBezTo>
                    <a:pt x="24811" y="800"/>
                    <a:pt x="24560" y="640"/>
                    <a:pt x="24309" y="480"/>
                  </a:cubicBezTo>
                  <a:cubicBezTo>
                    <a:pt x="24126" y="343"/>
                    <a:pt x="23875" y="206"/>
                    <a:pt x="23601" y="92"/>
                  </a:cubicBezTo>
                  <a:cubicBezTo>
                    <a:pt x="23510" y="47"/>
                    <a:pt x="23419" y="24"/>
                    <a:pt x="23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7729154" y="1874151"/>
              <a:ext cx="925443" cy="849238"/>
            </a:xfrm>
            <a:custGeom>
              <a:rect b="b" l="l" r="r" t="t"/>
              <a:pathLst>
                <a:path extrusionOk="0" h="26456" w="28830">
                  <a:moveTo>
                    <a:pt x="5205" y="24629"/>
                  </a:moveTo>
                  <a:cubicBezTo>
                    <a:pt x="5212" y="24629"/>
                    <a:pt x="5220" y="24629"/>
                    <a:pt x="5228" y="24629"/>
                  </a:cubicBezTo>
                  <a:lnTo>
                    <a:pt x="5228" y="24629"/>
                  </a:lnTo>
                  <a:cubicBezTo>
                    <a:pt x="5228" y="24629"/>
                    <a:pt x="5228" y="24629"/>
                    <a:pt x="5228" y="24629"/>
                  </a:cubicBezTo>
                  <a:close/>
                  <a:moveTo>
                    <a:pt x="22164" y="1"/>
                  </a:moveTo>
                  <a:cubicBezTo>
                    <a:pt x="22118" y="297"/>
                    <a:pt x="22073" y="617"/>
                    <a:pt x="22027" y="937"/>
                  </a:cubicBezTo>
                  <a:cubicBezTo>
                    <a:pt x="21959" y="1530"/>
                    <a:pt x="21936" y="2101"/>
                    <a:pt x="21959" y="2694"/>
                  </a:cubicBezTo>
                  <a:lnTo>
                    <a:pt x="21959" y="2671"/>
                  </a:lnTo>
                  <a:cubicBezTo>
                    <a:pt x="21959" y="3173"/>
                    <a:pt x="22004" y="3676"/>
                    <a:pt x="22073" y="4178"/>
                  </a:cubicBezTo>
                  <a:cubicBezTo>
                    <a:pt x="22118" y="4429"/>
                    <a:pt x="22164" y="4657"/>
                    <a:pt x="22210" y="4885"/>
                  </a:cubicBezTo>
                  <a:cubicBezTo>
                    <a:pt x="22278" y="5136"/>
                    <a:pt x="22347" y="5388"/>
                    <a:pt x="22415" y="5616"/>
                  </a:cubicBezTo>
                  <a:cubicBezTo>
                    <a:pt x="22552" y="6049"/>
                    <a:pt x="22689" y="6483"/>
                    <a:pt x="22849" y="6917"/>
                  </a:cubicBezTo>
                  <a:cubicBezTo>
                    <a:pt x="23031" y="7350"/>
                    <a:pt x="23191" y="7784"/>
                    <a:pt x="23351" y="8218"/>
                  </a:cubicBezTo>
                  <a:cubicBezTo>
                    <a:pt x="23556" y="8743"/>
                    <a:pt x="23739" y="9291"/>
                    <a:pt x="23853" y="9838"/>
                  </a:cubicBezTo>
                  <a:cubicBezTo>
                    <a:pt x="23922" y="10112"/>
                    <a:pt x="23967" y="10386"/>
                    <a:pt x="23990" y="10683"/>
                  </a:cubicBezTo>
                  <a:cubicBezTo>
                    <a:pt x="24013" y="10911"/>
                    <a:pt x="24036" y="11139"/>
                    <a:pt x="24036" y="11391"/>
                  </a:cubicBezTo>
                  <a:cubicBezTo>
                    <a:pt x="24036" y="11916"/>
                    <a:pt x="24013" y="12441"/>
                    <a:pt x="23922" y="12943"/>
                  </a:cubicBezTo>
                  <a:cubicBezTo>
                    <a:pt x="23853" y="13468"/>
                    <a:pt x="23739" y="13970"/>
                    <a:pt x="23579" y="14472"/>
                  </a:cubicBezTo>
                  <a:cubicBezTo>
                    <a:pt x="23419" y="14974"/>
                    <a:pt x="23237" y="15476"/>
                    <a:pt x="22986" y="15956"/>
                  </a:cubicBezTo>
                  <a:cubicBezTo>
                    <a:pt x="22872" y="16184"/>
                    <a:pt x="22758" y="16412"/>
                    <a:pt x="22621" y="16618"/>
                  </a:cubicBezTo>
                  <a:cubicBezTo>
                    <a:pt x="22552" y="16732"/>
                    <a:pt x="22506" y="16846"/>
                    <a:pt x="22438" y="16937"/>
                  </a:cubicBezTo>
                  <a:cubicBezTo>
                    <a:pt x="22370" y="17028"/>
                    <a:pt x="22301" y="17120"/>
                    <a:pt x="22255" y="17211"/>
                  </a:cubicBezTo>
                  <a:cubicBezTo>
                    <a:pt x="22164" y="17325"/>
                    <a:pt x="22096" y="17416"/>
                    <a:pt x="22004" y="17508"/>
                  </a:cubicBezTo>
                  <a:cubicBezTo>
                    <a:pt x="21890" y="17645"/>
                    <a:pt x="21799" y="17759"/>
                    <a:pt x="21708" y="17873"/>
                  </a:cubicBezTo>
                  <a:cubicBezTo>
                    <a:pt x="21479" y="18170"/>
                    <a:pt x="21251" y="18444"/>
                    <a:pt x="21068" y="18763"/>
                  </a:cubicBezTo>
                  <a:cubicBezTo>
                    <a:pt x="21068" y="18763"/>
                    <a:pt x="21068" y="18763"/>
                    <a:pt x="21068" y="18786"/>
                  </a:cubicBezTo>
                  <a:cubicBezTo>
                    <a:pt x="20977" y="18923"/>
                    <a:pt x="20932" y="19060"/>
                    <a:pt x="20886" y="19197"/>
                  </a:cubicBezTo>
                  <a:cubicBezTo>
                    <a:pt x="20863" y="19288"/>
                    <a:pt x="20840" y="19357"/>
                    <a:pt x="20840" y="19425"/>
                  </a:cubicBezTo>
                  <a:cubicBezTo>
                    <a:pt x="20863" y="19471"/>
                    <a:pt x="20863" y="19516"/>
                    <a:pt x="20863" y="19562"/>
                  </a:cubicBezTo>
                  <a:cubicBezTo>
                    <a:pt x="20886" y="19585"/>
                    <a:pt x="20886" y="19630"/>
                    <a:pt x="20909" y="19653"/>
                  </a:cubicBezTo>
                  <a:cubicBezTo>
                    <a:pt x="20932" y="19699"/>
                    <a:pt x="20954" y="19722"/>
                    <a:pt x="20977" y="19745"/>
                  </a:cubicBezTo>
                  <a:cubicBezTo>
                    <a:pt x="21023" y="19790"/>
                    <a:pt x="21068" y="19813"/>
                    <a:pt x="21114" y="19836"/>
                  </a:cubicBezTo>
                  <a:cubicBezTo>
                    <a:pt x="21137" y="19859"/>
                    <a:pt x="21183" y="19882"/>
                    <a:pt x="21228" y="19882"/>
                  </a:cubicBezTo>
                  <a:cubicBezTo>
                    <a:pt x="21274" y="19882"/>
                    <a:pt x="21320" y="19904"/>
                    <a:pt x="21365" y="19904"/>
                  </a:cubicBezTo>
                  <a:cubicBezTo>
                    <a:pt x="21411" y="19882"/>
                    <a:pt x="21457" y="19882"/>
                    <a:pt x="21502" y="19859"/>
                  </a:cubicBezTo>
                  <a:cubicBezTo>
                    <a:pt x="21616" y="19836"/>
                    <a:pt x="21708" y="19790"/>
                    <a:pt x="21776" y="19745"/>
                  </a:cubicBezTo>
                  <a:cubicBezTo>
                    <a:pt x="21951" y="19636"/>
                    <a:pt x="22104" y="19506"/>
                    <a:pt x="22257" y="19355"/>
                  </a:cubicBezTo>
                  <a:lnTo>
                    <a:pt x="22257" y="19355"/>
                  </a:lnTo>
                  <a:cubicBezTo>
                    <a:pt x="22256" y="19355"/>
                    <a:pt x="22256" y="19356"/>
                    <a:pt x="22255" y="19357"/>
                  </a:cubicBezTo>
                  <a:lnTo>
                    <a:pt x="22278" y="19334"/>
                  </a:lnTo>
                  <a:lnTo>
                    <a:pt x="22278" y="19334"/>
                  </a:lnTo>
                  <a:cubicBezTo>
                    <a:pt x="22271" y="19341"/>
                    <a:pt x="22264" y="19348"/>
                    <a:pt x="22257" y="19355"/>
                  </a:cubicBezTo>
                  <a:lnTo>
                    <a:pt x="22257" y="19355"/>
                  </a:lnTo>
                  <a:cubicBezTo>
                    <a:pt x="22530" y="19059"/>
                    <a:pt x="22781" y="18740"/>
                    <a:pt x="22986" y="18421"/>
                  </a:cubicBezTo>
                  <a:cubicBezTo>
                    <a:pt x="23000" y="18393"/>
                    <a:pt x="23031" y="18373"/>
                    <a:pt x="23064" y="18373"/>
                  </a:cubicBezTo>
                  <a:cubicBezTo>
                    <a:pt x="23085" y="18373"/>
                    <a:pt x="23105" y="18380"/>
                    <a:pt x="23123" y="18398"/>
                  </a:cubicBezTo>
                  <a:cubicBezTo>
                    <a:pt x="23168" y="18421"/>
                    <a:pt x="23168" y="18466"/>
                    <a:pt x="23168" y="18512"/>
                  </a:cubicBezTo>
                  <a:cubicBezTo>
                    <a:pt x="22895" y="19060"/>
                    <a:pt x="22575" y="19585"/>
                    <a:pt x="22210" y="20087"/>
                  </a:cubicBezTo>
                  <a:cubicBezTo>
                    <a:pt x="21867" y="20589"/>
                    <a:pt x="21457" y="21046"/>
                    <a:pt x="21046" y="21479"/>
                  </a:cubicBezTo>
                  <a:cubicBezTo>
                    <a:pt x="20178" y="22347"/>
                    <a:pt x="19197" y="23077"/>
                    <a:pt x="18124" y="23671"/>
                  </a:cubicBezTo>
                  <a:cubicBezTo>
                    <a:pt x="17279" y="24150"/>
                    <a:pt x="16366" y="24561"/>
                    <a:pt x="15431" y="24857"/>
                  </a:cubicBezTo>
                  <a:cubicBezTo>
                    <a:pt x="14974" y="25017"/>
                    <a:pt x="14495" y="25154"/>
                    <a:pt x="14038" y="25245"/>
                  </a:cubicBezTo>
                  <a:cubicBezTo>
                    <a:pt x="13422" y="25382"/>
                    <a:pt x="12806" y="25474"/>
                    <a:pt x="12212" y="25497"/>
                  </a:cubicBezTo>
                  <a:cubicBezTo>
                    <a:pt x="11995" y="25505"/>
                    <a:pt x="11781" y="25510"/>
                    <a:pt x="11569" y="25510"/>
                  </a:cubicBezTo>
                  <a:cubicBezTo>
                    <a:pt x="11201" y="25510"/>
                    <a:pt x="10839" y="25494"/>
                    <a:pt x="10478" y="25451"/>
                  </a:cubicBezTo>
                  <a:cubicBezTo>
                    <a:pt x="9907" y="25405"/>
                    <a:pt x="9313" y="25337"/>
                    <a:pt x="8743" y="25223"/>
                  </a:cubicBezTo>
                  <a:cubicBezTo>
                    <a:pt x="8149" y="25131"/>
                    <a:pt x="7556" y="24994"/>
                    <a:pt x="6962" y="24880"/>
                  </a:cubicBezTo>
                  <a:cubicBezTo>
                    <a:pt x="6803" y="24835"/>
                    <a:pt x="6620" y="24812"/>
                    <a:pt x="6460" y="24766"/>
                  </a:cubicBezTo>
                  <a:cubicBezTo>
                    <a:pt x="6323" y="24743"/>
                    <a:pt x="6164" y="24698"/>
                    <a:pt x="6027" y="24698"/>
                  </a:cubicBezTo>
                  <a:cubicBezTo>
                    <a:pt x="5890" y="24675"/>
                    <a:pt x="5753" y="24652"/>
                    <a:pt x="5616" y="24652"/>
                  </a:cubicBezTo>
                  <a:cubicBezTo>
                    <a:pt x="5486" y="24630"/>
                    <a:pt x="5357" y="24629"/>
                    <a:pt x="5228" y="24629"/>
                  </a:cubicBezTo>
                  <a:lnTo>
                    <a:pt x="5228" y="24629"/>
                  </a:lnTo>
                  <a:cubicBezTo>
                    <a:pt x="4862" y="24652"/>
                    <a:pt x="4497" y="24698"/>
                    <a:pt x="4132" y="24766"/>
                  </a:cubicBezTo>
                  <a:cubicBezTo>
                    <a:pt x="3790" y="24812"/>
                    <a:pt x="3447" y="24903"/>
                    <a:pt x="3105" y="24972"/>
                  </a:cubicBezTo>
                  <a:cubicBezTo>
                    <a:pt x="2740" y="25063"/>
                    <a:pt x="2397" y="25154"/>
                    <a:pt x="2032" y="25200"/>
                  </a:cubicBezTo>
                  <a:cubicBezTo>
                    <a:pt x="1872" y="25245"/>
                    <a:pt x="1690" y="25268"/>
                    <a:pt x="1507" y="25291"/>
                  </a:cubicBezTo>
                  <a:cubicBezTo>
                    <a:pt x="1347" y="25314"/>
                    <a:pt x="1165" y="25314"/>
                    <a:pt x="1005" y="25314"/>
                  </a:cubicBezTo>
                  <a:cubicBezTo>
                    <a:pt x="685" y="25314"/>
                    <a:pt x="343" y="25291"/>
                    <a:pt x="1" y="25245"/>
                  </a:cubicBezTo>
                  <a:lnTo>
                    <a:pt x="1" y="25245"/>
                  </a:lnTo>
                  <a:cubicBezTo>
                    <a:pt x="366" y="25360"/>
                    <a:pt x="754" y="25451"/>
                    <a:pt x="1188" y="25519"/>
                  </a:cubicBezTo>
                  <a:cubicBezTo>
                    <a:pt x="1530" y="25565"/>
                    <a:pt x="1872" y="25588"/>
                    <a:pt x="2260" y="25588"/>
                  </a:cubicBezTo>
                  <a:cubicBezTo>
                    <a:pt x="2466" y="25588"/>
                    <a:pt x="2694" y="25565"/>
                    <a:pt x="2922" y="25565"/>
                  </a:cubicBezTo>
                  <a:cubicBezTo>
                    <a:pt x="3447" y="25519"/>
                    <a:pt x="4018" y="25451"/>
                    <a:pt x="4703" y="25314"/>
                  </a:cubicBezTo>
                  <a:cubicBezTo>
                    <a:pt x="4794" y="25314"/>
                    <a:pt x="4863" y="25291"/>
                    <a:pt x="4954" y="25268"/>
                  </a:cubicBezTo>
                  <a:cubicBezTo>
                    <a:pt x="5136" y="25268"/>
                    <a:pt x="5319" y="25245"/>
                    <a:pt x="5479" y="25245"/>
                  </a:cubicBezTo>
                  <a:cubicBezTo>
                    <a:pt x="5639" y="25245"/>
                    <a:pt x="5776" y="25268"/>
                    <a:pt x="5935" y="25268"/>
                  </a:cubicBezTo>
                  <a:cubicBezTo>
                    <a:pt x="6825" y="25360"/>
                    <a:pt x="7670" y="25588"/>
                    <a:pt x="8515" y="25839"/>
                  </a:cubicBezTo>
                  <a:lnTo>
                    <a:pt x="8697" y="25885"/>
                  </a:lnTo>
                  <a:cubicBezTo>
                    <a:pt x="8857" y="25930"/>
                    <a:pt x="9017" y="25976"/>
                    <a:pt x="9199" y="26022"/>
                  </a:cubicBezTo>
                  <a:cubicBezTo>
                    <a:pt x="9816" y="26204"/>
                    <a:pt x="10318" y="26295"/>
                    <a:pt x="10820" y="26364"/>
                  </a:cubicBezTo>
                  <a:cubicBezTo>
                    <a:pt x="11345" y="26432"/>
                    <a:pt x="11893" y="26455"/>
                    <a:pt x="12441" y="26455"/>
                  </a:cubicBezTo>
                  <a:cubicBezTo>
                    <a:pt x="13536" y="26455"/>
                    <a:pt x="14655" y="26318"/>
                    <a:pt x="15773" y="26067"/>
                  </a:cubicBezTo>
                  <a:cubicBezTo>
                    <a:pt x="16298" y="25953"/>
                    <a:pt x="16823" y="25793"/>
                    <a:pt x="17371" y="25588"/>
                  </a:cubicBezTo>
                  <a:cubicBezTo>
                    <a:pt x="17804" y="25428"/>
                    <a:pt x="18261" y="25223"/>
                    <a:pt x="18763" y="24972"/>
                  </a:cubicBezTo>
                  <a:cubicBezTo>
                    <a:pt x="19790" y="24447"/>
                    <a:pt x="20726" y="23830"/>
                    <a:pt x="21502" y="23146"/>
                  </a:cubicBezTo>
                  <a:cubicBezTo>
                    <a:pt x="22255" y="22461"/>
                    <a:pt x="22849" y="21730"/>
                    <a:pt x="23237" y="20954"/>
                  </a:cubicBezTo>
                  <a:cubicBezTo>
                    <a:pt x="23283" y="21137"/>
                    <a:pt x="23374" y="21297"/>
                    <a:pt x="23488" y="21434"/>
                  </a:cubicBezTo>
                  <a:cubicBezTo>
                    <a:pt x="23648" y="21662"/>
                    <a:pt x="23876" y="21799"/>
                    <a:pt x="24127" y="21799"/>
                  </a:cubicBezTo>
                  <a:cubicBezTo>
                    <a:pt x="24401" y="21776"/>
                    <a:pt x="24652" y="21639"/>
                    <a:pt x="24926" y="21365"/>
                  </a:cubicBezTo>
                  <a:cubicBezTo>
                    <a:pt x="25246" y="21046"/>
                    <a:pt x="25474" y="20658"/>
                    <a:pt x="25634" y="20315"/>
                  </a:cubicBezTo>
                  <a:cubicBezTo>
                    <a:pt x="25976" y="19676"/>
                    <a:pt x="26204" y="18900"/>
                    <a:pt x="26364" y="17964"/>
                  </a:cubicBezTo>
                  <a:cubicBezTo>
                    <a:pt x="26410" y="17599"/>
                    <a:pt x="26455" y="17188"/>
                    <a:pt x="26478" y="16732"/>
                  </a:cubicBezTo>
                  <a:cubicBezTo>
                    <a:pt x="26478" y="16526"/>
                    <a:pt x="26478" y="16344"/>
                    <a:pt x="26478" y="16138"/>
                  </a:cubicBezTo>
                  <a:cubicBezTo>
                    <a:pt x="26478" y="15978"/>
                    <a:pt x="26478" y="15819"/>
                    <a:pt x="26478" y="15682"/>
                  </a:cubicBezTo>
                  <a:cubicBezTo>
                    <a:pt x="26569" y="15773"/>
                    <a:pt x="26684" y="15864"/>
                    <a:pt x="26843" y="15978"/>
                  </a:cubicBezTo>
                  <a:cubicBezTo>
                    <a:pt x="27072" y="16138"/>
                    <a:pt x="27368" y="16321"/>
                    <a:pt x="27711" y="16435"/>
                  </a:cubicBezTo>
                  <a:cubicBezTo>
                    <a:pt x="27802" y="16458"/>
                    <a:pt x="27916" y="16481"/>
                    <a:pt x="28007" y="16481"/>
                  </a:cubicBezTo>
                  <a:lnTo>
                    <a:pt x="28076" y="16481"/>
                  </a:lnTo>
                  <a:cubicBezTo>
                    <a:pt x="28167" y="16481"/>
                    <a:pt x="28236" y="16458"/>
                    <a:pt x="28281" y="16435"/>
                  </a:cubicBezTo>
                  <a:cubicBezTo>
                    <a:pt x="28350" y="16412"/>
                    <a:pt x="28395" y="16366"/>
                    <a:pt x="28464" y="16321"/>
                  </a:cubicBezTo>
                  <a:cubicBezTo>
                    <a:pt x="28578" y="16230"/>
                    <a:pt x="28646" y="16093"/>
                    <a:pt x="28715" y="15956"/>
                  </a:cubicBezTo>
                  <a:cubicBezTo>
                    <a:pt x="28738" y="15887"/>
                    <a:pt x="28761" y="15796"/>
                    <a:pt x="28783" y="15705"/>
                  </a:cubicBezTo>
                  <a:cubicBezTo>
                    <a:pt x="28806" y="15590"/>
                    <a:pt x="28806" y="15476"/>
                    <a:pt x="28806" y="15362"/>
                  </a:cubicBezTo>
                  <a:cubicBezTo>
                    <a:pt x="28829" y="15180"/>
                    <a:pt x="28806" y="14997"/>
                    <a:pt x="28761" y="14769"/>
                  </a:cubicBezTo>
                  <a:cubicBezTo>
                    <a:pt x="28715" y="14518"/>
                    <a:pt x="28646" y="14289"/>
                    <a:pt x="28578" y="14084"/>
                  </a:cubicBezTo>
                  <a:cubicBezTo>
                    <a:pt x="28441" y="13696"/>
                    <a:pt x="28258" y="13308"/>
                    <a:pt x="27962" y="12783"/>
                  </a:cubicBezTo>
                  <a:cubicBezTo>
                    <a:pt x="27756" y="12418"/>
                    <a:pt x="27528" y="12052"/>
                    <a:pt x="27300" y="11687"/>
                  </a:cubicBezTo>
                  <a:lnTo>
                    <a:pt x="27208" y="11550"/>
                  </a:lnTo>
                  <a:lnTo>
                    <a:pt x="27140" y="11436"/>
                  </a:lnTo>
                  <a:cubicBezTo>
                    <a:pt x="27049" y="11299"/>
                    <a:pt x="26980" y="11162"/>
                    <a:pt x="26889" y="11025"/>
                  </a:cubicBezTo>
                  <a:cubicBezTo>
                    <a:pt x="26752" y="10797"/>
                    <a:pt x="26638" y="10592"/>
                    <a:pt x="26524" y="10363"/>
                  </a:cubicBezTo>
                  <a:cubicBezTo>
                    <a:pt x="25930" y="9313"/>
                    <a:pt x="25428" y="8195"/>
                    <a:pt x="24994" y="7008"/>
                  </a:cubicBezTo>
                  <a:lnTo>
                    <a:pt x="24972" y="6962"/>
                  </a:lnTo>
                  <a:cubicBezTo>
                    <a:pt x="24789" y="6483"/>
                    <a:pt x="24629" y="5958"/>
                    <a:pt x="24469" y="5456"/>
                  </a:cubicBezTo>
                  <a:cubicBezTo>
                    <a:pt x="24332" y="4999"/>
                    <a:pt x="24218" y="4566"/>
                    <a:pt x="24104" y="4109"/>
                  </a:cubicBezTo>
                  <a:lnTo>
                    <a:pt x="24081" y="4041"/>
                  </a:lnTo>
                  <a:lnTo>
                    <a:pt x="24059" y="3972"/>
                  </a:lnTo>
                  <a:lnTo>
                    <a:pt x="24013" y="3790"/>
                  </a:lnTo>
                  <a:cubicBezTo>
                    <a:pt x="23739" y="2763"/>
                    <a:pt x="23328" y="1804"/>
                    <a:pt x="22803" y="937"/>
                  </a:cubicBezTo>
                  <a:cubicBezTo>
                    <a:pt x="22621" y="617"/>
                    <a:pt x="22392" y="297"/>
                    <a:pt x="22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7961421" y="2141566"/>
              <a:ext cx="269672" cy="413288"/>
            </a:xfrm>
            <a:custGeom>
              <a:rect b="b" l="l" r="r" t="t"/>
              <a:pathLst>
                <a:path extrusionOk="0" h="12875" w="8401">
                  <a:moveTo>
                    <a:pt x="4451" y="1"/>
                  </a:moveTo>
                  <a:cubicBezTo>
                    <a:pt x="4269" y="1"/>
                    <a:pt x="4109" y="24"/>
                    <a:pt x="3926" y="47"/>
                  </a:cubicBezTo>
                  <a:cubicBezTo>
                    <a:pt x="3584" y="115"/>
                    <a:pt x="3219" y="229"/>
                    <a:pt x="2831" y="435"/>
                  </a:cubicBezTo>
                  <a:cubicBezTo>
                    <a:pt x="2488" y="617"/>
                    <a:pt x="2169" y="846"/>
                    <a:pt x="1872" y="1142"/>
                  </a:cubicBezTo>
                  <a:cubicBezTo>
                    <a:pt x="1667" y="1325"/>
                    <a:pt x="1484" y="1530"/>
                    <a:pt x="1301" y="1804"/>
                  </a:cubicBezTo>
                  <a:cubicBezTo>
                    <a:pt x="1164" y="2010"/>
                    <a:pt x="1027" y="2238"/>
                    <a:pt x="891" y="2512"/>
                  </a:cubicBezTo>
                  <a:cubicBezTo>
                    <a:pt x="617" y="3014"/>
                    <a:pt x="434" y="3585"/>
                    <a:pt x="274" y="4201"/>
                  </a:cubicBezTo>
                  <a:cubicBezTo>
                    <a:pt x="137" y="4771"/>
                    <a:pt x="46" y="5411"/>
                    <a:pt x="23" y="6050"/>
                  </a:cubicBezTo>
                  <a:cubicBezTo>
                    <a:pt x="0" y="6666"/>
                    <a:pt x="46" y="7305"/>
                    <a:pt x="137" y="7944"/>
                  </a:cubicBezTo>
                  <a:cubicBezTo>
                    <a:pt x="229" y="8560"/>
                    <a:pt x="366" y="9154"/>
                    <a:pt x="594" y="9702"/>
                  </a:cubicBezTo>
                  <a:cubicBezTo>
                    <a:pt x="799" y="10272"/>
                    <a:pt x="1096" y="10797"/>
                    <a:pt x="1416" y="11208"/>
                  </a:cubicBezTo>
                  <a:cubicBezTo>
                    <a:pt x="1758" y="11665"/>
                    <a:pt x="2169" y="12053"/>
                    <a:pt x="2602" y="12327"/>
                  </a:cubicBezTo>
                  <a:cubicBezTo>
                    <a:pt x="2831" y="12441"/>
                    <a:pt x="3082" y="12578"/>
                    <a:pt x="3356" y="12669"/>
                  </a:cubicBezTo>
                  <a:cubicBezTo>
                    <a:pt x="3607" y="12760"/>
                    <a:pt x="3881" y="12806"/>
                    <a:pt x="4200" y="12852"/>
                  </a:cubicBezTo>
                  <a:cubicBezTo>
                    <a:pt x="4337" y="12852"/>
                    <a:pt x="4497" y="12874"/>
                    <a:pt x="4657" y="12874"/>
                  </a:cubicBezTo>
                  <a:cubicBezTo>
                    <a:pt x="5113" y="12874"/>
                    <a:pt x="5593" y="12806"/>
                    <a:pt x="6118" y="12646"/>
                  </a:cubicBezTo>
                  <a:cubicBezTo>
                    <a:pt x="6574" y="12532"/>
                    <a:pt x="6985" y="12349"/>
                    <a:pt x="7327" y="12121"/>
                  </a:cubicBezTo>
                  <a:cubicBezTo>
                    <a:pt x="7624" y="11916"/>
                    <a:pt x="7852" y="11665"/>
                    <a:pt x="8058" y="11391"/>
                  </a:cubicBezTo>
                  <a:cubicBezTo>
                    <a:pt x="8217" y="11140"/>
                    <a:pt x="8309" y="10820"/>
                    <a:pt x="8354" y="10478"/>
                  </a:cubicBezTo>
                  <a:cubicBezTo>
                    <a:pt x="8400" y="10181"/>
                    <a:pt x="8377" y="9884"/>
                    <a:pt x="8332" y="9496"/>
                  </a:cubicBezTo>
                  <a:cubicBezTo>
                    <a:pt x="8286" y="9200"/>
                    <a:pt x="8195" y="8880"/>
                    <a:pt x="8058" y="8492"/>
                  </a:cubicBezTo>
                  <a:cubicBezTo>
                    <a:pt x="7921" y="8127"/>
                    <a:pt x="7784" y="7762"/>
                    <a:pt x="7647" y="7465"/>
                  </a:cubicBezTo>
                  <a:cubicBezTo>
                    <a:pt x="7578" y="7328"/>
                    <a:pt x="7533" y="7214"/>
                    <a:pt x="7464" y="7077"/>
                  </a:cubicBezTo>
                  <a:cubicBezTo>
                    <a:pt x="7396" y="6917"/>
                    <a:pt x="7304" y="6757"/>
                    <a:pt x="7236" y="6597"/>
                  </a:cubicBezTo>
                  <a:cubicBezTo>
                    <a:pt x="7099" y="6232"/>
                    <a:pt x="7008" y="5867"/>
                    <a:pt x="6939" y="5479"/>
                  </a:cubicBezTo>
                  <a:lnTo>
                    <a:pt x="6939" y="5433"/>
                  </a:lnTo>
                  <a:lnTo>
                    <a:pt x="6916" y="5433"/>
                  </a:lnTo>
                  <a:cubicBezTo>
                    <a:pt x="6871" y="4840"/>
                    <a:pt x="6871" y="4246"/>
                    <a:pt x="6871" y="3699"/>
                  </a:cubicBezTo>
                  <a:cubicBezTo>
                    <a:pt x="6894" y="3493"/>
                    <a:pt x="6916" y="3288"/>
                    <a:pt x="6916" y="3082"/>
                  </a:cubicBezTo>
                  <a:cubicBezTo>
                    <a:pt x="6939" y="2580"/>
                    <a:pt x="6871" y="2124"/>
                    <a:pt x="6734" y="1713"/>
                  </a:cubicBezTo>
                  <a:cubicBezTo>
                    <a:pt x="6597" y="1302"/>
                    <a:pt x="6346" y="914"/>
                    <a:pt x="6026" y="617"/>
                  </a:cubicBezTo>
                  <a:cubicBezTo>
                    <a:pt x="5752" y="366"/>
                    <a:pt x="5410" y="184"/>
                    <a:pt x="5045" y="92"/>
                  </a:cubicBezTo>
                  <a:cubicBezTo>
                    <a:pt x="4862" y="24"/>
                    <a:pt x="4657" y="1"/>
                    <a:pt x="4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7504238" y="1986978"/>
              <a:ext cx="335605" cy="310471"/>
            </a:xfrm>
            <a:custGeom>
              <a:rect b="b" l="l" r="r" t="t"/>
              <a:pathLst>
                <a:path extrusionOk="0" h="9672" w="10455">
                  <a:moveTo>
                    <a:pt x="8149" y="1"/>
                  </a:moveTo>
                  <a:cubicBezTo>
                    <a:pt x="7738" y="1"/>
                    <a:pt x="7350" y="69"/>
                    <a:pt x="7008" y="252"/>
                  </a:cubicBezTo>
                  <a:cubicBezTo>
                    <a:pt x="6665" y="412"/>
                    <a:pt x="6323" y="686"/>
                    <a:pt x="6026" y="1005"/>
                  </a:cubicBezTo>
                  <a:cubicBezTo>
                    <a:pt x="5889" y="1142"/>
                    <a:pt x="5775" y="1279"/>
                    <a:pt x="5661" y="1416"/>
                  </a:cubicBezTo>
                  <a:cubicBezTo>
                    <a:pt x="5319" y="1781"/>
                    <a:pt x="4953" y="2146"/>
                    <a:pt x="4543" y="2466"/>
                  </a:cubicBezTo>
                  <a:lnTo>
                    <a:pt x="4497" y="2489"/>
                  </a:lnTo>
                  <a:cubicBezTo>
                    <a:pt x="4200" y="2717"/>
                    <a:pt x="3903" y="2877"/>
                    <a:pt x="3584" y="3014"/>
                  </a:cubicBezTo>
                  <a:cubicBezTo>
                    <a:pt x="3447" y="3082"/>
                    <a:pt x="3287" y="3128"/>
                    <a:pt x="3150" y="3174"/>
                  </a:cubicBezTo>
                  <a:cubicBezTo>
                    <a:pt x="3036" y="3219"/>
                    <a:pt x="2899" y="3265"/>
                    <a:pt x="2785" y="3311"/>
                  </a:cubicBezTo>
                  <a:cubicBezTo>
                    <a:pt x="2511" y="3425"/>
                    <a:pt x="2192" y="3539"/>
                    <a:pt x="1872" y="3699"/>
                  </a:cubicBezTo>
                  <a:cubicBezTo>
                    <a:pt x="1552" y="3858"/>
                    <a:pt x="1301" y="4018"/>
                    <a:pt x="1073" y="4178"/>
                  </a:cubicBezTo>
                  <a:cubicBezTo>
                    <a:pt x="799" y="4360"/>
                    <a:pt x="594" y="4566"/>
                    <a:pt x="434" y="4771"/>
                  </a:cubicBezTo>
                  <a:cubicBezTo>
                    <a:pt x="251" y="5022"/>
                    <a:pt x="114" y="5273"/>
                    <a:pt x="69" y="5525"/>
                  </a:cubicBezTo>
                  <a:cubicBezTo>
                    <a:pt x="0" y="5844"/>
                    <a:pt x="0" y="6141"/>
                    <a:pt x="46" y="6460"/>
                  </a:cubicBezTo>
                  <a:cubicBezTo>
                    <a:pt x="114" y="6803"/>
                    <a:pt x="274" y="7191"/>
                    <a:pt x="480" y="7556"/>
                  </a:cubicBezTo>
                  <a:cubicBezTo>
                    <a:pt x="708" y="7967"/>
                    <a:pt x="982" y="8332"/>
                    <a:pt x="1256" y="8629"/>
                  </a:cubicBezTo>
                  <a:cubicBezTo>
                    <a:pt x="1370" y="8720"/>
                    <a:pt x="1461" y="8811"/>
                    <a:pt x="1575" y="8903"/>
                  </a:cubicBezTo>
                  <a:cubicBezTo>
                    <a:pt x="1804" y="9062"/>
                    <a:pt x="2009" y="9199"/>
                    <a:pt x="2214" y="9314"/>
                  </a:cubicBezTo>
                  <a:cubicBezTo>
                    <a:pt x="2443" y="9428"/>
                    <a:pt x="2671" y="9496"/>
                    <a:pt x="2899" y="9565"/>
                  </a:cubicBezTo>
                  <a:cubicBezTo>
                    <a:pt x="3184" y="9636"/>
                    <a:pt x="3488" y="9672"/>
                    <a:pt x="3797" y="9672"/>
                  </a:cubicBezTo>
                  <a:cubicBezTo>
                    <a:pt x="3983" y="9672"/>
                    <a:pt x="4172" y="9659"/>
                    <a:pt x="4360" y="9633"/>
                  </a:cubicBezTo>
                  <a:cubicBezTo>
                    <a:pt x="4839" y="9565"/>
                    <a:pt x="5319" y="9405"/>
                    <a:pt x="5844" y="9199"/>
                  </a:cubicBezTo>
                  <a:cubicBezTo>
                    <a:pt x="6323" y="8971"/>
                    <a:pt x="6779" y="8697"/>
                    <a:pt x="7236" y="8355"/>
                  </a:cubicBezTo>
                  <a:cubicBezTo>
                    <a:pt x="7692" y="8013"/>
                    <a:pt x="8126" y="7647"/>
                    <a:pt x="8491" y="7236"/>
                  </a:cubicBezTo>
                  <a:cubicBezTo>
                    <a:pt x="8879" y="6803"/>
                    <a:pt x="9222" y="6369"/>
                    <a:pt x="9518" y="5890"/>
                  </a:cubicBezTo>
                  <a:cubicBezTo>
                    <a:pt x="9815" y="5410"/>
                    <a:pt x="10043" y="4931"/>
                    <a:pt x="10203" y="4452"/>
                  </a:cubicBezTo>
                  <a:cubicBezTo>
                    <a:pt x="10272" y="4201"/>
                    <a:pt x="10340" y="3972"/>
                    <a:pt x="10386" y="3744"/>
                  </a:cubicBezTo>
                  <a:cubicBezTo>
                    <a:pt x="10432" y="3447"/>
                    <a:pt x="10454" y="3196"/>
                    <a:pt x="10432" y="2968"/>
                  </a:cubicBezTo>
                  <a:cubicBezTo>
                    <a:pt x="10432" y="2603"/>
                    <a:pt x="10386" y="2238"/>
                    <a:pt x="10272" y="1918"/>
                  </a:cubicBezTo>
                  <a:cubicBezTo>
                    <a:pt x="10158" y="1530"/>
                    <a:pt x="10021" y="1233"/>
                    <a:pt x="9815" y="982"/>
                  </a:cubicBezTo>
                  <a:cubicBezTo>
                    <a:pt x="9724" y="845"/>
                    <a:pt x="9633" y="731"/>
                    <a:pt x="9518" y="617"/>
                  </a:cubicBezTo>
                  <a:cubicBezTo>
                    <a:pt x="9382" y="480"/>
                    <a:pt x="9245" y="366"/>
                    <a:pt x="9108" y="298"/>
                  </a:cubicBezTo>
                  <a:cubicBezTo>
                    <a:pt x="8788" y="115"/>
                    <a:pt x="8469" y="24"/>
                    <a:pt x="8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7679337" y="2332072"/>
              <a:ext cx="189807" cy="149490"/>
            </a:xfrm>
            <a:custGeom>
              <a:rect b="b" l="l" r="r" t="t"/>
              <a:pathLst>
                <a:path extrusionOk="0" h="4657" w="5913">
                  <a:moveTo>
                    <a:pt x="594" y="1"/>
                  </a:moveTo>
                  <a:cubicBezTo>
                    <a:pt x="526" y="1"/>
                    <a:pt x="480" y="23"/>
                    <a:pt x="411" y="46"/>
                  </a:cubicBezTo>
                  <a:cubicBezTo>
                    <a:pt x="320" y="69"/>
                    <a:pt x="252" y="115"/>
                    <a:pt x="183" y="206"/>
                  </a:cubicBezTo>
                  <a:cubicBezTo>
                    <a:pt x="23" y="411"/>
                    <a:pt x="1" y="685"/>
                    <a:pt x="1" y="914"/>
                  </a:cubicBezTo>
                  <a:cubicBezTo>
                    <a:pt x="1" y="1119"/>
                    <a:pt x="1" y="1302"/>
                    <a:pt x="23" y="1461"/>
                  </a:cubicBezTo>
                  <a:cubicBezTo>
                    <a:pt x="46" y="1667"/>
                    <a:pt x="92" y="1895"/>
                    <a:pt x="160" y="2123"/>
                  </a:cubicBezTo>
                  <a:cubicBezTo>
                    <a:pt x="297" y="2511"/>
                    <a:pt x="480" y="2899"/>
                    <a:pt x="754" y="3265"/>
                  </a:cubicBezTo>
                  <a:cubicBezTo>
                    <a:pt x="982" y="3561"/>
                    <a:pt x="1256" y="3835"/>
                    <a:pt x="1598" y="4063"/>
                  </a:cubicBezTo>
                  <a:cubicBezTo>
                    <a:pt x="1735" y="4155"/>
                    <a:pt x="1895" y="4246"/>
                    <a:pt x="2055" y="4337"/>
                  </a:cubicBezTo>
                  <a:cubicBezTo>
                    <a:pt x="2215" y="4406"/>
                    <a:pt x="2397" y="4474"/>
                    <a:pt x="2603" y="4543"/>
                  </a:cubicBezTo>
                  <a:cubicBezTo>
                    <a:pt x="2854" y="4611"/>
                    <a:pt x="3128" y="4657"/>
                    <a:pt x="3402" y="4657"/>
                  </a:cubicBezTo>
                  <a:cubicBezTo>
                    <a:pt x="3516" y="4657"/>
                    <a:pt x="3630" y="4657"/>
                    <a:pt x="3721" y="4634"/>
                  </a:cubicBezTo>
                  <a:cubicBezTo>
                    <a:pt x="4132" y="4588"/>
                    <a:pt x="4520" y="4451"/>
                    <a:pt x="4908" y="4223"/>
                  </a:cubicBezTo>
                  <a:cubicBezTo>
                    <a:pt x="5045" y="4155"/>
                    <a:pt x="5182" y="4041"/>
                    <a:pt x="5342" y="3904"/>
                  </a:cubicBezTo>
                  <a:cubicBezTo>
                    <a:pt x="5479" y="3790"/>
                    <a:pt x="5570" y="3675"/>
                    <a:pt x="5684" y="3493"/>
                  </a:cubicBezTo>
                  <a:cubicBezTo>
                    <a:pt x="5867" y="3219"/>
                    <a:pt x="5912" y="2899"/>
                    <a:pt x="5821" y="2648"/>
                  </a:cubicBezTo>
                  <a:cubicBezTo>
                    <a:pt x="5730" y="2374"/>
                    <a:pt x="5456" y="2146"/>
                    <a:pt x="5045" y="2009"/>
                  </a:cubicBezTo>
                  <a:cubicBezTo>
                    <a:pt x="4840" y="1941"/>
                    <a:pt x="4588" y="1895"/>
                    <a:pt x="4337" y="1872"/>
                  </a:cubicBezTo>
                  <a:lnTo>
                    <a:pt x="3995" y="1872"/>
                  </a:lnTo>
                  <a:cubicBezTo>
                    <a:pt x="3881" y="1872"/>
                    <a:pt x="3744" y="1872"/>
                    <a:pt x="3630" y="1849"/>
                  </a:cubicBezTo>
                  <a:cubicBezTo>
                    <a:pt x="3470" y="1849"/>
                    <a:pt x="3310" y="1827"/>
                    <a:pt x="3150" y="1781"/>
                  </a:cubicBezTo>
                  <a:lnTo>
                    <a:pt x="3105" y="1758"/>
                  </a:lnTo>
                  <a:cubicBezTo>
                    <a:pt x="2922" y="1621"/>
                    <a:pt x="2740" y="1484"/>
                    <a:pt x="2557" y="1324"/>
                  </a:cubicBezTo>
                  <a:lnTo>
                    <a:pt x="2260" y="1073"/>
                  </a:lnTo>
                  <a:cubicBezTo>
                    <a:pt x="2146" y="959"/>
                    <a:pt x="2032" y="845"/>
                    <a:pt x="1895" y="754"/>
                  </a:cubicBezTo>
                  <a:cubicBezTo>
                    <a:pt x="1735" y="617"/>
                    <a:pt x="1507" y="434"/>
                    <a:pt x="1256" y="252"/>
                  </a:cubicBezTo>
                  <a:cubicBezTo>
                    <a:pt x="1096" y="160"/>
                    <a:pt x="891" y="46"/>
                    <a:pt x="685" y="23"/>
                  </a:cubicBezTo>
                  <a:cubicBezTo>
                    <a:pt x="640" y="23"/>
                    <a:pt x="61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7622201" y="2462489"/>
              <a:ext cx="129716" cy="64521"/>
            </a:xfrm>
            <a:custGeom>
              <a:rect b="b" l="l" r="r" t="t"/>
              <a:pathLst>
                <a:path extrusionOk="0" h="2010" w="4041">
                  <a:moveTo>
                    <a:pt x="3812" y="0"/>
                  </a:moveTo>
                  <a:cubicBezTo>
                    <a:pt x="3744" y="0"/>
                    <a:pt x="3675" y="23"/>
                    <a:pt x="3652" y="92"/>
                  </a:cubicBezTo>
                  <a:cubicBezTo>
                    <a:pt x="3515" y="411"/>
                    <a:pt x="3378" y="708"/>
                    <a:pt x="3196" y="1005"/>
                  </a:cubicBezTo>
                  <a:cubicBezTo>
                    <a:pt x="3127" y="1119"/>
                    <a:pt x="3036" y="1233"/>
                    <a:pt x="2922" y="1324"/>
                  </a:cubicBezTo>
                  <a:cubicBezTo>
                    <a:pt x="2853" y="1370"/>
                    <a:pt x="2785" y="1438"/>
                    <a:pt x="2694" y="1484"/>
                  </a:cubicBezTo>
                  <a:cubicBezTo>
                    <a:pt x="2602" y="1530"/>
                    <a:pt x="2534" y="1553"/>
                    <a:pt x="2420" y="1575"/>
                  </a:cubicBezTo>
                  <a:cubicBezTo>
                    <a:pt x="2306" y="1598"/>
                    <a:pt x="2169" y="1621"/>
                    <a:pt x="2032" y="1621"/>
                  </a:cubicBezTo>
                  <a:cubicBezTo>
                    <a:pt x="2023" y="1620"/>
                    <a:pt x="2014" y="1619"/>
                    <a:pt x="2006" y="1618"/>
                  </a:cubicBezTo>
                  <a:lnTo>
                    <a:pt x="2006" y="1618"/>
                  </a:lnTo>
                  <a:cubicBezTo>
                    <a:pt x="2008" y="1620"/>
                    <a:pt x="2009" y="1621"/>
                    <a:pt x="2009" y="1621"/>
                  </a:cubicBezTo>
                  <a:cubicBezTo>
                    <a:pt x="2009" y="1621"/>
                    <a:pt x="2001" y="1621"/>
                    <a:pt x="1994" y="1616"/>
                  </a:cubicBezTo>
                  <a:lnTo>
                    <a:pt x="1994" y="1616"/>
                  </a:lnTo>
                  <a:cubicBezTo>
                    <a:pt x="1998" y="1617"/>
                    <a:pt x="2002" y="1617"/>
                    <a:pt x="2006" y="1618"/>
                  </a:cubicBezTo>
                  <a:lnTo>
                    <a:pt x="2006" y="1618"/>
                  </a:lnTo>
                  <a:cubicBezTo>
                    <a:pt x="1999" y="1611"/>
                    <a:pt x="1986" y="1598"/>
                    <a:pt x="1986" y="1598"/>
                  </a:cubicBezTo>
                  <a:lnTo>
                    <a:pt x="1986" y="1598"/>
                  </a:lnTo>
                  <a:cubicBezTo>
                    <a:pt x="1986" y="1608"/>
                    <a:pt x="1990" y="1613"/>
                    <a:pt x="1994" y="1616"/>
                  </a:cubicBezTo>
                  <a:lnTo>
                    <a:pt x="1994" y="1616"/>
                  </a:lnTo>
                  <a:cubicBezTo>
                    <a:pt x="1824" y="1595"/>
                    <a:pt x="1654" y="1571"/>
                    <a:pt x="1484" y="1507"/>
                  </a:cubicBezTo>
                  <a:cubicBezTo>
                    <a:pt x="1347" y="1461"/>
                    <a:pt x="1210" y="1393"/>
                    <a:pt x="1096" y="1324"/>
                  </a:cubicBezTo>
                  <a:cubicBezTo>
                    <a:pt x="959" y="1233"/>
                    <a:pt x="868" y="1142"/>
                    <a:pt x="753" y="1050"/>
                  </a:cubicBezTo>
                  <a:cubicBezTo>
                    <a:pt x="685" y="936"/>
                    <a:pt x="594" y="822"/>
                    <a:pt x="525" y="708"/>
                  </a:cubicBezTo>
                  <a:cubicBezTo>
                    <a:pt x="480" y="571"/>
                    <a:pt x="411" y="457"/>
                    <a:pt x="388" y="320"/>
                  </a:cubicBezTo>
                  <a:cubicBezTo>
                    <a:pt x="371" y="235"/>
                    <a:pt x="292" y="188"/>
                    <a:pt x="214" y="188"/>
                  </a:cubicBezTo>
                  <a:cubicBezTo>
                    <a:pt x="187" y="188"/>
                    <a:pt x="161" y="194"/>
                    <a:pt x="137" y="206"/>
                  </a:cubicBezTo>
                  <a:cubicBezTo>
                    <a:pt x="92" y="206"/>
                    <a:pt x="46" y="252"/>
                    <a:pt x="23" y="297"/>
                  </a:cubicBezTo>
                  <a:cubicBezTo>
                    <a:pt x="0" y="343"/>
                    <a:pt x="0" y="388"/>
                    <a:pt x="23" y="457"/>
                  </a:cubicBezTo>
                  <a:cubicBezTo>
                    <a:pt x="92" y="662"/>
                    <a:pt x="183" y="868"/>
                    <a:pt x="297" y="1073"/>
                  </a:cubicBezTo>
                  <a:cubicBezTo>
                    <a:pt x="434" y="1279"/>
                    <a:pt x="594" y="1438"/>
                    <a:pt x="799" y="1575"/>
                  </a:cubicBezTo>
                  <a:cubicBezTo>
                    <a:pt x="890" y="1644"/>
                    <a:pt x="982" y="1712"/>
                    <a:pt x="1096" y="1758"/>
                  </a:cubicBezTo>
                  <a:cubicBezTo>
                    <a:pt x="1210" y="1826"/>
                    <a:pt x="1324" y="1872"/>
                    <a:pt x="1438" y="1895"/>
                  </a:cubicBezTo>
                  <a:cubicBezTo>
                    <a:pt x="1689" y="1986"/>
                    <a:pt x="1940" y="2009"/>
                    <a:pt x="2191" y="2009"/>
                  </a:cubicBezTo>
                  <a:cubicBezTo>
                    <a:pt x="2397" y="1986"/>
                    <a:pt x="2625" y="1941"/>
                    <a:pt x="2808" y="1849"/>
                  </a:cubicBezTo>
                  <a:cubicBezTo>
                    <a:pt x="3013" y="1758"/>
                    <a:pt x="3173" y="1644"/>
                    <a:pt x="3310" y="1484"/>
                  </a:cubicBezTo>
                  <a:cubicBezTo>
                    <a:pt x="3470" y="1324"/>
                    <a:pt x="3584" y="1119"/>
                    <a:pt x="3698" y="936"/>
                  </a:cubicBezTo>
                  <a:cubicBezTo>
                    <a:pt x="3812" y="708"/>
                    <a:pt x="3903" y="503"/>
                    <a:pt x="3995" y="274"/>
                  </a:cubicBezTo>
                  <a:cubicBezTo>
                    <a:pt x="4040" y="183"/>
                    <a:pt x="3995" y="69"/>
                    <a:pt x="3903" y="23"/>
                  </a:cubicBezTo>
                  <a:cubicBezTo>
                    <a:pt x="3881" y="0"/>
                    <a:pt x="3858" y="0"/>
                    <a:pt x="3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7731369" y="2461013"/>
              <a:ext cx="113602" cy="131193"/>
            </a:xfrm>
            <a:custGeom>
              <a:rect b="b" l="l" r="r" t="t"/>
              <a:pathLst>
                <a:path extrusionOk="0" h="4087" w="3539">
                  <a:moveTo>
                    <a:pt x="548" y="1"/>
                  </a:moveTo>
                  <a:cubicBezTo>
                    <a:pt x="502" y="1"/>
                    <a:pt x="434" y="24"/>
                    <a:pt x="411" y="69"/>
                  </a:cubicBezTo>
                  <a:cubicBezTo>
                    <a:pt x="320" y="183"/>
                    <a:pt x="251" y="320"/>
                    <a:pt x="206" y="434"/>
                  </a:cubicBezTo>
                  <a:cubicBezTo>
                    <a:pt x="137" y="571"/>
                    <a:pt x="91" y="708"/>
                    <a:pt x="69" y="845"/>
                  </a:cubicBezTo>
                  <a:cubicBezTo>
                    <a:pt x="0" y="1096"/>
                    <a:pt x="0" y="1393"/>
                    <a:pt x="23" y="1667"/>
                  </a:cubicBezTo>
                  <a:cubicBezTo>
                    <a:pt x="46" y="1941"/>
                    <a:pt x="137" y="2215"/>
                    <a:pt x="228" y="2466"/>
                  </a:cubicBezTo>
                  <a:cubicBezTo>
                    <a:pt x="343" y="2740"/>
                    <a:pt x="480" y="2968"/>
                    <a:pt x="662" y="3196"/>
                  </a:cubicBezTo>
                  <a:cubicBezTo>
                    <a:pt x="822" y="3402"/>
                    <a:pt x="1027" y="3584"/>
                    <a:pt x="1233" y="3744"/>
                  </a:cubicBezTo>
                  <a:cubicBezTo>
                    <a:pt x="1461" y="3881"/>
                    <a:pt x="1689" y="3995"/>
                    <a:pt x="1940" y="4064"/>
                  </a:cubicBezTo>
                  <a:cubicBezTo>
                    <a:pt x="2054" y="4087"/>
                    <a:pt x="2191" y="4087"/>
                    <a:pt x="2328" y="4087"/>
                  </a:cubicBezTo>
                  <a:cubicBezTo>
                    <a:pt x="2442" y="4087"/>
                    <a:pt x="2579" y="4064"/>
                    <a:pt x="2694" y="4041"/>
                  </a:cubicBezTo>
                  <a:cubicBezTo>
                    <a:pt x="2967" y="3972"/>
                    <a:pt x="3219" y="3813"/>
                    <a:pt x="3447" y="3630"/>
                  </a:cubicBezTo>
                  <a:cubicBezTo>
                    <a:pt x="3470" y="3584"/>
                    <a:pt x="3515" y="3562"/>
                    <a:pt x="3515" y="3493"/>
                  </a:cubicBezTo>
                  <a:cubicBezTo>
                    <a:pt x="3538" y="3447"/>
                    <a:pt x="3515" y="3402"/>
                    <a:pt x="3492" y="3356"/>
                  </a:cubicBezTo>
                  <a:cubicBezTo>
                    <a:pt x="3470" y="3310"/>
                    <a:pt x="3424" y="3288"/>
                    <a:pt x="3356" y="3265"/>
                  </a:cubicBezTo>
                  <a:cubicBezTo>
                    <a:pt x="3310" y="3265"/>
                    <a:pt x="3264" y="3265"/>
                    <a:pt x="3219" y="3310"/>
                  </a:cubicBezTo>
                  <a:cubicBezTo>
                    <a:pt x="3104" y="3402"/>
                    <a:pt x="2990" y="3493"/>
                    <a:pt x="2853" y="3562"/>
                  </a:cubicBezTo>
                  <a:cubicBezTo>
                    <a:pt x="2762" y="3607"/>
                    <a:pt x="2648" y="3653"/>
                    <a:pt x="2534" y="3676"/>
                  </a:cubicBezTo>
                  <a:cubicBezTo>
                    <a:pt x="2442" y="3698"/>
                    <a:pt x="2328" y="3698"/>
                    <a:pt x="2237" y="3698"/>
                  </a:cubicBezTo>
                  <a:cubicBezTo>
                    <a:pt x="2123" y="3698"/>
                    <a:pt x="2009" y="3676"/>
                    <a:pt x="1895" y="3630"/>
                  </a:cubicBezTo>
                  <a:lnTo>
                    <a:pt x="1895" y="3630"/>
                  </a:lnTo>
                  <a:cubicBezTo>
                    <a:pt x="1895" y="3653"/>
                    <a:pt x="1918" y="3653"/>
                    <a:pt x="1918" y="3653"/>
                  </a:cubicBezTo>
                  <a:cubicBezTo>
                    <a:pt x="1918" y="3653"/>
                    <a:pt x="1895" y="3653"/>
                    <a:pt x="1872" y="3630"/>
                  </a:cubicBezTo>
                  <a:cubicBezTo>
                    <a:pt x="1758" y="3584"/>
                    <a:pt x="1621" y="3539"/>
                    <a:pt x="1507" y="3470"/>
                  </a:cubicBezTo>
                  <a:cubicBezTo>
                    <a:pt x="1347" y="3356"/>
                    <a:pt x="1187" y="3219"/>
                    <a:pt x="1050" y="3059"/>
                  </a:cubicBezTo>
                  <a:cubicBezTo>
                    <a:pt x="913" y="2900"/>
                    <a:pt x="799" y="2717"/>
                    <a:pt x="685" y="2512"/>
                  </a:cubicBezTo>
                  <a:cubicBezTo>
                    <a:pt x="576" y="2294"/>
                    <a:pt x="509" y="2076"/>
                    <a:pt x="444" y="1859"/>
                  </a:cubicBezTo>
                  <a:lnTo>
                    <a:pt x="444" y="1859"/>
                  </a:lnTo>
                  <a:cubicBezTo>
                    <a:pt x="447" y="1862"/>
                    <a:pt x="451" y="1867"/>
                    <a:pt x="457" y="1872"/>
                  </a:cubicBezTo>
                  <a:cubicBezTo>
                    <a:pt x="411" y="1667"/>
                    <a:pt x="388" y="1462"/>
                    <a:pt x="388" y="1233"/>
                  </a:cubicBezTo>
                  <a:cubicBezTo>
                    <a:pt x="411" y="1074"/>
                    <a:pt x="434" y="937"/>
                    <a:pt x="480" y="777"/>
                  </a:cubicBezTo>
                  <a:cubicBezTo>
                    <a:pt x="525" y="617"/>
                    <a:pt x="594" y="480"/>
                    <a:pt x="685" y="366"/>
                  </a:cubicBezTo>
                  <a:cubicBezTo>
                    <a:pt x="685" y="343"/>
                    <a:pt x="708" y="343"/>
                    <a:pt x="708" y="320"/>
                  </a:cubicBezTo>
                  <a:cubicBezTo>
                    <a:pt x="731" y="298"/>
                    <a:pt x="753" y="252"/>
                    <a:pt x="753" y="183"/>
                  </a:cubicBezTo>
                  <a:cubicBezTo>
                    <a:pt x="753" y="138"/>
                    <a:pt x="731" y="92"/>
                    <a:pt x="685" y="46"/>
                  </a:cubicBezTo>
                  <a:cubicBezTo>
                    <a:pt x="662" y="24"/>
                    <a:pt x="594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8363650" y="1747393"/>
              <a:ext cx="276253" cy="279944"/>
            </a:xfrm>
            <a:custGeom>
              <a:rect b="b" l="l" r="r" t="t"/>
              <a:pathLst>
                <a:path extrusionOk="0" h="8721" w="8606">
                  <a:moveTo>
                    <a:pt x="5273" y="1"/>
                  </a:moveTo>
                  <a:cubicBezTo>
                    <a:pt x="4885" y="1"/>
                    <a:pt x="4497" y="69"/>
                    <a:pt x="4155" y="229"/>
                  </a:cubicBezTo>
                  <a:cubicBezTo>
                    <a:pt x="3493" y="526"/>
                    <a:pt x="2991" y="1074"/>
                    <a:pt x="2557" y="1622"/>
                  </a:cubicBezTo>
                  <a:cubicBezTo>
                    <a:pt x="2443" y="1759"/>
                    <a:pt x="2351" y="1873"/>
                    <a:pt x="2237" y="2010"/>
                  </a:cubicBezTo>
                  <a:cubicBezTo>
                    <a:pt x="1918" y="2443"/>
                    <a:pt x="1575" y="2877"/>
                    <a:pt x="1165" y="3242"/>
                  </a:cubicBezTo>
                  <a:lnTo>
                    <a:pt x="1119" y="3265"/>
                  </a:lnTo>
                  <a:lnTo>
                    <a:pt x="1119" y="3288"/>
                  </a:lnTo>
                  <a:cubicBezTo>
                    <a:pt x="913" y="3425"/>
                    <a:pt x="708" y="3562"/>
                    <a:pt x="503" y="3676"/>
                  </a:cubicBezTo>
                  <a:lnTo>
                    <a:pt x="411" y="3722"/>
                  </a:lnTo>
                  <a:cubicBezTo>
                    <a:pt x="320" y="3744"/>
                    <a:pt x="252" y="3790"/>
                    <a:pt x="229" y="3836"/>
                  </a:cubicBezTo>
                  <a:cubicBezTo>
                    <a:pt x="69" y="4201"/>
                    <a:pt x="0" y="4612"/>
                    <a:pt x="23" y="5159"/>
                  </a:cubicBezTo>
                  <a:cubicBezTo>
                    <a:pt x="46" y="5616"/>
                    <a:pt x="137" y="6050"/>
                    <a:pt x="320" y="6461"/>
                  </a:cubicBezTo>
                  <a:cubicBezTo>
                    <a:pt x="480" y="6803"/>
                    <a:pt x="685" y="7122"/>
                    <a:pt x="913" y="7419"/>
                  </a:cubicBezTo>
                  <a:cubicBezTo>
                    <a:pt x="1028" y="7533"/>
                    <a:pt x="1142" y="7670"/>
                    <a:pt x="1256" y="7784"/>
                  </a:cubicBezTo>
                  <a:cubicBezTo>
                    <a:pt x="1416" y="7921"/>
                    <a:pt x="1553" y="8035"/>
                    <a:pt x="1690" y="8104"/>
                  </a:cubicBezTo>
                  <a:cubicBezTo>
                    <a:pt x="2192" y="8469"/>
                    <a:pt x="2854" y="8675"/>
                    <a:pt x="3538" y="8720"/>
                  </a:cubicBezTo>
                  <a:lnTo>
                    <a:pt x="3835" y="8720"/>
                  </a:lnTo>
                  <a:cubicBezTo>
                    <a:pt x="4383" y="8720"/>
                    <a:pt x="4954" y="8629"/>
                    <a:pt x="5524" y="8401"/>
                  </a:cubicBezTo>
                  <a:cubicBezTo>
                    <a:pt x="6163" y="8172"/>
                    <a:pt x="6757" y="7784"/>
                    <a:pt x="7259" y="7305"/>
                  </a:cubicBezTo>
                  <a:cubicBezTo>
                    <a:pt x="7510" y="7077"/>
                    <a:pt x="7715" y="6826"/>
                    <a:pt x="7921" y="6506"/>
                  </a:cubicBezTo>
                  <a:cubicBezTo>
                    <a:pt x="8103" y="6232"/>
                    <a:pt x="8263" y="5913"/>
                    <a:pt x="8377" y="5570"/>
                  </a:cubicBezTo>
                  <a:cubicBezTo>
                    <a:pt x="8469" y="5274"/>
                    <a:pt x="8537" y="4954"/>
                    <a:pt x="8560" y="4566"/>
                  </a:cubicBezTo>
                  <a:cubicBezTo>
                    <a:pt x="8606" y="4224"/>
                    <a:pt x="8583" y="3858"/>
                    <a:pt x="8537" y="3493"/>
                  </a:cubicBezTo>
                  <a:cubicBezTo>
                    <a:pt x="8423" y="2740"/>
                    <a:pt x="8172" y="2032"/>
                    <a:pt x="7807" y="1439"/>
                  </a:cubicBezTo>
                  <a:cubicBezTo>
                    <a:pt x="7419" y="846"/>
                    <a:pt x="6871" y="389"/>
                    <a:pt x="6277" y="184"/>
                  </a:cubicBezTo>
                  <a:cubicBezTo>
                    <a:pt x="5958" y="47"/>
                    <a:pt x="5638" y="1"/>
                    <a:pt x="5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7727710" y="2266879"/>
              <a:ext cx="26386" cy="18329"/>
            </a:xfrm>
            <a:custGeom>
              <a:rect b="b" l="l" r="r" t="t"/>
              <a:pathLst>
                <a:path extrusionOk="0" h="571" w="822">
                  <a:moveTo>
                    <a:pt x="616" y="0"/>
                  </a:moveTo>
                  <a:cubicBezTo>
                    <a:pt x="571" y="0"/>
                    <a:pt x="548" y="0"/>
                    <a:pt x="502" y="23"/>
                  </a:cubicBezTo>
                  <a:cubicBezTo>
                    <a:pt x="388" y="69"/>
                    <a:pt x="251" y="137"/>
                    <a:pt x="114" y="183"/>
                  </a:cubicBezTo>
                  <a:cubicBezTo>
                    <a:pt x="69" y="206"/>
                    <a:pt x="23" y="251"/>
                    <a:pt x="23" y="297"/>
                  </a:cubicBezTo>
                  <a:cubicBezTo>
                    <a:pt x="0" y="365"/>
                    <a:pt x="0" y="411"/>
                    <a:pt x="23" y="457"/>
                  </a:cubicBezTo>
                  <a:cubicBezTo>
                    <a:pt x="69" y="525"/>
                    <a:pt x="137" y="571"/>
                    <a:pt x="205" y="571"/>
                  </a:cubicBezTo>
                  <a:cubicBezTo>
                    <a:pt x="228" y="571"/>
                    <a:pt x="274" y="571"/>
                    <a:pt x="297" y="548"/>
                  </a:cubicBezTo>
                  <a:cubicBezTo>
                    <a:pt x="434" y="479"/>
                    <a:pt x="571" y="434"/>
                    <a:pt x="708" y="365"/>
                  </a:cubicBezTo>
                  <a:cubicBezTo>
                    <a:pt x="730" y="342"/>
                    <a:pt x="776" y="320"/>
                    <a:pt x="799" y="274"/>
                  </a:cubicBezTo>
                  <a:cubicBezTo>
                    <a:pt x="822" y="206"/>
                    <a:pt x="799" y="137"/>
                    <a:pt x="776" y="91"/>
                  </a:cubicBezTo>
                  <a:cubicBezTo>
                    <a:pt x="753" y="46"/>
                    <a:pt x="708" y="23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7704984" y="2288129"/>
              <a:ext cx="32999" cy="24203"/>
            </a:xfrm>
            <a:custGeom>
              <a:rect b="b" l="l" r="r" t="t"/>
              <a:pathLst>
                <a:path extrusionOk="0" h="754" w="1028">
                  <a:moveTo>
                    <a:pt x="822" y="0"/>
                  </a:moveTo>
                  <a:cubicBezTo>
                    <a:pt x="822" y="0"/>
                    <a:pt x="799" y="0"/>
                    <a:pt x="777" y="23"/>
                  </a:cubicBezTo>
                  <a:cubicBezTo>
                    <a:pt x="640" y="69"/>
                    <a:pt x="525" y="114"/>
                    <a:pt x="434" y="160"/>
                  </a:cubicBezTo>
                  <a:cubicBezTo>
                    <a:pt x="320" y="205"/>
                    <a:pt x="206" y="297"/>
                    <a:pt x="69" y="411"/>
                  </a:cubicBezTo>
                  <a:cubicBezTo>
                    <a:pt x="23" y="434"/>
                    <a:pt x="0" y="479"/>
                    <a:pt x="0" y="525"/>
                  </a:cubicBezTo>
                  <a:cubicBezTo>
                    <a:pt x="0" y="593"/>
                    <a:pt x="23" y="639"/>
                    <a:pt x="46" y="685"/>
                  </a:cubicBezTo>
                  <a:cubicBezTo>
                    <a:pt x="92" y="730"/>
                    <a:pt x="137" y="753"/>
                    <a:pt x="206" y="753"/>
                  </a:cubicBezTo>
                  <a:cubicBezTo>
                    <a:pt x="252" y="753"/>
                    <a:pt x="297" y="730"/>
                    <a:pt x="343" y="708"/>
                  </a:cubicBezTo>
                  <a:cubicBezTo>
                    <a:pt x="366" y="685"/>
                    <a:pt x="411" y="662"/>
                    <a:pt x="434" y="639"/>
                  </a:cubicBezTo>
                  <a:cubicBezTo>
                    <a:pt x="571" y="548"/>
                    <a:pt x="685" y="479"/>
                    <a:pt x="822" y="434"/>
                  </a:cubicBezTo>
                  <a:lnTo>
                    <a:pt x="868" y="411"/>
                  </a:lnTo>
                  <a:cubicBezTo>
                    <a:pt x="913" y="388"/>
                    <a:pt x="959" y="365"/>
                    <a:pt x="1005" y="320"/>
                  </a:cubicBezTo>
                  <a:cubicBezTo>
                    <a:pt x="1028" y="274"/>
                    <a:pt x="1028" y="205"/>
                    <a:pt x="1028" y="160"/>
                  </a:cubicBezTo>
                  <a:cubicBezTo>
                    <a:pt x="1005" y="114"/>
                    <a:pt x="982" y="69"/>
                    <a:pt x="936" y="46"/>
                  </a:cubicBezTo>
                  <a:cubicBezTo>
                    <a:pt x="891" y="23"/>
                    <a:pt x="868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7867628" y="2340867"/>
              <a:ext cx="24942" cy="54249"/>
            </a:xfrm>
            <a:custGeom>
              <a:rect b="b" l="l" r="r" t="t"/>
              <a:pathLst>
                <a:path extrusionOk="0" h="1690" w="777">
                  <a:moveTo>
                    <a:pt x="412" y="0"/>
                  </a:moveTo>
                  <a:cubicBezTo>
                    <a:pt x="389" y="0"/>
                    <a:pt x="343" y="0"/>
                    <a:pt x="320" y="23"/>
                  </a:cubicBezTo>
                  <a:cubicBezTo>
                    <a:pt x="275" y="46"/>
                    <a:pt x="229" y="92"/>
                    <a:pt x="229" y="137"/>
                  </a:cubicBezTo>
                  <a:cubicBezTo>
                    <a:pt x="206" y="183"/>
                    <a:pt x="206" y="229"/>
                    <a:pt x="229" y="297"/>
                  </a:cubicBezTo>
                  <a:cubicBezTo>
                    <a:pt x="252" y="320"/>
                    <a:pt x="275" y="366"/>
                    <a:pt x="275" y="388"/>
                  </a:cubicBezTo>
                  <a:cubicBezTo>
                    <a:pt x="297" y="457"/>
                    <a:pt x="320" y="525"/>
                    <a:pt x="320" y="594"/>
                  </a:cubicBezTo>
                  <a:cubicBezTo>
                    <a:pt x="297" y="548"/>
                    <a:pt x="252" y="525"/>
                    <a:pt x="206" y="525"/>
                  </a:cubicBezTo>
                  <a:cubicBezTo>
                    <a:pt x="206" y="525"/>
                    <a:pt x="183" y="525"/>
                    <a:pt x="160" y="548"/>
                  </a:cubicBezTo>
                  <a:cubicBezTo>
                    <a:pt x="69" y="571"/>
                    <a:pt x="1" y="662"/>
                    <a:pt x="24" y="777"/>
                  </a:cubicBezTo>
                  <a:cubicBezTo>
                    <a:pt x="46" y="891"/>
                    <a:pt x="69" y="1005"/>
                    <a:pt x="69" y="1119"/>
                  </a:cubicBezTo>
                  <a:cubicBezTo>
                    <a:pt x="92" y="1233"/>
                    <a:pt x="92" y="1370"/>
                    <a:pt x="69" y="1484"/>
                  </a:cubicBezTo>
                  <a:cubicBezTo>
                    <a:pt x="69" y="1530"/>
                    <a:pt x="92" y="1575"/>
                    <a:pt x="138" y="1621"/>
                  </a:cubicBezTo>
                  <a:cubicBezTo>
                    <a:pt x="160" y="1667"/>
                    <a:pt x="229" y="1690"/>
                    <a:pt x="275" y="1690"/>
                  </a:cubicBezTo>
                  <a:cubicBezTo>
                    <a:pt x="389" y="1690"/>
                    <a:pt x="480" y="1598"/>
                    <a:pt x="480" y="1484"/>
                  </a:cubicBezTo>
                  <a:cubicBezTo>
                    <a:pt x="480" y="1347"/>
                    <a:pt x="480" y="1210"/>
                    <a:pt x="480" y="1073"/>
                  </a:cubicBezTo>
                  <a:cubicBezTo>
                    <a:pt x="480" y="1096"/>
                    <a:pt x="526" y="1096"/>
                    <a:pt x="571" y="1119"/>
                  </a:cubicBezTo>
                  <a:cubicBezTo>
                    <a:pt x="617" y="1119"/>
                    <a:pt x="685" y="1073"/>
                    <a:pt x="708" y="1050"/>
                  </a:cubicBezTo>
                  <a:cubicBezTo>
                    <a:pt x="754" y="1005"/>
                    <a:pt x="777" y="959"/>
                    <a:pt x="777" y="913"/>
                  </a:cubicBezTo>
                  <a:cubicBezTo>
                    <a:pt x="777" y="777"/>
                    <a:pt x="754" y="662"/>
                    <a:pt x="731" y="525"/>
                  </a:cubicBezTo>
                  <a:cubicBezTo>
                    <a:pt x="708" y="388"/>
                    <a:pt x="640" y="229"/>
                    <a:pt x="594" y="115"/>
                  </a:cubicBezTo>
                  <a:cubicBezTo>
                    <a:pt x="571" y="46"/>
                    <a:pt x="503" y="0"/>
                    <a:pt x="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7" name="Google Shape;807;p28"/>
          <p:cNvGrpSpPr/>
          <p:nvPr/>
        </p:nvGrpSpPr>
        <p:grpSpPr>
          <a:xfrm flipH="1" rot="959100">
            <a:off x="260854" y="3381146"/>
            <a:ext cx="2011960" cy="1888991"/>
            <a:chOff x="613743" y="431512"/>
            <a:chExt cx="2300934" cy="2160303"/>
          </a:xfrm>
        </p:grpSpPr>
        <p:sp>
          <p:nvSpPr>
            <p:cNvPr id="808" name="Google Shape;808;p28"/>
            <p:cNvSpPr/>
            <p:nvPr/>
          </p:nvSpPr>
          <p:spPr>
            <a:xfrm>
              <a:off x="2434337" y="2415465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2364846" y="2360495"/>
              <a:ext cx="74453" cy="77641"/>
            </a:xfrm>
            <a:custGeom>
              <a:rect b="b" l="l" r="r" t="t"/>
              <a:pathLst>
                <a:path extrusionOk="0" h="1096" w="1051">
                  <a:moveTo>
                    <a:pt x="548" y="0"/>
                  </a:moveTo>
                  <a:cubicBezTo>
                    <a:pt x="525" y="0"/>
                    <a:pt x="502" y="23"/>
                    <a:pt x="480" y="23"/>
                  </a:cubicBezTo>
                  <a:cubicBezTo>
                    <a:pt x="434" y="46"/>
                    <a:pt x="411" y="69"/>
                    <a:pt x="365" y="92"/>
                  </a:cubicBezTo>
                  <a:cubicBezTo>
                    <a:pt x="343" y="114"/>
                    <a:pt x="320" y="137"/>
                    <a:pt x="297" y="160"/>
                  </a:cubicBezTo>
                  <a:cubicBezTo>
                    <a:pt x="251" y="206"/>
                    <a:pt x="206" y="251"/>
                    <a:pt x="183" y="297"/>
                  </a:cubicBezTo>
                  <a:cubicBezTo>
                    <a:pt x="137" y="320"/>
                    <a:pt x="114" y="366"/>
                    <a:pt x="92" y="411"/>
                  </a:cubicBezTo>
                  <a:cubicBezTo>
                    <a:pt x="92" y="411"/>
                    <a:pt x="92" y="411"/>
                    <a:pt x="92" y="388"/>
                  </a:cubicBezTo>
                  <a:cubicBezTo>
                    <a:pt x="69" y="457"/>
                    <a:pt x="23" y="525"/>
                    <a:pt x="0" y="594"/>
                  </a:cubicBezTo>
                  <a:cubicBezTo>
                    <a:pt x="137" y="731"/>
                    <a:pt x="297" y="868"/>
                    <a:pt x="457" y="1005"/>
                  </a:cubicBezTo>
                  <a:cubicBezTo>
                    <a:pt x="480" y="1050"/>
                    <a:pt x="525" y="1073"/>
                    <a:pt x="571" y="1096"/>
                  </a:cubicBezTo>
                  <a:cubicBezTo>
                    <a:pt x="594" y="1050"/>
                    <a:pt x="617" y="1005"/>
                    <a:pt x="662" y="936"/>
                  </a:cubicBezTo>
                  <a:cubicBezTo>
                    <a:pt x="708" y="868"/>
                    <a:pt x="776" y="799"/>
                    <a:pt x="822" y="754"/>
                  </a:cubicBezTo>
                  <a:cubicBezTo>
                    <a:pt x="890" y="685"/>
                    <a:pt x="936" y="639"/>
                    <a:pt x="1005" y="594"/>
                  </a:cubicBezTo>
                  <a:cubicBezTo>
                    <a:pt x="1027" y="594"/>
                    <a:pt x="1027" y="571"/>
                    <a:pt x="1050" y="571"/>
                  </a:cubicBezTo>
                  <a:cubicBezTo>
                    <a:pt x="868" y="366"/>
                    <a:pt x="708" y="183"/>
                    <a:pt x="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2272686" y="2269965"/>
              <a:ext cx="124537" cy="124537"/>
            </a:xfrm>
            <a:custGeom>
              <a:rect b="b" l="l" r="r" t="t"/>
              <a:pathLst>
                <a:path extrusionOk="0" h="1758" w="1758">
                  <a:moveTo>
                    <a:pt x="890" y="0"/>
                  </a:moveTo>
                  <a:cubicBezTo>
                    <a:pt x="845" y="23"/>
                    <a:pt x="822" y="23"/>
                    <a:pt x="776" y="23"/>
                  </a:cubicBezTo>
                  <a:cubicBezTo>
                    <a:pt x="708" y="46"/>
                    <a:pt x="639" y="69"/>
                    <a:pt x="571" y="91"/>
                  </a:cubicBezTo>
                  <a:cubicBezTo>
                    <a:pt x="525" y="114"/>
                    <a:pt x="480" y="137"/>
                    <a:pt x="434" y="160"/>
                  </a:cubicBezTo>
                  <a:lnTo>
                    <a:pt x="411" y="160"/>
                  </a:lnTo>
                  <a:cubicBezTo>
                    <a:pt x="343" y="206"/>
                    <a:pt x="297" y="228"/>
                    <a:pt x="251" y="274"/>
                  </a:cubicBezTo>
                  <a:cubicBezTo>
                    <a:pt x="206" y="297"/>
                    <a:pt x="160" y="343"/>
                    <a:pt x="114" y="388"/>
                  </a:cubicBezTo>
                  <a:cubicBezTo>
                    <a:pt x="69" y="411"/>
                    <a:pt x="23" y="457"/>
                    <a:pt x="0" y="502"/>
                  </a:cubicBezTo>
                  <a:cubicBezTo>
                    <a:pt x="274" y="822"/>
                    <a:pt x="548" y="1119"/>
                    <a:pt x="799" y="1392"/>
                  </a:cubicBezTo>
                  <a:cubicBezTo>
                    <a:pt x="936" y="1507"/>
                    <a:pt x="1050" y="1644"/>
                    <a:pt x="1187" y="1758"/>
                  </a:cubicBezTo>
                  <a:cubicBezTo>
                    <a:pt x="1233" y="1689"/>
                    <a:pt x="1278" y="1598"/>
                    <a:pt x="1324" y="1529"/>
                  </a:cubicBezTo>
                  <a:cubicBezTo>
                    <a:pt x="1370" y="1484"/>
                    <a:pt x="1415" y="1415"/>
                    <a:pt x="1461" y="1370"/>
                  </a:cubicBezTo>
                  <a:cubicBezTo>
                    <a:pt x="1507" y="1324"/>
                    <a:pt x="1575" y="1278"/>
                    <a:pt x="1621" y="1256"/>
                  </a:cubicBezTo>
                  <a:cubicBezTo>
                    <a:pt x="1666" y="1210"/>
                    <a:pt x="1712" y="1187"/>
                    <a:pt x="1758" y="1164"/>
                  </a:cubicBezTo>
                  <a:cubicBezTo>
                    <a:pt x="1438" y="776"/>
                    <a:pt x="1141" y="388"/>
                    <a:pt x="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217716" y="2166471"/>
              <a:ext cx="111644" cy="131054"/>
            </a:xfrm>
            <a:custGeom>
              <a:rect b="b" l="l" r="r" t="t"/>
              <a:pathLst>
                <a:path extrusionOk="0" h="1850" w="1576">
                  <a:moveTo>
                    <a:pt x="639" y="0"/>
                  </a:moveTo>
                  <a:cubicBezTo>
                    <a:pt x="548" y="0"/>
                    <a:pt x="479" y="23"/>
                    <a:pt x="411" y="46"/>
                  </a:cubicBezTo>
                  <a:cubicBezTo>
                    <a:pt x="342" y="46"/>
                    <a:pt x="274" y="92"/>
                    <a:pt x="206" y="137"/>
                  </a:cubicBezTo>
                  <a:cubicBezTo>
                    <a:pt x="160" y="160"/>
                    <a:pt x="137" y="206"/>
                    <a:pt x="91" y="229"/>
                  </a:cubicBezTo>
                  <a:cubicBezTo>
                    <a:pt x="69" y="274"/>
                    <a:pt x="69" y="297"/>
                    <a:pt x="46" y="343"/>
                  </a:cubicBezTo>
                  <a:cubicBezTo>
                    <a:pt x="23" y="388"/>
                    <a:pt x="0" y="434"/>
                    <a:pt x="0" y="525"/>
                  </a:cubicBezTo>
                  <a:cubicBezTo>
                    <a:pt x="0" y="594"/>
                    <a:pt x="0" y="662"/>
                    <a:pt x="23" y="731"/>
                  </a:cubicBezTo>
                  <a:cubicBezTo>
                    <a:pt x="46" y="776"/>
                    <a:pt x="46" y="845"/>
                    <a:pt x="69" y="891"/>
                  </a:cubicBezTo>
                  <a:cubicBezTo>
                    <a:pt x="137" y="822"/>
                    <a:pt x="228" y="776"/>
                    <a:pt x="297" y="731"/>
                  </a:cubicBezTo>
                  <a:cubicBezTo>
                    <a:pt x="365" y="685"/>
                    <a:pt x="434" y="662"/>
                    <a:pt x="502" y="617"/>
                  </a:cubicBezTo>
                  <a:cubicBezTo>
                    <a:pt x="548" y="617"/>
                    <a:pt x="571" y="639"/>
                    <a:pt x="594" y="662"/>
                  </a:cubicBezTo>
                  <a:cubicBezTo>
                    <a:pt x="616" y="708"/>
                    <a:pt x="594" y="731"/>
                    <a:pt x="548" y="754"/>
                  </a:cubicBezTo>
                  <a:cubicBezTo>
                    <a:pt x="525" y="776"/>
                    <a:pt x="479" y="799"/>
                    <a:pt x="434" y="799"/>
                  </a:cubicBezTo>
                  <a:cubicBezTo>
                    <a:pt x="365" y="845"/>
                    <a:pt x="297" y="891"/>
                    <a:pt x="228" y="936"/>
                  </a:cubicBezTo>
                  <a:cubicBezTo>
                    <a:pt x="183" y="959"/>
                    <a:pt x="160" y="982"/>
                    <a:pt x="137" y="1005"/>
                  </a:cubicBezTo>
                  <a:cubicBezTo>
                    <a:pt x="160" y="1096"/>
                    <a:pt x="206" y="1164"/>
                    <a:pt x="228" y="1210"/>
                  </a:cubicBezTo>
                  <a:cubicBezTo>
                    <a:pt x="342" y="1415"/>
                    <a:pt x="479" y="1598"/>
                    <a:pt x="594" y="1758"/>
                  </a:cubicBezTo>
                  <a:cubicBezTo>
                    <a:pt x="616" y="1781"/>
                    <a:pt x="662" y="1826"/>
                    <a:pt x="685" y="1849"/>
                  </a:cubicBezTo>
                  <a:cubicBezTo>
                    <a:pt x="776" y="1758"/>
                    <a:pt x="867" y="1667"/>
                    <a:pt x="959" y="1598"/>
                  </a:cubicBezTo>
                  <a:cubicBezTo>
                    <a:pt x="1073" y="1530"/>
                    <a:pt x="1210" y="1461"/>
                    <a:pt x="1347" y="1415"/>
                  </a:cubicBezTo>
                  <a:cubicBezTo>
                    <a:pt x="1415" y="1393"/>
                    <a:pt x="1507" y="1370"/>
                    <a:pt x="1575" y="1347"/>
                  </a:cubicBezTo>
                  <a:cubicBezTo>
                    <a:pt x="1552" y="1324"/>
                    <a:pt x="1529" y="1279"/>
                    <a:pt x="1507" y="1256"/>
                  </a:cubicBezTo>
                  <a:cubicBezTo>
                    <a:pt x="1461" y="1187"/>
                    <a:pt x="1415" y="1096"/>
                    <a:pt x="1370" y="1005"/>
                  </a:cubicBezTo>
                  <a:lnTo>
                    <a:pt x="1347" y="1005"/>
                  </a:lnTo>
                  <a:cubicBezTo>
                    <a:pt x="1324" y="1005"/>
                    <a:pt x="1301" y="1027"/>
                    <a:pt x="1278" y="1027"/>
                  </a:cubicBezTo>
                  <a:cubicBezTo>
                    <a:pt x="1233" y="1027"/>
                    <a:pt x="1187" y="1050"/>
                    <a:pt x="1164" y="1050"/>
                  </a:cubicBezTo>
                  <a:cubicBezTo>
                    <a:pt x="1141" y="1073"/>
                    <a:pt x="1119" y="1073"/>
                    <a:pt x="1096" y="1096"/>
                  </a:cubicBezTo>
                  <a:cubicBezTo>
                    <a:pt x="1050" y="1119"/>
                    <a:pt x="1004" y="1142"/>
                    <a:pt x="959" y="1164"/>
                  </a:cubicBezTo>
                  <a:cubicBezTo>
                    <a:pt x="959" y="1164"/>
                    <a:pt x="936" y="1187"/>
                    <a:pt x="936" y="1187"/>
                  </a:cubicBezTo>
                  <a:cubicBezTo>
                    <a:pt x="913" y="1187"/>
                    <a:pt x="890" y="1164"/>
                    <a:pt x="867" y="1142"/>
                  </a:cubicBezTo>
                  <a:cubicBezTo>
                    <a:pt x="845" y="1119"/>
                    <a:pt x="867" y="1073"/>
                    <a:pt x="890" y="1050"/>
                  </a:cubicBezTo>
                  <a:cubicBezTo>
                    <a:pt x="959" y="1005"/>
                    <a:pt x="1027" y="959"/>
                    <a:pt x="1119" y="936"/>
                  </a:cubicBezTo>
                  <a:cubicBezTo>
                    <a:pt x="1164" y="913"/>
                    <a:pt x="1233" y="891"/>
                    <a:pt x="1278" y="891"/>
                  </a:cubicBezTo>
                  <a:cubicBezTo>
                    <a:pt x="1119" y="617"/>
                    <a:pt x="982" y="343"/>
                    <a:pt x="845" y="69"/>
                  </a:cubicBezTo>
                  <a:cubicBezTo>
                    <a:pt x="822" y="23"/>
                    <a:pt x="753" y="0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2248389" y="2223070"/>
              <a:ext cx="1700" cy="71"/>
            </a:xfrm>
            <a:custGeom>
              <a:rect b="b" l="l" r="r" t="t"/>
              <a:pathLst>
                <a:path extrusionOk="0" h="1" w="24">
                  <a:moveTo>
                    <a:pt x="24" y="0"/>
                  </a:moveTo>
                  <a:lnTo>
                    <a:pt x="1" y="0"/>
                  </a:ln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2301800" y="2281228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2301800" y="2281228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2301800" y="2281228"/>
              <a:ext cx="1629" cy="71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308246" y="2239221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2308246" y="2239221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2411740" y="2429987"/>
              <a:ext cx="40450" cy="43779"/>
            </a:xfrm>
            <a:custGeom>
              <a:rect b="b" l="l" r="r" t="t"/>
              <a:pathLst>
                <a:path extrusionOk="0" h="618" w="571">
                  <a:moveTo>
                    <a:pt x="137" y="1"/>
                  </a:moveTo>
                  <a:cubicBezTo>
                    <a:pt x="114" y="46"/>
                    <a:pt x="91" y="69"/>
                    <a:pt x="69" y="92"/>
                  </a:cubicBezTo>
                  <a:cubicBezTo>
                    <a:pt x="46" y="161"/>
                    <a:pt x="23" y="206"/>
                    <a:pt x="0" y="252"/>
                  </a:cubicBezTo>
                  <a:cubicBezTo>
                    <a:pt x="46" y="298"/>
                    <a:pt x="91" y="343"/>
                    <a:pt x="137" y="389"/>
                  </a:cubicBezTo>
                  <a:cubicBezTo>
                    <a:pt x="228" y="457"/>
                    <a:pt x="297" y="549"/>
                    <a:pt x="388" y="617"/>
                  </a:cubicBezTo>
                  <a:cubicBezTo>
                    <a:pt x="411" y="594"/>
                    <a:pt x="434" y="571"/>
                    <a:pt x="434" y="571"/>
                  </a:cubicBezTo>
                  <a:cubicBezTo>
                    <a:pt x="479" y="503"/>
                    <a:pt x="525" y="457"/>
                    <a:pt x="571" y="412"/>
                  </a:cubicBezTo>
                  <a:cubicBezTo>
                    <a:pt x="502" y="343"/>
                    <a:pt x="411" y="275"/>
                    <a:pt x="343" y="206"/>
                  </a:cubicBezTo>
                  <a:cubicBezTo>
                    <a:pt x="274" y="138"/>
                    <a:pt x="206" y="69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2364846" y="2384722"/>
              <a:ext cx="50155" cy="56672"/>
            </a:xfrm>
            <a:custGeom>
              <a:rect b="b" l="l" r="r" t="t"/>
              <a:pathLst>
                <a:path extrusionOk="0" h="800" w="708">
                  <a:moveTo>
                    <a:pt x="137" y="1"/>
                  </a:moveTo>
                  <a:cubicBezTo>
                    <a:pt x="137" y="24"/>
                    <a:pt x="114" y="46"/>
                    <a:pt x="92" y="69"/>
                  </a:cubicBezTo>
                  <a:cubicBezTo>
                    <a:pt x="69" y="115"/>
                    <a:pt x="23" y="183"/>
                    <a:pt x="0" y="229"/>
                  </a:cubicBezTo>
                  <a:cubicBezTo>
                    <a:pt x="183" y="434"/>
                    <a:pt x="365" y="617"/>
                    <a:pt x="548" y="800"/>
                  </a:cubicBezTo>
                  <a:cubicBezTo>
                    <a:pt x="594" y="731"/>
                    <a:pt x="617" y="663"/>
                    <a:pt x="662" y="594"/>
                  </a:cubicBezTo>
                  <a:lnTo>
                    <a:pt x="708" y="549"/>
                  </a:lnTo>
                  <a:cubicBezTo>
                    <a:pt x="502" y="366"/>
                    <a:pt x="320" y="183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2314693" y="2326564"/>
              <a:ext cx="53413" cy="67936"/>
            </a:xfrm>
            <a:custGeom>
              <a:rect b="b" l="l" r="r" t="t"/>
              <a:pathLst>
                <a:path extrusionOk="0" h="959" w="754">
                  <a:moveTo>
                    <a:pt x="138" y="0"/>
                  </a:moveTo>
                  <a:cubicBezTo>
                    <a:pt x="115" y="0"/>
                    <a:pt x="69" y="0"/>
                    <a:pt x="46" y="23"/>
                  </a:cubicBezTo>
                  <a:cubicBezTo>
                    <a:pt x="23" y="46"/>
                    <a:pt x="1" y="91"/>
                    <a:pt x="1" y="114"/>
                  </a:cubicBezTo>
                  <a:cubicBezTo>
                    <a:pt x="1" y="160"/>
                    <a:pt x="1" y="183"/>
                    <a:pt x="23" y="228"/>
                  </a:cubicBezTo>
                  <a:cubicBezTo>
                    <a:pt x="206" y="479"/>
                    <a:pt x="389" y="730"/>
                    <a:pt x="617" y="959"/>
                  </a:cubicBezTo>
                  <a:cubicBezTo>
                    <a:pt x="640" y="867"/>
                    <a:pt x="685" y="799"/>
                    <a:pt x="731" y="730"/>
                  </a:cubicBezTo>
                  <a:cubicBezTo>
                    <a:pt x="754" y="730"/>
                    <a:pt x="754" y="708"/>
                    <a:pt x="754" y="708"/>
                  </a:cubicBezTo>
                  <a:cubicBezTo>
                    <a:pt x="571" y="502"/>
                    <a:pt x="389" y="274"/>
                    <a:pt x="229" y="46"/>
                  </a:cubicBezTo>
                  <a:cubicBezTo>
                    <a:pt x="206" y="23"/>
                    <a:pt x="183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2457005" y="2467177"/>
              <a:ext cx="71" cy="1700"/>
            </a:xfrm>
            <a:custGeom>
              <a:rect b="b" l="l" r="r" t="t"/>
              <a:pathLst>
                <a:path extrusionOk="0" h="24" w="1">
                  <a:moveTo>
                    <a:pt x="0" y="1"/>
                  </a:moveTo>
                  <a:cubicBezTo>
                    <a:pt x="0" y="1"/>
                    <a:pt x="0" y="24"/>
                    <a:pt x="0" y="24"/>
                  </a:cubicBezTo>
                  <a:cubicBezTo>
                    <a:pt x="0" y="24"/>
                    <a:pt x="0" y="2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2457005" y="2467177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2292095" y="143074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2288837" y="1408152"/>
              <a:ext cx="74453" cy="77641"/>
            </a:xfrm>
            <a:custGeom>
              <a:rect b="b" l="l" r="r" t="t"/>
              <a:pathLst>
                <a:path extrusionOk="0" h="1096" w="1051">
                  <a:moveTo>
                    <a:pt x="480" y="0"/>
                  </a:moveTo>
                  <a:cubicBezTo>
                    <a:pt x="457" y="46"/>
                    <a:pt x="411" y="114"/>
                    <a:pt x="366" y="160"/>
                  </a:cubicBezTo>
                  <a:cubicBezTo>
                    <a:pt x="320" y="229"/>
                    <a:pt x="274" y="297"/>
                    <a:pt x="206" y="343"/>
                  </a:cubicBezTo>
                  <a:cubicBezTo>
                    <a:pt x="160" y="411"/>
                    <a:pt x="92" y="457"/>
                    <a:pt x="23" y="502"/>
                  </a:cubicBezTo>
                  <a:cubicBezTo>
                    <a:pt x="23" y="525"/>
                    <a:pt x="0" y="525"/>
                    <a:pt x="0" y="525"/>
                  </a:cubicBezTo>
                  <a:cubicBezTo>
                    <a:pt x="160" y="731"/>
                    <a:pt x="320" y="913"/>
                    <a:pt x="480" y="1096"/>
                  </a:cubicBezTo>
                  <a:cubicBezTo>
                    <a:pt x="503" y="1096"/>
                    <a:pt x="525" y="1073"/>
                    <a:pt x="548" y="1073"/>
                  </a:cubicBezTo>
                  <a:cubicBezTo>
                    <a:pt x="594" y="1050"/>
                    <a:pt x="640" y="1027"/>
                    <a:pt x="662" y="1005"/>
                  </a:cubicBezTo>
                  <a:cubicBezTo>
                    <a:pt x="685" y="982"/>
                    <a:pt x="731" y="959"/>
                    <a:pt x="754" y="936"/>
                  </a:cubicBezTo>
                  <a:cubicBezTo>
                    <a:pt x="776" y="890"/>
                    <a:pt x="822" y="868"/>
                    <a:pt x="868" y="822"/>
                  </a:cubicBezTo>
                  <a:cubicBezTo>
                    <a:pt x="891" y="776"/>
                    <a:pt x="913" y="731"/>
                    <a:pt x="936" y="685"/>
                  </a:cubicBezTo>
                  <a:cubicBezTo>
                    <a:pt x="936" y="708"/>
                    <a:pt x="936" y="708"/>
                    <a:pt x="936" y="708"/>
                  </a:cubicBezTo>
                  <a:cubicBezTo>
                    <a:pt x="982" y="639"/>
                    <a:pt x="1005" y="571"/>
                    <a:pt x="1050" y="525"/>
                  </a:cubicBezTo>
                  <a:cubicBezTo>
                    <a:pt x="1050" y="525"/>
                    <a:pt x="1050" y="525"/>
                    <a:pt x="1050" y="502"/>
                  </a:cubicBezTo>
                  <a:cubicBezTo>
                    <a:pt x="891" y="365"/>
                    <a:pt x="754" y="229"/>
                    <a:pt x="594" y="92"/>
                  </a:cubicBezTo>
                  <a:cubicBezTo>
                    <a:pt x="548" y="46"/>
                    <a:pt x="503" y="23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2329285" y="1451788"/>
              <a:ext cx="126166" cy="124608"/>
            </a:xfrm>
            <a:custGeom>
              <a:rect b="b" l="l" r="r" t="t"/>
              <a:pathLst>
                <a:path extrusionOk="0" h="1759" w="1781">
                  <a:moveTo>
                    <a:pt x="571" y="1"/>
                  </a:moveTo>
                  <a:cubicBezTo>
                    <a:pt x="548" y="69"/>
                    <a:pt x="502" y="160"/>
                    <a:pt x="434" y="229"/>
                  </a:cubicBezTo>
                  <a:cubicBezTo>
                    <a:pt x="388" y="274"/>
                    <a:pt x="342" y="343"/>
                    <a:pt x="297" y="389"/>
                  </a:cubicBezTo>
                  <a:cubicBezTo>
                    <a:pt x="251" y="434"/>
                    <a:pt x="205" y="480"/>
                    <a:pt x="137" y="526"/>
                  </a:cubicBezTo>
                  <a:cubicBezTo>
                    <a:pt x="114" y="548"/>
                    <a:pt x="46" y="571"/>
                    <a:pt x="0" y="594"/>
                  </a:cubicBezTo>
                  <a:cubicBezTo>
                    <a:pt x="342" y="982"/>
                    <a:pt x="616" y="1370"/>
                    <a:pt x="890" y="1758"/>
                  </a:cubicBezTo>
                  <a:cubicBezTo>
                    <a:pt x="913" y="1758"/>
                    <a:pt x="959" y="1735"/>
                    <a:pt x="982" y="1735"/>
                  </a:cubicBezTo>
                  <a:cubicBezTo>
                    <a:pt x="1050" y="1712"/>
                    <a:pt x="1119" y="1690"/>
                    <a:pt x="1187" y="1667"/>
                  </a:cubicBezTo>
                  <a:cubicBezTo>
                    <a:pt x="1233" y="1644"/>
                    <a:pt x="1301" y="1621"/>
                    <a:pt x="1347" y="1598"/>
                  </a:cubicBezTo>
                  <a:cubicBezTo>
                    <a:pt x="1415" y="1576"/>
                    <a:pt x="1484" y="1530"/>
                    <a:pt x="1529" y="1484"/>
                  </a:cubicBezTo>
                  <a:cubicBezTo>
                    <a:pt x="1575" y="1461"/>
                    <a:pt x="1621" y="1416"/>
                    <a:pt x="1666" y="1393"/>
                  </a:cubicBezTo>
                  <a:cubicBezTo>
                    <a:pt x="1689" y="1347"/>
                    <a:pt x="1735" y="1302"/>
                    <a:pt x="1780" y="1256"/>
                  </a:cubicBezTo>
                  <a:cubicBezTo>
                    <a:pt x="1507" y="936"/>
                    <a:pt x="1210" y="640"/>
                    <a:pt x="959" y="389"/>
                  </a:cubicBezTo>
                  <a:cubicBezTo>
                    <a:pt x="845" y="252"/>
                    <a:pt x="708" y="138"/>
                    <a:pt x="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397148" y="1548836"/>
              <a:ext cx="111644" cy="130983"/>
            </a:xfrm>
            <a:custGeom>
              <a:rect b="b" l="l" r="r" t="t"/>
              <a:pathLst>
                <a:path extrusionOk="0" h="1849" w="1576">
                  <a:moveTo>
                    <a:pt x="914" y="0"/>
                  </a:moveTo>
                  <a:cubicBezTo>
                    <a:pt x="822" y="91"/>
                    <a:pt x="731" y="183"/>
                    <a:pt x="617" y="251"/>
                  </a:cubicBezTo>
                  <a:cubicBezTo>
                    <a:pt x="503" y="342"/>
                    <a:pt x="366" y="388"/>
                    <a:pt x="252" y="434"/>
                  </a:cubicBezTo>
                  <a:cubicBezTo>
                    <a:pt x="161" y="479"/>
                    <a:pt x="92" y="479"/>
                    <a:pt x="1" y="502"/>
                  </a:cubicBezTo>
                  <a:cubicBezTo>
                    <a:pt x="24" y="525"/>
                    <a:pt x="46" y="571"/>
                    <a:pt x="69" y="594"/>
                  </a:cubicBezTo>
                  <a:cubicBezTo>
                    <a:pt x="115" y="685"/>
                    <a:pt x="183" y="753"/>
                    <a:pt x="229" y="845"/>
                  </a:cubicBezTo>
                  <a:cubicBezTo>
                    <a:pt x="252" y="845"/>
                    <a:pt x="275" y="845"/>
                    <a:pt x="297" y="822"/>
                  </a:cubicBezTo>
                  <a:lnTo>
                    <a:pt x="320" y="822"/>
                  </a:lnTo>
                  <a:cubicBezTo>
                    <a:pt x="366" y="822"/>
                    <a:pt x="389" y="799"/>
                    <a:pt x="434" y="799"/>
                  </a:cubicBezTo>
                  <a:cubicBezTo>
                    <a:pt x="457" y="776"/>
                    <a:pt x="480" y="776"/>
                    <a:pt x="503" y="753"/>
                  </a:cubicBezTo>
                  <a:cubicBezTo>
                    <a:pt x="549" y="730"/>
                    <a:pt x="571" y="708"/>
                    <a:pt x="617" y="685"/>
                  </a:cubicBezTo>
                  <a:lnTo>
                    <a:pt x="663" y="685"/>
                  </a:lnTo>
                  <a:cubicBezTo>
                    <a:pt x="685" y="685"/>
                    <a:pt x="708" y="685"/>
                    <a:pt x="708" y="708"/>
                  </a:cubicBezTo>
                  <a:cubicBezTo>
                    <a:pt x="731" y="730"/>
                    <a:pt x="731" y="776"/>
                    <a:pt x="708" y="799"/>
                  </a:cubicBezTo>
                  <a:cubicBezTo>
                    <a:pt x="640" y="845"/>
                    <a:pt x="549" y="890"/>
                    <a:pt x="480" y="913"/>
                  </a:cubicBezTo>
                  <a:cubicBezTo>
                    <a:pt x="412" y="936"/>
                    <a:pt x="366" y="959"/>
                    <a:pt x="297" y="959"/>
                  </a:cubicBezTo>
                  <a:cubicBezTo>
                    <a:pt x="457" y="1233"/>
                    <a:pt x="617" y="1507"/>
                    <a:pt x="754" y="1780"/>
                  </a:cubicBezTo>
                  <a:cubicBezTo>
                    <a:pt x="777" y="1826"/>
                    <a:pt x="822" y="1849"/>
                    <a:pt x="868" y="1849"/>
                  </a:cubicBezTo>
                  <a:lnTo>
                    <a:pt x="937" y="1849"/>
                  </a:lnTo>
                  <a:cubicBezTo>
                    <a:pt x="1028" y="1849"/>
                    <a:pt x="1096" y="1849"/>
                    <a:pt x="1188" y="1826"/>
                  </a:cubicBezTo>
                  <a:cubicBezTo>
                    <a:pt x="1233" y="1803"/>
                    <a:pt x="1325" y="1780"/>
                    <a:pt x="1393" y="1712"/>
                  </a:cubicBezTo>
                  <a:cubicBezTo>
                    <a:pt x="1416" y="1689"/>
                    <a:pt x="1462" y="1666"/>
                    <a:pt x="1484" y="1621"/>
                  </a:cubicBezTo>
                  <a:cubicBezTo>
                    <a:pt x="1507" y="1598"/>
                    <a:pt x="1530" y="1552"/>
                    <a:pt x="1553" y="1529"/>
                  </a:cubicBezTo>
                  <a:cubicBezTo>
                    <a:pt x="1576" y="1461"/>
                    <a:pt x="1576" y="1415"/>
                    <a:pt x="1576" y="1347"/>
                  </a:cubicBezTo>
                  <a:cubicBezTo>
                    <a:pt x="1576" y="1278"/>
                    <a:pt x="1576" y="1187"/>
                    <a:pt x="1553" y="1119"/>
                  </a:cubicBezTo>
                  <a:cubicBezTo>
                    <a:pt x="1553" y="1073"/>
                    <a:pt x="1530" y="1027"/>
                    <a:pt x="1507" y="959"/>
                  </a:cubicBezTo>
                  <a:cubicBezTo>
                    <a:pt x="1507" y="982"/>
                    <a:pt x="1507" y="982"/>
                    <a:pt x="1507" y="982"/>
                  </a:cubicBezTo>
                  <a:cubicBezTo>
                    <a:pt x="1439" y="1027"/>
                    <a:pt x="1370" y="1073"/>
                    <a:pt x="1302" y="1119"/>
                  </a:cubicBezTo>
                  <a:cubicBezTo>
                    <a:pt x="1233" y="1164"/>
                    <a:pt x="1142" y="1187"/>
                    <a:pt x="1074" y="1233"/>
                  </a:cubicBezTo>
                  <a:cubicBezTo>
                    <a:pt x="1051" y="1233"/>
                    <a:pt x="1005" y="1210"/>
                    <a:pt x="982" y="1187"/>
                  </a:cubicBezTo>
                  <a:cubicBezTo>
                    <a:pt x="982" y="1141"/>
                    <a:pt x="1005" y="1119"/>
                    <a:pt x="1028" y="1096"/>
                  </a:cubicBezTo>
                  <a:cubicBezTo>
                    <a:pt x="1074" y="1073"/>
                    <a:pt x="1119" y="1073"/>
                    <a:pt x="1142" y="1050"/>
                  </a:cubicBezTo>
                  <a:cubicBezTo>
                    <a:pt x="1210" y="1004"/>
                    <a:pt x="1302" y="959"/>
                    <a:pt x="1370" y="913"/>
                  </a:cubicBezTo>
                  <a:cubicBezTo>
                    <a:pt x="1393" y="890"/>
                    <a:pt x="1416" y="867"/>
                    <a:pt x="1462" y="845"/>
                  </a:cubicBezTo>
                  <a:cubicBezTo>
                    <a:pt x="1416" y="753"/>
                    <a:pt x="1393" y="708"/>
                    <a:pt x="1347" y="639"/>
                  </a:cubicBezTo>
                  <a:cubicBezTo>
                    <a:pt x="1233" y="434"/>
                    <a:pt x="1096" y="251"/>
                    <a:pt x="982" y="114"/>
                  </a:cubicBezTo>
                  <a:cubicBezTo>
                    <a:pt x="959" y="69"/>
                    <a:pt x="937" y="46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2477973" y="1623216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2419816" y="1606994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2418186" y="1606994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1975169" y="1049217"/>
              <a:ext cx="148835" cy="176321"/>
            </a:xfrm>
            <a:custGeom>
              <a:rect b="b" l="l" r="r" t="t"/>
              <a:pathLst>
                <a:path extrusionOk="0" h="2489" w="2101">
                  <a:moveTo>
                    <a:pt x="160" y="0"/>
                  </a:moveTo>
                  <a:cubicBezTo>
                    <a:pt x="114" y="0"/>
                    <a:pt x="92" y="23"/>
                    <a:pt x="69" y="46"/>
                  </a:cubicBezTo>
                  <a:cubicBezTo>
                    <a:pt x="23" y="69"/>
                    <a:pt x="23" y="91"/>
                    <a:pt x="23" y="137"/>
                  </a:cubicBezTo>
                  <a:cubicBezTo>
                    <a:pt x="0" y="183"/>
                    <a:pt x="23" y="205"/>
                    <a:pt x="46" y="228"/>
                  </a:cubicBezTo>
                  <a:cubicBezTo>
                    <a:pt x="457" y="845"/>
                    <a:pt x="913" y="1392"/>
                    <a:pt x="1393" y="1940"/>
                  </a:cubicBezTo>
                  <a:cubicBezTo>
                    <a:pt x="1552" y="2146"/>
                    <a:pt x="1712" y="2305"/>
                    <a:pt x="1895" y="2488"/>
                  </a:cubicBezTo>
                  <a:cubicBezTo>
                    <a:pt x="1918" y="2465"/>
                    <a:pt x="1940" y="2442"/>
                    <a:pt x="1986" y="2420"/>
                  </a:cubicBezTo>
                  <a:cubicBezTo>
                    <a:pt x="2032" y="2397"/>
                    <a:pt x="2055" y="2351"/>
                    <a:pt x="2100" y="2328"/>
                  </a:cubicBezTo>
                  <a:cubicBezTo>
                    <a:pt x="1940" y="2146"/>
                    <a:pt x="1758" y="1963"/>
                    <a:pt x="1598" y="1758"/>
                  </a:cubicBezTo>
                  <a:cubicBezTo>
                    <a:pt x="1119" y="1233"/>
                    <a:pt x="662" y="662"/>
                    <a:pt x="251" y="69"/>
                  </a:cubicBezTo>
                  <a:cubicBezTo>
                    <a:pt x="229" y="23"/>
                    <a:pt x="183" y="23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2115852" y="1220574"/>
              <a:ext cx="164986" cy="160169"/>
            </a:xfrm>
            <a:custGeom>
              <a:rect b="b" l="l" r="r" t="t"/>
              <a:pathLst>
                <a:path extrusionOk="0" h="2261" w="2329">
                  <a:moveTo>
                    <a:pt x="206" y="1"/>
                  </a:moveTo>
                  <a:cubicBezTo>
                    <a:pt x="206" y="1"/>
                    <a:pt x="206" y="23"/>
                    <a:pt x="183" y="23"/>
                  </a:cubicBezTo>
                  <a:cubicBezTo>
                    <a:pt x="137" y="69"/>
                    <a:pt x="69" y="137"/>
                    <a:pt x="0" y="183"/>
                  </a:cubicBezTo>
                  <a:cubicBezTo>
                    <a:pt x="274" y="480"/>
                    <a:pt x="571" y="777"/>
                    <a:pt x="890" y="1073"/>
                  </a:cubicBezTo>
                  <a:cubicBezTo>
                    <a:pt x="1301" y="1484"/>
                    <a:pt x="1712" y="1872"/>
                    <a:pt x="2146" y="2260"/>
                  </a:cubicBezTo>
                  <a:lnTo>
                    <a:pt x="2169" y="2237"/>
                  </a:lnTo>
                  <a:cubicBezTo>
                    <a:pt x="2169" y="2215"/>
                    <a:pt x="2169" y="2215"/>
                    <a:pt x="2169" y="2215"/>
                  </a:cubicBezTo>
                  <a:cubicBezTo>
                    <a:pt x="2214" y="2192"/>
                    <a:pt x="2237" y="2146"/>
                    <a:pt x="2283" y="2123"/>
                  </a:cubicBezTo>
                  <a:cubicBezTo>
                    <a:pt x="2283" y="2100"/>
                    <a:pt x="2305" y="2078"/>
                    <a:pt x="2328" y="2055"/>
                  </a:cubicBezTo>
                  <a:cubicBezTo>
                    <a:pt x="1917" y="1667"/>
                    <a:pt x="1484" y="1279"/>
                    <a:pt x="1096" y="891"/>
                  </a:cubicBezTo>
                  <a:cubicBezTo>
                    <a:pt x="776" y="594"/>
                    <a:pt x="502" y="297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2274315" y="1372592"/>
              <a:ext cx="42079" cy="43708"/>
            </a:xfrm>
            <a:custGeom>
              <a:rect b="b" l="l" r="r" t="t"/>
              <a:pathLst>
                <a:path extrusionOk="0" h="617" w="594">
                  <a:moveTo>
                    <a:pt x="183" y="0"/>
                  </a:moveTo>
                  <a:cubicBezTo>
                    <a:pt x="183" y="23"/>
                    <a:pt x="160" y="46"/>
                    <a:pt x="137" y="69"/>
                  </a:cubicBezTo>
                  <a:cubicBezTo>
                    <a:pt x="91" y="114"/>
                    <a:pt x="46" y="160"/>
                    <a:pt x="0" y="206"/>
                  </a:cubicBezTo>
                  <a:cubicBezTo>
                    <a:pt x="91" y="274"/>
                    <a:pt x="160" y="342"/>
                    <a:pt x="228" y="411"/>
                  </a:cubicBezTo>
                  <a:cubicBezTo>
                    <a:pt x="297" y="479"/>
                    <a:pt x="365" y="548"/>
                    <a:pt x="434" y="616"/>
                  </a:cubicBezTo>
                  <a:cubicBezTo>
                    <a:pt x="457" y="571"/>
                    <a:pt x="479" y="548"/>
                    <a:pt x="502" y="525"/>
                  </a:cubicBezTo>
                  <a:cubicBezTo>
                    <a:pt x="548" y="479"/>
                    <a:pt x="571" y="411"/>
                    <a:pt x="593" y="365"/>
                  </a:cubicBezTo>
                  <a:cubicBezTo>
                    <a:pt x="548" y="320"/>
                    <a:pt x="502" y="274"/>
                    <a:pt x="457" y="228"/>
                  </a:cubicBezTo>
                  <a:cubicBezTo>
                    <a:pt x="365" y="160"/>
                    <a:pt x="274" y="91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2313063" y="1406523"/>
              <a:ext cx="50226" cy="56672"/>
            </a:xfrm>
            <a:custGeom>
              <a:rect b="b" l="l" r="r" t="t"/>
              <a:pathLst>
                <a:path extrusionOk="0" h="800" w="709">
                  <a:moveTo>
                    <a:pt x="138" y="0"/>
                  </a:moveTo>
                  <a:cubicBezTo>
                    <a:pt x="115" y="46"/>
                    <a:pt x="69" y="115"/>
                    <a:pt x="24" y="183"/>
                  </a:cubicBezTo>
                  <a:lnTo>
                    <a:pt x="1" y="229"/>
                  </a:lnTo>
                  <a:cubicBezTo>
                    <a:pt x="183" y="411"/>
                    <a:pt x="366" y="594"/>
                    <a:pt x="549" y="799"/>
                  </a:cubicBezTo>
                  <a:cubicBezTo>
                    <a:pt x="571" y="777"/>
                    <a:pt x="594" y="754"/>
                    <a:pt x="594" y="708"/>
                  </a:cubicBezTo>
                  <a:cubicBezTo>
                    <a:pt x="594" y="708"/>
                    <a:pt x="594" y="731"/>
                    <a:pt x="594" y="731"/>
                  </a:cubicBezTo>
                  <a:cubicBezTo>
                    <a:pt x="640" y="662"/>
                    <a:pt x="663" y="594"/>
                    <a:pt x="708" y="548"/>
                  </a:cubicBezTo>
                  <a:cubicBezTo>
                    <a:pt x="526" y="343"/>
                    <a:pt x="343" y="16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2358329" y="1451788"/>
              <a:ext cx="55043" cy="68644"/>
            </a:xfrm>
            <a:custGeom>
              <a:rect b="b" l="l" r="r" t="t"/>
              <a:pathLst>
                <a:path extrusionOk="0" h="969" w="777">
                  <a:moveTo>
                    <a:pt x="161" y="1"/>
                  </a:moveTo>
                  <a:cubicBezTo>
                    <a:pt x="115" y="92"/>
                    <a:pt x="69" y="160"/>
                    <a:pt x="24" y="229"/>
                  </a:cubicBezTo>
                  <a:cubicBezTo>
                    <a:pt x="24" y="229"/>
                    <a:pt x="24" y="252"/>
                    <a:pt x="1" y="252"/>
                  </a:cubicBezTo>
                  <a:cubicBezTo>
                    <a:pt x="184" y="457"/>
                    <a:pt x="366" y="685"/>
                    <a:pt x="526" y="914"/>
                  </a:cubicBezTo>
                  <a:cubicBezTo>
                    <a:pt x="549" y="959"/>
                    <a:pt x="594" y="959"/>
                    <a:pt x="617" y="959"/>
                  </a:cubicBezTo>
                  <a:cubicBezTo>
                    <a:pt x="631" y="966"/>
                    <a:pt x="642" y="969"/>
                    <a:pt x="653" y="969"/>
                  </a:cubicBezTo>
                  <a:cubicBezTo>
                    <a:pt x="678" y="969"/>
                    <a:pt x="699" y="953"/>
                    <a:pt x="731" y="936"/>
                  </a:cubicBezTo>
                  <a:cubicBezTo>
                    <a:pt x="754" y="914"/>
                    <a:pt x="777" y="891"/>
                    <a:pt x="777" y="845"/>
                  </a:cubicBezTo>
                  <a:cubicBezTo>
                    <a:pt x="777" y="799"/>
                    <a:pt x="754" y="777"/>
                    <a:pt x="731" y="754"/>
                  </a:cubicBezTo>
                  <a:cubicBezTo>
                    <a:pt x="572" y="480"/>
                    <a:pt x="366" y="252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2269427" y="1377409"/>
              <a:ext cx="1700" cy="71"/>
            </a:xfrm>
            <a:custGeom>
              <a:rect b="b" l="l" r="r" t="t"/>
              <a:pathLst>
                <a:path extrusionOk="0" h="1" w="24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3" y="1"/>
                    <a:pt x="23" y="1"/>
                  </a:cubicBezTo>
                  <a:cubicBezTo>
                    <a:pt x="23" y="1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2269427" y="1377409"/>
              <a:ext cx="71" cy="1700"/>
            </a:xfrm>
            <a:custGeom>
              <a:rect b="b" l="l" r="r" t="t"/>
              <a:pathLst>
                <a:path extrusionOk="0" h="24" w="1">
                  <a:moveTo>
                    <a:pt x="1" y="1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2269427" y="1379038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2269427" y="1379038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1962205" y="986101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2106147" y="1228649"/>
              <a:ext cx="14593" cy="9918"/>
            </a:xfrm>
            <a:custGeom>
              <a:rect b="b" l="l" r="r" t="t"/>
              <a:pathLst>
                <a:path extrusionOk="0" h="140" w="206">
                  <a:moveTo>
                    <a:pt x="206" y="1"/>
                  </a:moveTo>
                  <a:lnTo>
                    <a:pt x="206" y="1"/>
                  </a:lnTo>
                  <a:cubicBezTo>
                    <a:pt x="160" y="46"/>
                    <a:pt x="114" y="69"/>
                    <a:pt x="69" y="115"/>
                  </a:cubicBezTo>
                  <a:lnTo>
                    <a:pt x="0" y="115"/>
                  </a:lnTo>
                  <a:cubicBezTo>
                    <a:pt x="26" y="132"/>
                    <a:pt x="52" y="140"/>
                    <a:pt x="77" y="140"/>
                  </a:cubicBezTo>
                  <a:cubicBezTo>
                    <a:pt x="118" y="140"/>
                    <a:pt x="155" y="120"/>
                    <a:pt x="183" y="92"/>
                  </a:cubicBezTo>
                  <a:cubicBezTo>
                    <a:pt x="206" y="69"/>
                    <a:pt x="206" y="23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206895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1965464" y="1018474"/>
              <a:ext cx="85787" cy="136863"/>
            </a:xfrm>
            <a:custGeom>
              <a:rect b="b" l="l" r="r" t="t"/>
              <a:pathLst>
                <a:path extrusionOk="0" h="1932" w="1211">
                  <a:moveTo>
                    <a:pt x="137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69" y="23"/>
                    <a:pt x="46" y="46"/>
                    <a:pt x="23" y="92"/>
                  </a:cubicBezTo>
                  <a:cubicBezTo>
                    <a:pt x="0" y="115"/>
                    <a:pt x="0" y="160"/>
                    <a:pt x="0" y="183"/>
                  </a:cubicBezTo>
                  <a:cubicBezTo>
                    <a:pt x="137" y="480"/>
                    <a:pt x="297" y="754"/>
                    <a:pt x="457" y="1005"/>
                  </a:cubicBezTo>
                  <a:cubicBezTo>
                    <a:pt x="617" y="1301"/>
                    <a:pt x="799" y="1575"/>
                    <a:pt x="959" y="1872"/>
                  </a:cubicBezTo>
                  <a:cubicBezTo>
                    <a:pt x="974" y="1915"/>
                    <a:pt x="1015" y="1931"/>
                    <a:pt x="1062" y="1931"/>
                  </a:cubicBezTo>
                  <a:cubicBezTo>
                    <a:pt x="1088" y="1931"/>
                    <a:pt x="1117" y="1926"/>
                    <a:pt x="1142" y="1918"/>
                  </a:cubicBezTo>
                  <a:cubicBezTo>
                    <a:pt x="1210" y="1872"/>
                    <a:pt x="1210" y="1781"/>
                    <a:pt x="1187" y="1712"/>
                  </a:cubicBezTo>
                  <a:cubicBezTo>
                    <a:pt x="891" y="1187"/>
                    <a:pt x="571" y="708"/>
                    <a:pt x="297" y="183"/>
                  </a:cubicBezTo>
                  <a:cubicBezTo>
                    <a:pt x="297" y="160"/>
                    <a:pt x="274" y="137"/>
                    <a:pt x="274" y="115"/>
                  </a:cubicBezTo>
                  <a:cubicBezTo>
                    <a:pt x="251" y="69"/>
                    <a:pt x="229" y="46"/>
                    <a:pt x="206" y="23"/>
                  </a:cubicBezTo>
                  <a:cubicBezTo>
                    <a:pt x="183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1967093" y="1026549"/>
              <a:ext cx="103568" cy="147206"/>
            </a:xfrm>
            <a:custGeom>
              <a:rect b="b" l="l" r="r" t="t"/>
              <a:pathLst>
                <a:path extrusionOk="0" h="2078" w="1462">
                  <a:moveTo>
                    <a:pt x="160" y="1"/>
                  </a:moveTo>
                  <a:cubicBezTo>
                    <a:pt x="137" y="1"/>
                    <a:pt x="91" y="1"/>
                    <a:pt x="69" y="23"/>
                  </a:cubicBezTo>
                  <a:cubicBezTo>
                    <a:pt x="46" y="46"/>
                    <a:pt x="23" y="69"/>
                    <a:pt x="23" y="115"/>
                  </a:cubicBezTo>
                  <a:cubicBezTo>
                    <a:pt x="0" y="137"/>
                    <a:pt x="23" y="183"/>
                    <a:pt x="46" y="206"/>
                  </a:cubicBezTo>
                  <a:cubicBezTo>
                    <a:pt x="343" y="845"/>
                    <a:pt x="753" y="1461"/>
                    <a:pt x="1187" y="2009"/>
                  </a:cubicBezTo>
                  <a:cubicBezTo>
                    <a:pt x="1210" y="2055"/>
                    <a:pt x="1233" y="2055"/>
                    <a:pt x="1278" y="2078"/>
                  </a:cubicBezTo>
                  <a:cubicBezTo>
                    <a:pt x="1324" y="2078"/>
                    <a:pt x="1347" y="2078"/>
                    <a:pt x="1393" y="2055"/>
                  </a:cubicBezTo>
                  <a:cubicBezTo>
                    <a:pt x="1438" y="2009"/>
                    <a:pt x="1461" y="1918"/>
                    <a:pt x="1415" y="1872"/>
                  </a:cubicBezTo>
                  <a:cubicBezTo>
                    <a:pt x="982" y="1302"/>
                    <a:pt x="594" y="708"/>
                    <a:pt x="274" y="69"/>
                  </a:cubicBezTo>
                  <a:cubicBezTo>
                    <a:pt x="251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613743" y="1332143"/>
              <a:ext cx="1009045" cy="640394"/>
            </a:xfrm>
            <a:custGeom>
              <a:rect b="b" l="l" r="r" t="t"/>
              <a:pathLst>
                <a:path extrusionOk="0" h="9040" w="14244">
                  <a:moveTo>
                    <a:pt x="11778" y="0"/>
                  </a:moveTo>
                  <a:cubicBezTo>
                    <a:pt x="11459" y="0"/>
                    <a:pt x="11071" y="23"/>
                    <a:pt x="10705" y="115"/>
                  </a:cubicBezTo>
                  <a:cubicBezTo>
                    <a:pt x="10272" y="183"/>
                    <a:pt x="9838" y="297"/>
                    <a:pt x="9427" y="480"/>
                  </a:cubicBezTo>
                  <a:cubicBezTo>
                    <a:pt x="9062" y="617"/>
                    <a:pt x="8765" y="777"/>
                    <a:pt x="8469" y="959"/>
                  </a:cubicBezTo>
                  <a:cubicBezTo>
                    <a:pt x="8377" y="1028"/>
                    <a:pt x="8309" y="1096"/>
                    <a:pt x="8218" y="1165"/>
                  </a:cubicBezTo>
                  <a:cubicBezTo>
                    <a:pt x="8218" y="1142"/>
                    <a:pt x="8218" y="1142"/>
                    <a:pt x="8240" y="1142"/>
                  </a:cubicBezTo>
                  <a:cubicBezTo>
                    <a:pt x="8240" y="1119"/>
                    <a:pt x="8240" y="1096"/>
                    <a:pt x="8240" y="1073"/>
                  </a:cubicBezTo>
                  <a:cubicBezTo>
                    <a:pt x="8218" y="1050"/>
                    <a:pt x="8218" y="1050"/>
                    <a:pt x="8195" y="1028"/>
                  </a:cubicBezTo>
                  <a:lnTo>
                    <a:pt x="8172" y="1028"/>
                  </a:lnTo>
                  <a:cubicBezTo>
                    <a:pt x="8149" y="1028"/>
                    <a:pt x="8103" y="1050"/>
                    <a:pt x="8103" y="1073"/>
                  </a:cubicBezTo>
                  <a:cubicBezTo>
                    <a:pt x="8035" y="1210"/>
                    <a:pt x="7944" y="1347"/>
                    <a:pt x="7852" y="1484"/>
                  </a:cubicBezTo>
                  <a:cubicBezTo>
                    <a:pt x="7829" y="1530"/>
                    <a:pt x="7807" y="1553"/>
                    <a:pt x="7784" y="1575"/>
                  </a:cubicBezTo>
                  <a:cubicBezTo>
                    <a:pt x="7784" y="1575"/>
                    <a:pt x="7784" y="1598"/>
                    <a:pt x="7784" y="1621"/>
                  </a:cubicBezTo>
                  <a:cubicBezTo>
                    <a:pt x="7373" y="2237"/>
                    <a:pt x="6848" y="2854"/>
                    <a:pt x="6255" y="3401"/>
                  </a:cubicBezTo>
                  <a:cubicBezTo>
                    <a:pt x="5707" y="3926"/>
                    <a:pt x="5113" y="4337"/>
                    <a:pt x="4543" y="4657"/>
                  </a:cubicBezTo>
                  <a:cubicBezTo>
                    <a:pt x="4314" y="4771"/>
                    <a:pt x="4132" y="4862"/>
                    <a:pt x="3926" y="4931"/>
                  </a:cubicBezTo>
                  <a:cubicBezTo>
                    <a:pt x="3744" y="4999"/>
                    <a:pt x="3538" y="5068"/>
                    <a:pt x="3333" y="5113"/>
                  </a:cubicBezTo>
                  <a:cubicBezTo>
                    <a:pt x="3105" y="5159"/>
                    <a:pt x="2876" y="5182"/>
                    <a:pt x="2648" y="5182"/>
                  </a:cubicBezTo>
                  <a:lnTo>
                    <a:pt x="2580" y="5182"/>
                  </a:lnTo>
                  <a:cubicBezTo>
                    <a:pt x="2488" y="5182"/>
                    <a:pt x="2374" y="5159"/>
                    <a:pt x="2260" y="5136"/>
                  </a:cubicBezTo>
                  <a:cubicBezTo>
                    <a:pt x="2169" y="5113"/>
                    <a:pt x="2078" y="5091"/>
                    <a:pt x="1986" y="5068"/>
                  </a:cubicBezTo>
                  <a:lnTo>
                    <a:pt x="1941" y="5068"/>
                  </a:lnTo>
                  <a:lnTo>
                    <a:pt x="1872" y="5045"/>
                  </a:lnTo>
                  <a:cubicBezTo>
                    <a:pt x="1781" y="5022"/>
                    <a:pt x="1712" y="4999"/>
                    <a:pt x="1621" y="4976"/>
                  </a:cubicBezTo>
                  <a:cubicBezTo>
                    <a:pt x="1507" y="4954"/>
                    <a:pt x="1393" y="4954"/>
                    <a:pt x="1301" y="4931"/>
                  </a:cubicBezTo>
                  <a:lnTo>
                    <a:pt x="1142" y="4931"/>
                  </a:lnTo>
                  <a:cubicBezTo>
                    <a:pt x="1005" y="4931"/>
                    <a:pt x="891" y="4954"/>
                    <a:pt x="776" y="4976"/>
                  </a:cubicBezTo>
                  <a:cubicBezTo>
                    <a:pt x="731" y="4999"/>
                    <a:pt x="662" y="5022"/>
                    <a:pt x="617" y="5068"/>
                  </a:cubicBezTo>
                  <a:cubicBezTo>
                    <a:pt x="548" y="5091"/>
                    <a:pt x="480" y="5136"/>
                    <a:pt x="434" y="5182"/>
                  </a:cubicBezTo>
                  <a:cubicBezTo>
                    <a:pt x="320" y="5273"/>
                    <a:pt x="229" y="5364"/>
                    <a:pt x="137" y="5501"/>
                  </a:cubicBezTo>
                  <a:cubicBezTo>
                    <a:pt x="69" y="5616"/>
                    <a:pt x="23" y="5730"/>
                    <a:pt x="0" y="5844"/>
                  </a:cubicBezTo>
                  <a:cubicBezTo>
                    <a:pt x="0" y="5912"/>
                    <a:pt x="0" y="5958"/>
                    <a:pt x="0" y="6026"/>
                  </a:cubicBezTo>
                  <a:cubicBezTo>
                    <a:pt x="0" y="6072"/>
                    <a:pt x="23" y="6140"/>
                    <a:pt x="46" y="6209"/>
                  </a:cubicBezTo>
                  <a:cubicBezTo>
                    <a:pt x="69" y="6255"/>
                    <a:pt x="115" y="6300"/>
                    <a:pt x="160" y="6346"/>
                  </a:cubicBezTo>
                  <a:cubicBezTo>
                    <a:pt x="183" y="6369"/>
                    <a:pt x="229" y="6414"/>
                    <a:pt x="251" y="6437"/>
                  </a:cubicBezTo>
                  <a:cubicBezTo>
                    <a:pt x="297" y="6460"/>
                    <a:pt x="320" y="6483"/>
                    <a:pt x="366" y="6483"/>
                  </a:cubicBezTo>
                  <a:lnTo>
                    <a:pt x="388" y="6529"/>
                  </a:lnTo>
                  <a:cubicBezTo>
                    <a:pt x="388" y="6620"/>
                    <a:pt x="434" y="6711"/>
                    <a:pt x="457" y="6825"/>
                  </a:cubicBezTo>
                  <a:cubicBezTo>
                    <a:pt x="503" y="6917"/>
                    <a:pt x="571" y="7031"/>
                    <a:pt x="640" y="7122"/>
                  </a:cubicBezTo>
                  <a:cubicBezTo>
                    <a:pt x="754" y="7305"/>
                    <a:pt x="913" y="7487"/>
                    <a:pt x="1119" y="7647"/>
                  </a:cubicBezTo>
                  <a:cubicBezTo>
                    <a:pt x="1301" y="7807"/>
                    <a:pt x="1530" y="7944"/>
                    <a:pt x="1781" y="8103"/>
                  </a:cubicBezTo>
                  <a:cubicBezTo>
                    <a:pt x="2009" y="8218"/>
                    <a:pt x="2237" y="8332"/>
                    <a:pt x="2534" y="8446"/>
                  </a:cubicBezTo>
                  <a:cubicBezTo>
                    <a:pt x="2785" y="8560"/>
                    <a:pt x="3059" y="8651"/>
                    <a:pt x="3333" y="8720"/>
                  </a:cubicBezTo>
                  <a:cubicBezTo>
                    <a:pt x="3584" y="8811"/>
                    <a:pt x="3835" y="8857"/>
                    <a:pt x="4086" y="8925"/>
                  </a:cubicBezTo>
                  <a:cubicBezTo>
                    <a:pt x="4314" y="8971"/>
                    <a:pt x="4520" y="8994"/>
                    <a:pt x="4725" y="9016"/>
                  </a:cubicBezTo>
                  <a:cubicBezTo>
                    <a:pt x="4954" y="9039"/>
                    <a:pt x="5182" y="9039"/>
                    <a:pt x="5433" y="9039"/>
                  </a:cubicBezTo>
                  <a:lnTo>
                    <a:pt x="5570" y="9039"/>
                  </a:lnTo>
                  <a:cubicBezTo>
                    <a:pt x="6095" y="9039"/>
                    <a:pt x="6665" y="8971"/>
                    <a:pt x="7259" y="8834"/>
                  </a:cubicBezTo>
                  <a:cubicBezTo>
                    <a:pt x="7807" y="8720"/>
                    <a:pt x="8377" y="8514"/>
                    <a:pt x="8948" y="8286"/>
                  </a:cubicBezTo>
                  <a:cubicBezTo>
                    <a:pt x="9496" y="8058"/>
                    <a:pt x="10044" y="7761"/>
                    <a:pt x="10569" y="7419"/>
                  </a:cubicBezTo>
                  <a:cubicBezTo>
                    <a:pt x="11071" y="7099"/>
                    <a:pt x="11550" y="6734"/>
                    <a:pt x="11984" y="6323"/>
                  </a:cubicBezTo>
                  <a:cubicBezTo>
                    <a:pt x="12417" y="5912"/>
                    <a:pt x="12805" y="5456"/>
                    <a:pt x="13148" y="4976"/>
                  </a:cubicBezTo>
                  <a:cubicBezTo>
                    <a:pt x="13467" y="4497"/>
                    <a:pt x="13741" y="3972"/>
                    <a:pt x="13924" y="3447"/>
                  </a:cubicBezTo>
                  <a:cubicBezTo>
                    <a:pt x="14015" y="3196"/>
                    <a:pt x="14084" y="2899"/>
                    <a:pt x="14152" y="2625"/>
                  </a:cubicBezTo>
                  <a:cubicBezTo>
                    <a:pt x="14175" y="2488"/>
                    <a:pt x="14198" y="2351"/>
                    <a:pt x="14221" y="2215"/>
                  </a:cubicBezTo>
                  <a:cubicBezTo>
                    <a:pt x="14243" y="2100"/>
                    <a:pt x="14243" y="1963"/>
                    <a:pt x="14243" y="1849"/>
                  </a:cubicBezTo>
                  <a:cubicBezTo>
                    <a:pt x="14243" y="1461"/>
                    <a:pt x="14129" y="1119"/>
                    <a:pt x="13947" y="822"/>
                  </a:cubicBezTo>
                  <a:cubicBezTo>
                    <a:pt x="13901" y="777"/>
                    <a:pt x="13833" y="708"/>
                    <a:pt x="13787" y="640"/>
                  </a:cubicBezTo>
                  <a:cubicBezTo>
                    <a:pt x="13718" y="594"/>
                    <a:pt x="13650" y="525"/>
                    <a:pt x="13581" y="480"/>
                  </a:cubicBezTo>
                  <a:cubicBezTo>
                    <a:pt x="13467" y="389"/>
                    <a:pt x="13308" y="297"/>
                    <a:pt x="13125" y="229"/>
                  </a:cubicBezTo>
                  <a:cubicBezTo>
                    <a:pt x="12965" y="160"/>
                    <a:pt x="12805" y="115"/>
                    <a:pt x="12577" y="69"/>
                  </a:cubicBezTo>
                  <a:cubicBezTo>
                    <a:pt x="12395" y="23"/>
                    <a:pt x="12212" y="0"/>
                    <a:pt x="1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1656147" y="1984563"/>
              <a:ext cx="422065" cy="262037"/>
            </a:xfrm>
            <a:custGeom>
              <a:rect b="b" l="l" r="r" t="t"/>
              <a:pathLst>
                <a:path extrusionOk="0" h="3699" w="5958">
                  <a:moveTo>
                    <a:pt x="2420" y="1"/>
                  </a:moveTo>
                  <a:cubicBezTo>
                    <a:pt x="2328" y="1"/>
                    <a:pt x="2237" y="23"/>
                    <a:pt x="2146" y="46"/>
                  </a:cubicBezTo>
                  <a:cubicBezTo>
                    <a:pt x="2077" y="69"/>
                    <a:pt x="2009" y="92"/>
                    <a:pt x="1940" y="138"/>
                  </a:cubicBezTo>
                  <a:cubicBezTo>
                    <a:pt x="1849" y="183"/>
                    <a:pt x="1781" y="252"/>
                    <a:pt x="1735" y="320"/>
                  </a:cubicBezTo>
                  <a:cubicBezTo>
                    <a:pt x="1666" y="389"/>
                    <a:pt x="1598" y="480"/>
                    <a:pt x="1552" y="548"/>
                  </a:cubicBezTo>
                  <a:cubicBezTo>
                    <a:pt x="1507" y="617"/>
                    <a:pt x="1484" y="663"/>
                    <a:pt x="1438" y="708"/>
                  </a:cubicBezTo>
                  <a:lnTo>
                    <a:pt x="1370" y="822"/>
                  </a:lnTo>
                  <a:cubicBezTo>
                    <a:pt x="1301" y="936"/>
                    <a:pt x="1233" y="1005"/>
                    <a:pt x="1164" y="1096"/>
                  </a:cubicBezTo>
                  <a:cubicBezTo>
                    <a:pt x="1119" y="1142"/>
                    <a:pt x="1073" y="1188"/>
                    <a:pt x="1027" y="1233"/>
                  </a:cubicBezTo>
                  <a:cubicBezTo>
                    <a:pt x="982" y="1256"/>
                    <a:pt x="913" y="1302"/>
                    <a:pt x="868" y="1325"/>
                  </a:cubicBezTo>
                  <a:cubicBezTo>
                    <a:pt x="822" y="1370"/>
                    <a:pt x="753" y="1393"/>
                    <a:pt x="708" y="1439"/>
                  </a:cubicBezTo>
                  <a:cubicBezTo>
                    <a:pt x="548" y="1530"/>
                    <a:pt x="388" y="1621"/>
                    <a:pt x="251" y="1735"/>
                  </a:cubicBezTo>
                  <a:cubicBezTo>
                    <a:pt x="228" y="1781"/>
                    <a:pt x="183" y="1827"/>
                    <a:pt x="160" y="1872"/>
                  </a:cubicBezTo>
                  <a:cubicBezTo>
                    <a:pt x="114" y="1918"/>
                    <a:pt x="91" y="1964"/>
                    <a:pt x="69" y="2009"/>
                  </a:cubicBezTo>
                  <a:cubicBezTo>
                    <a:pt x="46" y="2055"/>
                    <a:pt x="23" y="2123"/>
                    <a:pt x="23" y="2169"/>
                  </a:cubicBezTo>
                  <a:cubicBezTo>
                    <a:pt x="0" y="2215"/>
                    <a:pt x="0" y="2260"/>
                    <a:pt x="0" y="2306"/>
                  </a:cubicBezTo>
                  <a:cubicBezTo>
                    <a:pt x="0" y="2352"/>
                    <a:pt x="23" y="2397"/>
                    <a:pt x="23" y="2443"/>
                  </a:cubicBezTo>
                  <a:cubicBezTo>
                    <a:pt x="46" y="2489"/>
                    <a:pt x="46" y="2534"/>
                    <a:pt x="91" y="2557"/>
                  </a:cubicBezTo>
                  <a:cubicBezTo>
                    <a:pt x="114" y="2648"/>
                    <a:pt x="183" y="2717"/>
                    <a:pt x="274" y="2785"/>
                  </a:cubicBezTo>
                  <a:cubicBezTo>
                    <a:pt x="320" y="2808"/>
                    <a:pt x="365" y="2831"/>
                    <a:pt x="411" y="2854"/>
                  </a:cubicBezTo>
                  <a:cubicBezTo>
                    <a:pt x="457" y="2877"/>
                    <a:pt x="502" y="2899"/>
                    <a:pt x="548" y="2899"/>
                  </a:cubicBezTo>
                  <a:cubicBezTo>
                    <a:pt x="571" y="2899"/>
                    <a:pt x="594" y="2899"/>
                    <a:pt x="616" y="2922"/>
                  </a:cubicBezTo>
                  <a:lnTo>
                    <a:pt x="731" y="2922"/>
                  </a:lnTo>
                  <a:cubicBezTo>
                    <a:pt x="799" y="2922"/>
                    <a:pt x="845" y="2899"/>
                    <a:pt x="913" y="2899"/>
                  </a:cubicBezTo>
                  <a:cubicBezTo>
                    <a:pt x="936" y="2945"/>
                    <a:pt x="982" y="3014"/>
                    <a:pt x="1027" y="3059"/>
                  </a:cubicBezTo>
                  <a:cubicBezTo>
                    <a:pt x="1096" y="3151"/>
                    <a:pt x="1187" y="3219"/>
                    <a:pt x="1301" y="3310"/>
                  </a:cubicBezTo>
                  <a:cubicBezTo>
                    <a:pt x="1415" y="3379"/>
                    <a:pt x="1552" y="3424"/>
                    <a:pt x="1689" y="3493"/>
                  </a:cubicBezTo>
                  <a:cubicBezTo>
                    <a:pt x="1849" y="3539"/>
                    <a:pt x="1986" y="3584"/>
                    <a:pt x="2169" y="3607"/>
                  </a:cubicBezTo>
                  <a:cubicBezTo>
                    <a:pt x="2351" y="3653"/>
                    <a:pt x="2511" y="3676"/>
                    <a:pt x="2716" y="3698"/>
                  </a:cubicBezTo>
                  <a:lnTo>
                    <a:pt x="3082" y="3698"/>
                  </a:lnTo>
                  <a:cubicBezTo>
                    <a:pt x="3333" y="3698"/>
                    <a:pt x="3607" y="3676"/>
                    <a:pt x="3858" y="3653"/>
                  </a:cubicBezTo>
                  <a:cubicBezTo>
                    <a:pt x="4246" y="3584"/>
                    <a:pt x="4588" y="3470"/>
                    <a:pt x="4908" y="3310"/>
                  </a:cubicBezTo>
                  <a:cubicBezTo>
                    <a:pt x="5227" y="3128"/>
                    <a:pt x="5501" y="2899"/>
                    <a:pt x="5684" y="2648"/>
                  </a:cubicBezTo>
                  <a:cubicBezTo>
                    <a:pt x="5775" y="2511"/>
                    <a:pt x="5843" y="2352"/>
                    <a:pt x="5889" y="2169"/>
                  </a:cubicBezTo>
                  <a:cubicBezTo>
                    <a:pt x="5935" y="1986"/>
                    <a:pt x="5958" y="1804"/>
                    <a:pt x="5958" y="1598"/>
                  </a:cubicBezTo>
                  <a:cubicBezTo>
                    <a:pt x="5958" y="1461"/>
                    <a:pt x="5935" y="1325"/>
                    <a:pt x="5912" y="1210"/>
                  </a:cubicBezTo>
                  <a:cubicBezTo>
                    <a:pt x="5889" y="1073"/>
                    <a:pt x="5821" y="959"/>
                    <a:pt x="5752" y="822"/>
                  </a:cubicBezTo>
                  <a:cubicBezTo>
                    <a:pt x="5729" y="777"/>
                    <a:pt x="5684" y="731"/>
                    <a:pt x="5661" y="708"/>
                  </a:cubicBezTo>
                  <a:cubicBezTo>
                    <a:pt x="5615" y="663"/>
                    <a:pt x="5570" y="617"/>
                    <a:pt x="5524" y="571"/>
                  </a:cubicBezTo>
                  <a:cubicBezTo>
                    <a:pt x="5455" y="503"/>
                    <a:pt x="5341" y="434"/>
                    <a:pt x="5204" y="389"/>
                  </a:cubicBezTo>
                  <a:cubicBezTo>
                    <a:pt x="5045" y="297"/>
                    <a:pt x="4885" y="252"/>
                    <a:pt x="4748" y="229"/>
                  </a:cubicBezTo>
                  <a:cubicBezTo>
                    <a:pt x="4588" y="206"/>
                    <a:pt x="4428" y="183"/>
                    <a:pt x="4200" y="160"/>
                  </a:cubicBezTo>
                  <a:cubicBezTo>
                    <a:pt x="4109" y="138"/>
                    <a:pt x="4017" y="138"/>
                    <a:pt x="3926" y="138"/>
                  </a:cubicBezTo>
                  <a:cubicBezTo>
                    <a:pt x="3835" y="138"/>
                    <a:pt x="3744" y="115"/>
                    <a:pt x="3652" y="115"/>
                  </a:cubicBezTo>
                  <a:cubicBezTo>
                    <a:pt x="3538" y="92"/>
                    <a:pt x="3447" y="92"/>
                    <a:pt x="3355" y="69"/>
                  </a:cubicBezTo>
                  <a:cubicBezTo>
                    <a:pt x="3241" y="46"/>
                    <a:pt x="3127" y="46"/>
                    <a:pt x="3013" y="23"/>
                  </a:cubicBezTo>
                  <a:cubicBezTo>
                    <a:pt x="2922" y="23"/>
                    <a:pt x="280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1171588" y="772667"/>
              <a:ext cx="1743089" cy="1317907"/>
            </a:xfrm>
            <a:custGeom>
              <a:rect b="b" l="l" r="r" t="t"/>
              <a:pathLst>
                <a:path extrusionOk="0" h="18604" w="24606">
                  <a:moveTo>
                    <a:pt x="14996" y="1"/>
                  </a:moveTo>
                  <a:cubicBezTo>
                    <a:pt x="14768" y="1"/>
                    <a:pt x="14540" y="24"/>
                    <a:pt x="14289" y="24"/>
                  </a:cubicBezTo>
                  <a:cubicBezTo>
                    <a:pt x="13878" y="47"/>
                    <a:pt x="13444" y="92"/>
                    <a:pt x="13056" y="138"/>
                  </a:cubicBezTo>
                  <a:cubicBezTo>
                    <a:pt x="12874" y="161"/>
                    <a:pt x="12668" y="184"/>
                    <a:pt x="12463" y="206"/>
                  </a:cubicBezTo>
                  <a:lnTo>
                    <a:pt x="12189" y="229"/>
                  </a:lnTo>
                  <a:cubicBezTo>
                    <a:pt x="12052" y="252"/>
                    <a:pt x="11915" y="252"/>
                    <a:pt x="11778" y="275"/>
                  </a:cubicBezTo>
                  <a:cubicBezTo>
                    <a:pt x="11162" y="343"/>
                    <a:pt x="10545" y="457"/>
                    <a:pt x="9929" y="549"/>
                  </a:cubicBezTo>
                  <a:cubicBezTo>
                    <a:pt x="9678" y="594"/>
                    <a:pt x="9427" y="640"/>
                    <a:pt x="9153" y="686"/>
                  </a:cubicBezTo>
                  <a:lnTo>
                    <a:pt x="9085" y="686"/>
                  </a:lnTo>
                  <a:cubicBezTo>
                    <a:pt x="8902" y="731"/>
                    <a:pt x="8719" y="754"/>
                    <a:pt x="8537" y="777"/>
                  </a:cubicBezTo>
                  <a:cubicBezTo>
                    <a:pt x="8331" y="800"/>
                    <a:pt x="8126" y="800"/>
                    <a:pt x="7921" y="800"/>
                  </a:cubicBezTo>
                  <a:lnTo>
                    <a:pt x="7829" y="800"/>
                  </a:lnTo>
                  <a:cubicBezTo>
                    <a:pt x="7647" y="823"/>
                    <a:pt x="7418" y="823"/>
                    <a:pt x="7190" y="845"/>
                  </a:cubicBezTo>
                  <a:cubicBezTo>
                    <a:pt x="7008" y="868"/>
                    <a:pt x="6825" y="914"/>
                    <a:pt x="6642" y="960"/>
                  </a:cubicBezTo>
                  <a:cubicBezTo>
                    <a:pt x="6049" y="1119"/>
                    <a:pt x="5433" y="1462"/>
                    <a:pt x="4748" y="1987"/>
                  </a:cubicBezTo>
                  <a:cubicBezTo>
                    <a:pt x="4474" y="2192"/>
                    <a:pt x="4223" y="2443"/>
                    <a:pt x="3903" y="2717"/>
                  </a:cubicBezTo>
                  <a:cubicBezTo>
                    <a:pt x="3766" y="2831"/>
                    <a:pt x="3652" y="2968"/>
                    <a:pt x="3538" y="3082"/>
                  </a:cubicBezTo>
                  <a:cubicBezTo>
                    <a:pt x="3401" y="3196"/>
                    <a:pt x="3287" y="3333"/>
                    <a:pt x="3150" y="3448"/>
                  </a:cubicBezTo>
                  <a:cubicBezTo>
                    <a:pt x="2671" y="3950"/>
                    <a:pt x="2191" y="4566"/>
                    <a:pt x="1803" y="5251"/>
                  </a:cubicBezTo>
                  <a:cubicBezTo>
                    <a:pt x="1415" y="5867"/>
                    <a:pt x="1096" y="6552"/>
                    <a:pt x="845" y="7305"/>
                  </a:cubicBezTo>
                  <a:cubicBezTo>
                    <a:pt x="708" y="7647"/>
                    <a:pt x="594" y="7990"/>
                    <a:pt x="502" y="8378"/>
                  </a:cubicBezTo>
                  <a:cubicBezTo>
                    <a:pt x="457" y="8560"/>
                    <a:pt x="411" y="8743"/>
                    <a:pt x="365" y="8926"/>
                  </a:cubicBezTo>
                  <a:cubicBezTo>
                    <a:pt x="343" y="9017"/>
                    <a:pt x="320" y="9108"/>
                    <a:pt x="297" y="9200"/>
                  </a:cubicBezTo>
                  <a:lnTo>
                    <a:pt x="274" y="9336"/>
                  </a:lnTo>
                  <a:cubicBezTo>
                    <a:pt x="274" y="9382"/>
                    <a:pt x="274" y="9405"/>
                    <a:pt x="274" y="9451"/>
                  </a:cubicBezTo>
                  <a:lnTo>
                    <a:pt x="251" y="9496"/>
                  </a:lnTo>
                  <a:lnTo>
                    <a:pt x="251" y="9473"/>
                  </a:lnTo>
                  <a:cubicBezTo>
                    <a:pt x="206" y="9428"/>
                    <a:pt x="160" y="9382"/>
                    <a:pt x="114" y="9336"/>
                  </a:cubicBezTo>
                  <a:cubicBezTo>
                    <a:pt x="91" y="9314"/>
                    <a:pt x="69" y="9314"/>
                    <a:pt x="69" y="9314"/>
                  </a:cubicBezTo>
                  <a:cubicBezTo>
                    <a:pt x="46" y="9314"/>
                    <a:pt x="23" y="9314"/>
                    <a:pt x="23" y="9336"/>
                  </a:cubicBezTo>
                  <a:cubicBezTo>
                    <a:pt x="0" y="9359"/>
                    <a:pt x="0" y="9382"/>
                    <a:pt x="0" y="9382"/>
                  </a:cubicBezTo>
                  <a:cubicBezTo>
                    <a:pt x="0" y="9405"/>
                    <a:pt x="0" y="9428"/>
                    <a:pt x="23" y="9428"/>
                  </a:cubicBezTo>
                  <a:cubicBezTo>
                    <a:pt x="69" y="9496"/>
                    <a:pt x="114" y="9542"/>
                    <a:pt x="160" y="9588"/>
                  </a:cubicBezTo>
                  <a:cubicBezTo>
                    <a:pt x="183" y="9633"/>
                    <a:pt x="228" y="9679"/>
                    <a:pt x="251" y="9725"/>
                  </a:cubicBezTo>
                  <a:cubicBezTo>
                    <a:pt x="297" y="9816"/>
                    <a:pt x="320" y="9884"/>
                    <a:pt x="365" y="9976"/>
                  </a:cubicBezTo>
                  <a:cubicBezTo>
                    <a:pt x="388" y="10044"/>
                    <a:pt x="411" y="10135"/>
                    <a:pt x="457" y="10227"/>
                  </a:cubicBezTo>
                  <a:cubicBezTo>
                    <a:pt x="525" y="10546"/>
                    <a:pt x="571" y="10911"/>
                    <a:pt x="594" y="11322"/>
                  </a:cubicBezTo>
                  <a:cubicBezTo>
                    <a:pt x="594" y="11414"/>
                    <a:pt x="594" y="11482"/>
                    <a:pt x="616" y="11551"/>
                  </a:cubicBezTo>
                  <a:cubicBezTo>
                    <a:pt x="639" y="11687"/>
                    <a:pt x="662" y="11802"/>
                    <a:pt x="685" y="11916"/>
                  </a:cubicBezTo>
                  <a:cubicBezTo>
                    <a:pt x="708" y="12053"/>
                    <a:pt x="753" y="12144"/>
                    <a:pt x="776" y="12235"/>
                  </a:cubicBezTo>
                  <a:cubicBezTo>
                    <a:pt x="799" y="12281"/>
                    <a:pt x="822" y="12327"/>
                    <a:pt x="845" y="12349"/>
                  </a:cubicBezTo>
                  <a:cubicBezTo>
                    <a:pt x="868" y="12395"/>
                    <a:pt x="890" y="12418"/>
                    <a:pt x="936" y="12441"/>
                  </a:cubicBezTo>
                  <a:cubicBezTo>
                    <a:pt x="959" y="12464"/>
                    <a:pt x="982" y="12464"/>
                    <a:pt x="1027" y="12464"/>
                  </a:cubicBezTo>
                  <a:lnTo>
                    <a:pt x="1073" y="12464"/>
                  </a:lnTo>
                  <a:cubicBezTo>
                    <a:pt x="1096" y="12464"/>
                    <a:pt x="1096" y="12441"/>
                    <a:pt x="1119" y="12441"/>
                  </a:cubicBezTo>
                  <a:cubicBezTo>
                    <a:pt x="1141" y="12418"/>
                    <a:pt x="1141" y="12418"/>
                    <a:pt x="1164" y="12395"/>
                  </a:cubicBezTo>
                  <a:cubicBezTo>
                    <a:pt x="1187" y="12372"/>
                    <a:pt x="1187" y="12372"/>
                    <a:pt x="1210" y="12349"/>
                  </a:cubicBezTo>
                  <a:cubicBezTo>
                    <a:pt x="1210" y="12395"/>
                    <a:pt x="1233" y="12441"/>
                    <a:pt x="1233" y="12509"/>
                  </a:cubicBezTo>
                  <a:cubicBezTo>
                    <a:pt x="1256" y="12646"/>
                    <a:pt x="1301" y="12806"/>
                    <a:pt x="1347" y="12943"/>
                  </a:cubicBezTo>
                  <a:cubicBezTo>
                    <a:pt x="1392" y="13125"/>
                    <a:pt x="1529" y="13377"/>
                    <a:pt x="1758" y="13514"/>
                  </a:cubicBezTo>
                  <a:cubicBezTo>
                    <a:pt x="1826" y="13559"/>
                    <a:pt x="1895" y="13582"/>
                    <a:pt x="1963" y="13605"/>
                  </a:cubicBezTo>
                  <a:lnTo>
                    <a:pt x="1986" y="13605"/>
                  </a:lnTo>
                  <a:cubicBezTo>
                    <a:pt x="2032" y="13605"/>
                    <a:pt x="2054" y="13582"/>
                    <a:pt x="2077" y="13582"/>
                  </a:cubicBezTo>
                  <a:cubicBezTo>
                    <a:pt x="2100" y="13582"/>
                    <a:pt x="2146" y="13559"/>
                    <a:pt x="2169" y="13536"/>
                  </a:cubicBezTo>
                  <a:cubicBezTo>
                    <a:pt x="2214" y="13514"/>
                    <a:pt x="2237" y="13491"/>
                    <a:pt x="2237" y="13468"/>
                  </a:cubicBezTo>
                  <a:cubicBezTo>
                    <a:pt x="2260" y="13422"/>
                    <a:pt x="2283" y="13377"/>
                    <a:pt x="2283" y="13331"/>
                  </a:cubicBezTo>
                  <a:cubicBezTo>
                    <a:pt x="2305" y="13308"/>
                    <a:pt x="2305" y="13262"/>
                    <a:pt x="2305" y="13194"/>
                  </a:cubicBezTo>
                  <a:cubicBezTo>
                    <a:pt x="2830" y="13650"/>
                    <a:pt x="3378" y="14107"/>
                    <a:pt x="3903" y="14495"/>
                  </a:cubicBezTo>
                  <a:cubicBezTo>
                    <a:pt x="4497" y="14951"/>
                    <a:pt x="5136" y="15362"/>
                    <a:pt x="5775" y="15728"/>
                  </a:cubicBezTo>
                  <a:cubicBezTo>
                    <a:pt x="6391" y="16093"/>
                    <a:pt x="7076" y="16412"/>
                    <a:pt x="7784" y="16709"/>
                  </a:cubicBezTo>
                  <a:cubicBezTo>
                    <a:pt x="8149" y="16869"/>
                    <a:pt x="8514" y="17006"/>
                    <a:pt x="8925" y="17166"/>
                  </a:cubicBezTo>
                  <a:cubicBezTo>
                    <a:pt x="9313" y="17302"/>
                    <a:pt x="9724" y="17439"/>
                    <a:pt x="10135" y="17554"/>
                  </a:cubicBezTo>
                  <a:cubicBezTo>
                    <a:pt x="11755" y="18033"/>
                    <a:pt x="13444" y="18375"/>
                    <a:pt x="15133" y="18512"/>
                  </a:cubicBezTo>
                  <a:cubicBezTo>
                    <a:pt x="15544" y="18558"/>
                    <a:pt x="15978" y="18581"/>
                    <a:pt x="16389" y="18604"/>
                  </a:cubicBezTo>
                  <a:lnTo>
                    <a:pt x="17302" y="18604"/>
                  </a:lnTo>
                  <a:cubicBezTo>
                    <a:pt x="17986" y="18581"/>
                    <a:pt x="18648" y="18489"/>
                    <a:pt x="19265" y="18375"/>
                  </a:cubicBezTo>
                  <a:cubicBezTo>
                    <a:pt x="19949" y="18238"/>
                    <a:pt x="20566" y="18033"/>
                    <a:pt x="21114" y="17759"/>
                  </a:cubicBezTo>
                  <a:cubicBezTo>
                    <a:pt x="21387" y="17622"/>
                    <a:pt x="21661" y="17462"/>
                    <a:pt x="21912" y="17280"/>
                  </a:cubicBezTo>
                  <a:cubicBezTo>
                    <a:pt x="22164" y="17097"/>
                    <a:pt x="22392" y="16892"/>
                    <a:pt x="22597" y="16663"/>
                  </a:cubicBezTo>
                  <a:cubicBezTo>
                    <a:pt x="22803" y="16435"/>
                    <a:pt x="22985" y="16184"/>
                    <a:pt x="23191" y="15887"/>
                  </a:cubicBezTo>
                  <a:cubicBezTo>
                    <a:pt x="23350" y="15636"/>
                    <a:pt x="23510" y="15362"/>
                    <a:pt x="23670" y="15066"/>
                  </a:cubicBezTo>
                  <a:cubicBezTo>
                    <a:pt x="23921" y="14518"/>
                    <a:pt x="24149" y="13879"/>
                    <a:pt x="24309" y="13217"/>
                  </a:cubicBezTo>
                  <a:cubicBezTo>
                    <a:pt x="24446" y="12578"/>
                    <a:pt x="24537" y="11916"/>
                    <a:pt x="24560" y="11208"/>
                  </a:cubicBezTo>
                  <a:cubicBezTo>
                    <a:pt x="24606" y="10569"/>
                    <a:pt x="24583" y="9884"/>
                    <a:pt x="24492" y="9200"/>
                  </a:cubicBezTo>
                  <a:cubicBezTo>
                    <a:pt x="24423" y="8583"/>
                    <a:pt x="24286" y="7944"/>
                    <a:pt x="24104" y="7305"/>
                  </a:cubicBezTo>
                  <a:cubicBezTo>
                    <a:pt x="24012" y="6985"/>
                    <a:pt x="23898" y="6666"/>
                    <a:pt x="23784" y="6392"/>
                  </a:cubicBezTo>
                  <a:cubicBezTo>
                    <a:pt x="23670" y="6072"/>
                    <a:pt x="23510" y="5776"/>
                    <a:pt x="23328" y="5433"/>
                  </a:cubicBezTo>
                  <a:cubicBezTo>
                    <a:pt x="23008" y="4840"/>
                    <a:pt x="22597" y="4246"/>
                    <a:pt x="22118" y="3653"/>
                  </a:cubicBezTo>
                  <a:cubicBezTo>
                    <a:pt x="21661" y="3105"/>
                    <a:pt x="21136" y="2580"/>
                    <a:pt x="20566" y="2101"/>
                  </a:cubicBezTo>
                  <a:cubicBezTo>
                    <a:pt x="19995" y="1644"/>
                    <a:pt x="19402" y="1256"/>
                    <a:pt x="18763" y="914"/>
                  </a:cubicBezTo>
                  <a:cubicBezTo>
                    <a:pt x="18466" y="754"/>
                    <a:pt x="18123" y="617"/>
                    <a:pt x="17804" y="480"/>
                  </a:cubicBezTo>
                  <a:cubicBezTo>
                    <a:pt x="17439" y="366"/>
                    <a:pt x="17073" y="252"/>
                    <a:pt x="16663" y="161"/>
                  </a:cubicBezTo>
                  <a:cubicBezTo>
                    <a:pt x="16297" y="92"/>
                    <a:pt x="15887" y="47"/>
                    <a:pt x="15453" y="24"/>
                  </a:cubicBezTo>
                  <a:cubicBezTo>
                    <a:pt x="15293" y="1"/>
                    <a:pt x="15133" y="1"/>
                    <a:pt x="149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2413298" y="1353182"/>
              <a:ext cx="501335" cy="735744"/>
            </a:xfrm>
            <a:custGeom>
              <a:rect b="b" l="l" r="r" t="t"/>
              <a:pathLst>
                <a:path extrusionOk="0" h="10386" w="7077">
                  <a:moveTo>
                    <a:pt x="4553" y="2286"/>
                  </a:moveTo>
                  <a:cubicBezTo>
                    <a:pt x="4543" y="2292"/>
                    <a:pt x="4543" y="2306"/>
                    <a:pt x="4543" y="2306"/>
                  </a:cubicBezTo>
                  <a:cubicBezTo>
                    <a:pt x="4546" y="2299"/>
                    <a:pt x="4550" y="2293"/>
                    <a:pt x="4553" y="2286"/>
                  </a:cubicBezTo>
                  <a:close/>
                  <a:moveTo>
                    <a:pt x="6803" y="0"/>
                  </a:moveTo>
                  <a:cubicBezTo>
                    <a:pt x="6803" y="23"/>
                    <a:pt x="6803" y="46"/>
                    <a:pt x="6803" y="92"/>
                  </a:cubicBezTo>
                  <a:cubicBezTo>
                    <a:pt x="6780" y="320"/>
                    <a:pt x="6734" y="548"/>
                    <a:pt x="6666" y="753"/>
                  </a:cubicBezTo>
                  <a:cubicBezTo>
                    <a:pt x="6620" y="959"/>
                    <a:pt x="6552" y="1164"/>
                    <a:pt x="6461" y="1347"/>
                  </a:cubicBezTo>
                  <a:cubicBezTo>
                    <a:pt x="6392" y="1415"/>
                    <a:pt x="6346" y="1507"/>
                    <a:pt x="6278" y="1575"/>
                  </a:cubicBezTo>
                  <a:cubicBezTo>
                    <a:pt x="6232" y="1644"/>
                    <a:pt x="6164" y="1712"/>
                    <a:pt x="6095" y="1758"/>
                  </a:cubicBezTo>
                  <a:cubicBezTo>
                    <a:pt x="5958" y="1872"/>
                    <a:pt x="5799" y="1940"/>
                    <a:pt x="5639" y="1963"/>
                  </a:cubicBezTo>
                  <a:cubicBezTo>
                    <a:pt x="5570" y="1975"/>
                    <a:pt x="5502" y="1980"/>
                    <a:pt x="5436" y="1980"/>
                  </a:cubicBezTo>
                  <a:cubicBezTo>
                    <a:pt x="5371" y="1980"/>
                    <a:pt x="5308" y="1975"/>
                    <a:pt x="5251" y="1963"/>
                  </a:cubicBezTo>
                  <a:cubicBezTo>
                    <a:pt x="5137" y="1940"/>
                    <a:pt x="5045" y="1918"/>
                    <a:pt x="4954" y="1918"/>
                  </a:cubicBezTo>
                  <a:cubicBezTo>
                    <a:pt x="4931" y="1918"/>
                    <a:pt x="4908" y="1940"/>
                    <a:pt x="4863" y="1940"/>
                  </a:cubicBezTo>
                  <a:cubicBezTo>
                    <a:pt x="4840" y="1940"/>
                    <a:pt x="4817" y="1963"/>
                    <a:pt x="4794" y="1963"/>
                  </a:cubicBezTo>
                  <a:cubicBezTo>
                    <a:pt x="4771" y="1986"/>
                    <a:pt x="4749" y="2009"/>
                    <a:pt x="4726" y="2032"/>
                  </a:cubicBezTo>
                  <a:cubicBezTo>
                    <a:pt x="4662" y="2116"/>
                    <a:pt x="4599" y="2201"/>
                    <a:pt x="4553" y="2286"/>
                  </a:cubicBezTo>
                  <a:lnTo>
                    <a:pt x="4553" y="2286"/>
                  </a:lnTo>
                  <a:cubicBezTo>
                    <a:pt x="4556" y="2284"/>
                    <a:pt x="4561" y="2283"/>
                    <a:pt x="4566" y="2283"/>
                  </a:cubicBezTo>
                  <a:cubicBezTo>
                    <a:pt x="4452" y="2488"/>
                    <a:pt x="4383" y="2694"/>
                    <a:pt x="4338" y="2922"/>
                  </a:cubicBezTo>
                  <a:cubicBezTo>
                    <a:pt x="4338" y="2922"/>
                    <a:pt x="4338" y="2922"/>
                    <a:pt x="4338" y="2899"/>
                  </a:cubicBezTo>
                  <a:cubicBezTo>
                    <a:pt x="4269" y="3264"/>
                    <a:pt x="4224" y="3652"/>
                    <a:pt x="4178" y="4017"/>
                  </a:cubicBezTo>
                  <a:cubicBezTo>
                    <a:pt x="4155" y="4177"/>
                    <a:pt x="4110" y="4360"/>
                    <a:pt x="4064" y="4520"/>
                  </a:cubicBezTo>
                  <a:cubicBezTo>
                    <a:pt x="4041" y="4679"/>
                    <a:pt x="3995" y="4839"/>
                    <a:pt x="3927" y="4999"/>
                  </a:cubicBezTo>
                  <a:cubicBezTo>
                    <a:pt x="3699" y="5638"/>
                    <a:pt x="3379" y="6232"/>
                    <a:pt x="3014" y="6779"/>
                  </a:cubicBezTo>
                  <a:cubicBezTo>
                    <a:pt x="2306" y="7875"/>
                    <a:pt x="1416" y="8811"/>
                    <a:pt x="549" y="9769"/>
                  </a:cubicBezTo>
                  <a:cubicBezTo>
                    <a:pt x="366" y="9975"/>
                    <a:pt x="184" y="10180"/>
                    <a:pt x="1" y="10386"/>
                  </a:cubicBezTo>
                  <a:cubicBezTo>
                    <a:pt x="594" y="10363"/>
                    <a:pt x="1188" y="10294"/>
                    <a:pt x="1736" y="10180"/>
                  </a:cubicBezTo>
                  <a:cubicBezTo>
                    <a:pt x="2420" y="10043"/>
                    <a:pt x="3037" y="9838"/>
                    <a:pt x="3585" y="9564"/>
                  </a:cubicBezTo>
                  <a:cubicBezTo>
                    <a:pt x="3858" y="9427"/>
                    <a:pt x="4132" y="9267"/>
                    <a:pt x="4383" y="9085"/>
                  </a:cubicBezTo>
                  <a:cubicBezTo>
                    <a:pt x="4635" y="8902"/>
                    <a:pt x="4863" y="8697"/>
                    <a:pt x="5068" y="8468"/>
                  </a:cubicBezTo>
                  <a:cubicBezTo>
                    <a:pt x="5274" y="8240"/>
                    <a:pt x="5479" y="7989"/>
                    <a:pt x="5662" y="7692"/>
                  </a:cubicBezTo>
                  <a:cubicBezTo>
                    <a:pt x="5844" y="7441"/>
                    <a:pt x="5981" y="7167"/>
                    <a:pt x="6141" y="6871"/>
                  </a:cubicBezTo>
                  <a:cubicBezTo>
                    <a:pt x="6415" y="6300"/>
                    <a:pt x="6620" y="5684"/>
                    <a:pt x="6780" y="5022"/>
                  </a:cubicBezTo>
                  <a:cubicBezTo>
                    <a:pt x="6917" y="4383"/>
                    <a:pt x="7008" y="3721"/>
                    <a:pt x="7054" y="3013"/>
                  </a:cubicBezTo>
                  <a:cubicBezTo>
                    <a:pt x="7077" y="2374"/>
                    <a:pt x="7054" y="1689"/>
                    <a:pt x="6963" y="1005"/>
                  </a:cubicBezTo>
                  <a:cubicBezTo>
                    <a:pt x="6917" y="685"/>
                    <a:pt x="6871" y="343"/>
                    <a:pt x="6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1705136" y="978025"/>
              <a:ext cx="268484" cy="1009045"/>
            </a:xfrm>
            <a:custGeom>
              <a:rect b="b" l="l" r="r" t="t"/>
              <a:pathLst>
                <a:path extrusionOk="0" h="14244" w="3790">
                  <a:moveTo>
                    <a:pt x="2854" y="1"/>
                  </a:moveTo>
                  <a:lnTo>
                    <a:pt x="2854" y="1"/>
                  </a:lnTo>
                  <a:cubicBezTo>
                    <a:pt x="2945" y="343"/>
                    <a:pt x="2991" y="686"/>
                    <a:pt x="3059" y="1028"/>
                  </a:cubicBezTo>
                  <a:cubicBezTo>
                    <a:pt x="3150" y="1781"/>
                    <a:pt x="3219" y="2557"/>
                    <a:pt x="3219" y="3333"/>
                  </a:cubicBezTo>
                  <a:cubicBezTo>
                    <a:pt x="3219" y="4109"/>
                    <a:pt x="3150" y="4885"/>
                    <a:pt x="3059" y="5661"/>
                  </a:cubicBezTo>
                  <a:cubicBezTo>
                    <a:pt x="2945" y="6415"/>
                    <a:pt x="2808" y="7145"/>
                    <a:pt x="2625" y="7898"/>
                  </a:cubicBezTo>
                  <a:cubicBezTo>
                    <a:pt x="2466" y="8469"/>
                    <a:pt x="2283" y="9040"/>
                    <a:pt x="2078" y="9610"/>
                  </a:cubicBezTo>
                  <a:cubicBezTo>
                    <a:pt x="1872" y="10204"/>
                    <a:pt x="1621" y="10797"/>
                    <a:pt x="1347" y="11368"/>
                  </a:cubicBezTo>
                  <a:cubicBezTo>
                    <a:pt x="1073" y="11984"/>
                    <a:pt x="754" y="12577"/>
                    <a:pt x="389" y="13148"/>
                  </a:cubicBezTo>
                  <a:cubicBezTo>
                    <a:pt x="274" y="13331"/>
                    <a:pt x="137" y="13536"/>
                    <a:pt x="0" y="13719"/>
                  </a:cubicBezTo>
                  <a:cubicBezTo>
                    <a:pt x="92" y="13764"/>
                    <a:pt x="183" y="13787"/>
                    <a:pt x="252" y="13833"/>
                  </a:cubicBezTo>
                  <a:cubicBezTo>
                    <a:pt x="594" y="13970"/>
                    <a:pt x="936" y="14107"/>
                    <a:pt x="1324" y="14244"/>
                  </a:cubicBezTo>
                  <a:cubicBezTo>
                    <a:pt x="1553" y="13833"/>
                    <a:pt x="1781" y="13399"/>
                    <a:pt x="1986" y="12966"/>
                  </a:cubicBezTo>
                  <a:cubicBezTo>
                    <a:pt x="1986" y="12966"/>
                    <a:pt x="1986" y="12966"/>
                    <a:pt x="1986" y="12943"/>
                  </a:cubicBezTo>
                  <a:cubicBezTo>
                    <a:pt x="2351" y="12167"/>
                    <a:pt x="2671" y="11345"/>
                    <a:pt x="2922" y="10500"/>
                  </a:cubicBezTo>
                  <a:cubicBezTo>
                    <a:pt x="3036" y="10090"/>
                    <a:pt x="3150" y="9656"/>
                    <a:pt x="3265" y="9245"/>
                  </a:cubicBezTo>
                  <a:cubicBezTo>
                    <a:pt x="3356" y="8834"/>
                    <a:pt x="3447" y="8423"/>
                    <a:pt x="3516" y="7990"/>
                  </a:cubicBezTo>
                  <a:cubicBezTo>
                    <a:pt x="3516" y="8012"/>
                    <a:pt x="3516" y="8012"/>
                    <a:pt x="3516" y="8012"/>
                  </a:cubicBezTo>
                  <a:cubicBezTo>
                    <a:pt x="3630" y="7259"/>
                    <a:pt x="3721" y="6506"/>
                    <a:pt x="3744" y="5753"/>
                  </a:cubicBezTo>
                  <a:cubicBezTo>
                    <a:pt x="3789" y="4999"/>
                    <a:pt x="3767" y="4246"/>
                    <a:pt x="3698" y="3516"/>
                  </a:cubicBezTo>
                  <a:cubicBezTo>
                    <a:pt x="3698" y="3516"/>
                    <a:pt x="3698" y="3516"/>
                    <a:pt x="3698" y="3539"/>
                  </a:cubicBezTo>
                  <a:cubicBezTo>
                    <a:pt x="3630" y="2968"/>
                    <a:pt x="3561" y="2420"/>
                    <a:pt x="3424" y="1850"/>
                  </a:cubicBezTo>
                  <a:cubicBezTo>
                    <a:pt x="3310" y="1302"/>
                    <a:pt x="3150" y="777"/>
                    <a:pt x="2945" y="252"/>
                  </a:cubicBezTo>
                  <a:cubicBezTo>
                    <a:pt x="2945" y="252"/>
                    <a:pt x="2945" y="252"/>
                    <a:pt x="2945" y="229"/>
                  </a:cubicBezTo>
                  <a:cubicBezTo>
                    <a:pt x="2922" y="161"/>
                    <a:pt x="2876" y="69"/>
                    <a:pt x="2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1171588" y="821190"/>
              <a:ext cx="675955" cy="661787"/>
            </a:xfrm>
            <a:custGeom>
              <a:rect b="b" l="l" r="r" t="t"/>
              <a:pathLst>
                <a:path extrusionOk="0" h="9342" w="9542">
                  <a:moveTo>
                    <a:pt x="9062" y="1"/>
                  </a:moveTo>
                  <a:cubicBezTo>
                    <a:pt x="8879" y="46"/>
                    <a:pt x="8697" y="69"/>
                    <a:pt x="8537" y="69"/>
                  </a:cubicBezTo>
                  <a:cubicBezTo>
                    <a:pt x="8331" y="92"/>
                    <a:pt x="8126" y="115"/>
                    <a:pt x="7943" y="115"/>
                  </a:cubicBezTo>
                  <a:lnTo>
                    <a:pt x="7829" y="115"/>
                  </a:lnTo>
                  <a:cubicBezTo>
                    <a:pt x="7624" y="138"/>
                    <a:pt x="7418" y="138"/>
                    <a:pt x="7190" y="160"/>
                  </a:cubicBezTo>
                  <a:cubicBezTo>
                    <a:pt x="7008" y="183"/>
                    <a:pt x="6825" y="229"/>
                    <a:pt x="6642" y="275"/>
                  </a:cubicBezTo>
                  <a:cubicBezTo>
                    <a:pt x="6049" y="434"/>
                    <a:pt x="5433" y="777"/>
                    <a:pt x="4748" y="1302"/>
                  </a:cubicBezTo>
                  <a:cubicBezTo>
                    <a:pt x="4474" y="1507"/>
                    <a:pt x="4223" y="1735"/>
                    <a:pt x="3903" y="2032"/>
                  </a:cubicBezTo>
                  <a:cubicBezTo>
                    <a:pt x="3766" y="2146"/>
                    <a:pt x="3652" y="2283"/>
                    <a:pt x="3515" y="2397"/>
                  </a:cubicBezTo>
                  <a:cubicBezTo>
                    <a:pt x="3401" y="2511"/>
                    <a:pt x="3287" y="2626"/>
                    <a:pt x="3150" y="2763"/>
                  </a:cubicBezTo>
                  <a:cubicBezTo>
                    <a:pt x="2648" y="3265"/>
                    <a:pt x="2191" y="3881"/>
                    <a:pt x="1781" y="4566"/>
                  </a:cubicBezTo>
                  <a:cubicBezTo>
                    <a:pt x="1415" y="5182"/>
                    <a:pt x="1096" y="5867"/>
                    <a:pt x="822" y="6620"/>
                  </a:cubicBezTo>
                  <a:cubicBezTo>
                    <a:pt x="708" y="6962"/>
                    <a:pt x="594" y="7328"/>
                    <a:pt x="479" y="7693"/>
                  </a:cubicBezTo>
                  <a:cubicBezTo>
                    <a:pt x="434" y="7875"/>
                    <a:pt x="388" y="8058"/>
                    <a:pt x="365" y="8241"/>
                  </a:cubicBezTo>
                  <a:lnTo>
                    <a:pt x="297" y="8515"/>
                  </a:lnTo>
                  <a:lnTo>
                    <a:pt x="274" y="8651"/>
                  </a:lnTo>
                  <a:cubicBezTo>
                    <a:pt x="274" y="8674"/>
                    <a:pt x="251" y="8743"/>
                    <a:pt x="251" y="8766"/>
                  </a:cubicBezTo>
                  <a:lnTo>
                    <a:pt x="251" y="8788"/>
                  </a:lnTo>
                  <a:cubicBezTo>
                    <a:pt x="206" y="8720"/>
                    <a:pt x="160" y="8674"/>
                    <a:pt x="114" y="8629"/>
                  </a:cubicBezTo>
                  <a:lnTo>
                    <a:pt x="69" y="8629"/>
                  </a:lnTo>
                  <a:cubicBezTo>
                    <a:pt x="46" y="8629"/>
                    <a:pt x="23" y="8629"/>
                    <a:pt x="0" y="8651"/>
                  </a:cubicBezTo>
                  <a:cubicBezTo>
                    <a:pt x="0" y="8674"/>
                    <a:pt x="0" y="8697"/>
                    <a:pt x="0" y="8720"/>
                  </a:cubicBezTo>
                  <a:cubicBezTo>
                    <a:pt x="0" y="8743"/>
                    <a:pt x="0" y="8743"/>
                    <a:pt x="23" y="8766"/>
                  </a:cubicBezTo>
                  <a:cubicBezTo>
                    <a:pt x="69" y="8811"/>
                    <a:pt x="114" y="8857"/>
                    <a:pt x="160" y="8903"/>
                  </a:cubicBezTo>
                  <a:cubicBezTo>
                    <a:pt x="183" y="8948"/>
                    <a:pt x="206" y="8994"/>
                    <a:pt x="251" y="9040"/>
                  </a:cubicBezTo>
                  <a:cubicBezTo>
                    <a:pt x="274" y="9108"/>
                    <a:pt x="297" y="9154"/>
                    <a:pt x="320" y="9222"/>
                  </a:cubicBezTo>
                  <a:lnTo>
                    <a:pt x="502" y="9222"/>
                  </a:lnTo>
                  <a:cubicBezTo>
                    <a:pt x="708" y="9211"/>
                    <a:pt x="913" y="9205"/>
                    <a:pt x="1119" y="9205"/>
                  </a:cubicBezTo>
                  <a:cubicBezTo>
                    <a:pt x="1324" y="9205"/>
                    <a:pt x="1529" y="9211"/>
                    <a:pt x="1735" y="9222"/>
                  </a:cubicBezTo>
                  <a:cubicBezTo>
                    <a:pt x="2395" y="9240"/>
                    <a:pt x="3040" y="9341"/>
                    <a:pt x="3683" y="9341"/>
                  </a:cubicBezTo>
                  <a:cubicBezTo>
                    <a:pt x="3863" y="9341"/>
                    <a:pt x="4043" y="9333"/>
                    <a:pt x="4223" y="9313"/>
                  </a:cubicBezTo>
                  <a:cubicBezTo>
                    <a:pt x="4360" y="9291"/>
                    <a:pt x="4474" y="9268"/>
                    <a:pt x="4588" y="9245"/>
                  </a:cubicBezTo>
                  <a:cubicBezTo>
                    <a:pt x="4679" y="9222"/>
                    <a:pt x="4771" y="9176"/>
                    <a:pt x="4862" y="9154"/>
                  </a:cubicBezTo>
                  <a:lnTo>
                    <a:pt x="4839" y="9154"/>
                  </a:lnTo>
                  <a:cubicBezTo>
                    <a:pt x="4999" y="9085"/>
                    <a:pt x="5159" y="9017"/>
                    <a:pt x="5296" y="8925"/>
                  </a:cubicBezTo>
                  <a:cubicBezTo>
                    <a:pt x="5387" y="8880"/>
                    <a:pt x="5478" y="8834"/>
                    <a:pt x="5547" y="8788"/>
                  </a:cubicBezTo>
                  <a:cubicBezTo>
                    <a:pt x="5592" y="8766"/>
                    <a:pt x="5638" y="8743"/>
                    <a:pt x="5661" y="8720"/>
                  </a:cubicBezTo>
                  <a:cubicBezTo>
                    <a:pt x="5706" y="8697"/>
                    <a:pt x="5752" y="8674"/>
                    <a:pt x="5798" y="8651"/>
                  </a:cubicBezTo>
                  <a:cubicBezTo>
                    <a:pt x="5889" y="8606"/>
                    <a:pt x="5980" y="8560"/>
                    <a:pt x="6094" y="8560"/>
                  </a:cubicBezTo>
                  <a:cubicBezTo>
                    <a:pt x="6163" y="8537"/>
                    <a:pt x="6254" y="8537"/>
                    <a:pt x="6323" y="8515"/>
                  </a:cubicBezTo>
                  <a:cubicBezTo>
                    <a:pt x="6505" y="8515"/>
                    <a:pt x="6665" y="8515"/>
                    <a:pt x="6848" y="8492"/>
                  </a:cubicBezTo>
                  <a:cubicBezTo>
                    <a:pt x="6916" y="8492"/>
                    <a:pt x="6962" y="8492"/>
                    <a:pt x="7030" y="8469"/>
                  </a:cubicBezTo>
                  <a:cubicBezTo>
                    <a:pt x="7076" y="8469"/>
                    <a:pt x="7099" y="8446"/>
                    <a:pt x="7144" y="8423"/>
                  </a:cubicBezTo>
                  <a:cubicBezTo>
                    <a:pt x="7213" y="8400"/>
                    <a:pt x="7259" y="8378"/>
                    <a:pt x="7304" y="8355"/>
                  </a:cubicBezTo>
                  <a:cubicBezTo>
                    <a:pt x="7350" y="8332"/>
                    <a:pt x="7373" y="8309"/>
                    <a:pt x="7418" y="8263"/>
                  </a:cubicBezTo>
                  <a:cubicBezTo>
                    <a:pt x="7464" y="8241"/>
                    <a:pt x="7510" y="8218"/>
                    <a:pt x="7555" y="8195"/>
                  </a:cubicBezTo>
                  <a:cubicBezTo>
                    <a:pt x="7601" y="8172"/>
                    <a:pt x="7624" y="8172"/>
                    <a:pt x="7669" y="8149"/>
                  </a:cubicBezTo>
                  <a:cubicBezTo>
                    <a:pt x="7715" y="8126"/>
                    <a:pt x="7761" y="8126"/>
                    <a:pt x="7806" y="8104"/>
                  </a:cubicBezTo>
                  <a:lnTo>
                    <a:pt x="7898" y="8104"/>
                  </a:lnTo>
                  <a:cubicBezTo>
                    <a:pt x="7943" y="8081"/>
                    <a:pt x="7989" y="8081"/>
                    <a:pt x="8035" y="8081"/>
                  </a:cubicBezTo>
                  <a:cubicBezTo>
                    <a:pt x="8126" y="8081"/>
                    <a:pt x="8240" y="8081"/>
                    <a:pt x="8331" y="8058"/>
                  </a:cubicBezTo>
                  <a:cubicBezTo>
                    <a:pt x="8377" y="8058"/>
                    <a:pt x="8400" y="8058"/>
                    <a:pt x="8446" y="8035"/>
                  </a:cubicBezTo>
                  <a:cubicBezTo>
                    <a:pt x="8491" y="8035"/>
                    <a:pt x="8514" y="8012"/>
                    <a:pt x="8560" y="8012"/>
                  </a:cubicBezTo>
                  <a:cubicBezTo>
                    <a:pt x="8582" y="7990"/>
                    <a:pt x="8628" y="7990"/>
                    <a:pt x="8651" y="7967"/>
                  </a:cubicBezTo>
                  <a:cubicBezTo>
                    <a:pt x="8674" y="7944"/>
                    <a:pt x="8719" y="7921"/>
                    <a:pt x="8742" y="7898"/>
                  </a:cubicBezTo>
                  <a:cubicBezTo>
                    <a:pt x="8742" y="7898"/>
                    <a:pt x="8765" y="7898"/>
                    <a:pt x="8765" y="7875"/>
                  </a:cubicBezTo>
                  <a:cubicBezTo>
                    <a:pt x="8765" y="7875"/>
                    <a:pt x="8765" y="7898"/>
                    <a:pt x="8765" y="7898"/>
                  </a:cubicBezTo>
                  <a:cubicBezTo>
                    <a:pt x="8856" y="7807"/>
                    <a:pt x="8925" y="7716"/>
                    <a:pt x="9016" y="7624"/>
                  </a:cubicBezTo>
                  <a:cubicBezTo>
                    <a:pt x="9107" y="7487"/>
                    <a:pt x="9199" y="7328"/>
                    <a:pt x="9267" y="7168"/>
                  </a:cubicBezTo>
                  <a:lnTo>
                    <a:pt x="9267" y="7191"/>
                  </a:lnTo>
                  <a:cubicBezTo>
                    <a:pt x="9381" y="6894"/>
                    <a:pt x="9450" y="6597"/>
                    <a:pt x="9495" y="6300"/>
                  </a:cubicBezTo>
                  <a:cubicBezTo>
                    <a:pt x="9541" y="5867"/>
                    <a:pt x="9541" y="5433"/>
                    <a:pt x="9518" y="4999"/>
                  </a:cubicBezTo>
                  <a:cubicBezTo>
                    <a:pt x="9495" y="4589"/>
                    <a:pt x="9450" y="4178"/>
                    <a:pt x="9404" y="3790"/>
                  </a:cubicBezTo>
                  <a:cubicBezTo>
                    <a:pt x="9359" y="3493"/>
                    <a:pt x="9313" y="3219"/>
                    <a:pt x="9267" y="2922"/>
                  </a:cubicBezTo>
                  <a:cubicBezTo>
                    <a:pt x="9199" y="2489"/>
                    <a:pt x="9130" y="2032"/>
                    <a:pt x="9062" y="1576"/>
                  </a:cubicBezTo>
                  <a:cubicBezTo>
                    <a:pt x="9039" y="1347"/>
                    <a:pt x="9016" y="1096"/>
                    <a:pt x="9016" y="868"/>
                  </a:cubicBezTo>
                  <a:cubicBezTo>
                    <a:pt x="9016" y="640"/>
                    <a:pt x="9016" y="412"/>
                    <a:pt x="9039" y="183"/>
                  </a:cubicBezTo>
                  <a:cubicBezTo>
                    <a:pt x="9039" y="138"/>
                    <a:pt x="9062" y="69"/>
                    <a:pt x="9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937116" y="809856"/>
              <a:ext cx="1086686" cy="1510309"/>
            </a:xfrm>
            <a:custGeom>
              <a:rect b="b" l="l" r="r" t="t"/>
              <a:pathLst>
                <a:path extrusionOk="0" h="21320" w="15340">
                  <a:moveTo>
                    <a:pt x="12554" y="1"/>
                  </a:moveTo>
                  <a:cubicBezTo>
                    <a:pt x="12417" y="1"/>
                    <a:pt x="12280" y="1"/>
                    <a:pt x="12166" y="24"/>
                  </a:cubicBezTo>
                  <a:cubicBezTo>
                    <a:pt x="11870" y="47"/>
                    <a:pt x="11619" y="92"/>
                    <a:pt x="11390" y="138"/>
                  </a:cubicBezTo>
                  <a:cubicBezTo>
                    <a:pt x="11299" y="161"/>
                    <a:pt x="11208" y="184"/>
                    <a:pt x="11116" y="229"/>
                  </a:cubicBezTo>
                  <a:cubicBezTo>
                    <a:pt x="11048" y="252"/>
                    <a:pt x="10979" y="275"/>
                    <a:pt x="10888" y="343"/>
                  </a:cubicBezTo>
                  <a:cubicBezTo>
                    <a:pt x="10728" y="457"/>
                    <a:pt x="10591" y="594"/>
                    <a:pt x="10454" y="800"/>
                  </a:cubicBezTo>
                  <a:cubicBezTo>
                    <a:pt x="10340" y="982"/>
                    <a:pt x="10249" y="1188"/>
                    <a:pt x="10135" y="1462"/>
                  </a:cubicBezTo>
                  <a:cubicBezTo>
                    <a:pt x="9929" y="1987"/>
                    <a:pt x="9815" y="2535"/>
                    <a:pt x="9747" y="3014"/>
                  </a:cubicBezTo>
                  <a:cubicBezTo>
                    <a:pt x="9678" y="3356"/>
                    <a:pt x="9633" y="3699"/>
                    <a:pt x="9587" y="4041"/>
                  </a:cubicBezTo>
                  <a:cubicBezTo>
                    <a:pt x="9564" y="4201"/>
                    <a:pt x="9541" y="4338"/>
                    <a:pt x="9519" y="4498"/>
                  </a:cubicBezTo>
                  <a:cubicBezTo>
                    <a:pt x="9473" y="4726"/>
                    <a:pt x="9427" y="4908"/>
                    <a:pt x="9404" y="5091"/>
                  </a:cubicBezTo>
                  <a:cubicBezTo>
                    <a:pt x="9313" y="5456"/>
                    <a:pt x="9245" y="5821"/>
                    <a:pt x="9176" y="6187"/>
                  </a:cubicBezTo>
                  <a:lnTo>
                    <a:pt x="9153" y="6278"/>
                  </a:lnTo>
                  <a:cubicBezTo>
                    <a:pt x="8994" y="7122"/>
                    <a:pt x="8857" y="7876"/>
                    <a:pt x="8583" y="8606"/>
                  </a:cubicBezTo>
                  <a:cubicBezTo>
                    <a:pt x="8560" y="8629"/>
                    <a:pt x="8583" y="8652"/>
                    <a:pt x="8583" y="8675"/>
                  </a:cubicBezTo>
                  <a:cubicBezTo>
                    <a:pt x="8583" y="8675"/>
                    <a:pt x="8606" y="8697"/>
                    <a:pt x="8606" y="8697"/>
                  </a:cubicBezTo>
                  <a:cubicBezTo>
                    <a:pt x="8286" y="9496"/>
                    <a:pt x="7852" y="10249"/>
                    <a:pt x="7487" y="10889"/>
                  </a:cubicBezTo>
                  <a:cubicBezTo>
                    <a:pt x="7236" y="11277"/>
                    <a:pt x="6985" y="11687"/>
                    <a:pt x="6734" y="12098"/>
                  </a:cubicBezTo>
                  <a:lnTo>
                    <a:pt x="6643" y="12235"/>
                  </a:lnTo>
                  <a:cubicBezTo>
                    <a:pt x="6551" y="12372"/>
                    <a:pt x="6460" y="12509"/>
                    <a:pt x="6392" y="12646"/>
                  </a:cubicBezTo>
                  <a:cubicBezTo>
                    <a:pt x="6232" y="12874"/>
                    <a:pt x="6095" y="13103"/>
                    <a:pt x="5958" y="13285"/>
                  </a:cubicBezTo>
                  <a:cubicBezTo>
                    <a:pt x="5570" y="13833"/>
                    <a:pt x="5113" y="14358"/>
                    <a:pt x="4634" y="14883"/>
                  </a:cubicBezTo>
                  <a:cubicBezTo>
                    <a:pt x="4406" y="15134"/>
                    <a:pt x="4155" y="15385"/>
                    <a:pt x="3858" y="15659"/>
                  </a:cubicBezTo>
                  <a:cubicBezTo>
                    <a:pt x="3584" y="15910"/>
                    <a:pt x="3333" y="16138"/>
                    <a:pt x="3082" y="16344"/>
                  </a:cubicBezTo>
                  <a:cubicBezTo>
                    <a:pt x="2899" y="16504"/>
                    <a:pt x="2694" y="16641"/>
                    <a:pt x="2488" y="16777"/>
                  </a:cubicBezTo>
                  <a:cubicBezTo>
                    <a:pt x="2260" y="16937"/>
                    <a:pt x="2009" y="17074"/>
                    <a:pt x="1781" y="17188"/>
                  </a:cubicBezTo>
                  <a:cubicBezTo>
                    <a:pt x="1690" y="17211"/>
                    <a:pt x="1575" y="17257"/>
                    <a:pt x="1461" y="17302"/>
                  </a:cubicBezTo>
                  <a:cubicBezTo>
                    <a:pt x="1393" y="17325"/>
                    <a:pt x="1302" y="17348"/>
                    <a:pt x="1233" y="17371"/>
                  </a:cubicBezTo>
                  <a:lnTo>
                    <a:pt x="1165" y="17394"/>
                  </a:lnTo>
                  <a:cubicBezTo>
                    <a:pt x="1005" y="17439"/>
                    <a:pt x="845" y="17485"/>
                    <a:pt x="708" y="17531"/>
                  </a:cubicBezTo>
                  <a:cubicBezTo>
                    <a:pt x="525" y="17599"/>
                    <a:pt x="389" y="17668"/>
                    <a:pt x="274" y="17759"/>
                  </a:cubicBezTo>
                  <a:cubicBezTo>
                    <a:pt x="206" y="17805"/>
                    <a:pt x="160" y="17850"/>
                    <a:pt x="137" y="17919"/>
                  </a:cubicBezTo>
                  <a:cubicBezTo>
                    <a:pt x="115" y="17942"/>
                    <a:pt x="92" y="17987"/>
                    <a:pt x="69" y="18033"/>
                  </a:cubicBezTo>
                  <a:cubicBezTo>
                    <a:pt x="46" y="18056"/>
                    <a:pt x="23" y="18101"/>
                    <a:pt x="23" y="18147"/>
                  </a:cubicBezTo>
                  <a:cubicBezTo>
                    <a:pt x="0" y="18238"/>
                    <a:pt x="0" y="18330"/>
                    <a:pt x="0" y="18398"/>
                  </a:cubicBezTo>
                  <a:cubicBezTo>
                    <a:pt x="0" y="18489"/>
                    <a:pt x="23" y="18581"/>
                    <a:pt x="46" y="18695"/>
                  </a:cubicBezTo>
                  <a:cubicBezTo>
                    <a:pt x="69" y="18786"/>
                    <a:pt x="115" y="18877"/>
                    <a:pt x="183" y="18946"/>
                  </a:cubicBezTo>
                  <a:cubicBezTo>
                    <a:pt x="229" y="19014"/>
                    <a:pt x="297" y="19060"/>
                    <a:pt x="389" y="19128"/>
                  </a:cubicBezTo>
                  <a:cubicBezTo>
                    <a:pt x="434" y="19174"/>
                    <a:pt x="503" y="19197"/>
                    <a:pt x="617" y="19220"/>
                  </a:cubicBezTo>
                  <a:cubicBezTo>
                    <a:pt x="708" y="19265"/>
                    <a:pt x="799" y="19265"/>
                    <a:pt x="868" y="19265"/>
                  </a:cubicBezTo>
                  <a:cubicBezTo>
                    <a:pt x="913" y="19288"/>
                    <a:pt x="959" y="19288"/>
                    <a:pt x="982" y="19288"/>
                  </a:cubicBezTo>
                  <a:cubicBezTo>
                    <a:pt x="1073" y="19288"/>
                    <a:pt x="1165" y="19265"/>
                    <a:pt x="1279" y="19265"/>
                  </a:cubicBezTo>
                  <a:cubicBezTo>
                    <a:pt x="1233" y="19311"/>
                    <a:pt x="1210" y="19334"/>
                    <a:pt x="1210" y="19380"/>
                  </a:cubicBezTo>
                  <a:cubicBezTo>
                    <a:pt x="1187" y="19425"/>
                    <a:pt x="1187" y="19471"/>
                    <a:pt x="1187" y="19517"/>
                  </a:cubicBezTo>
                  <a:cubicBezTo>
                    <a:pt x="1187" y="19562"/>
                    <a:pt x="1187" y="19608"/>
                    <a:pt x="1187" y="19653"/>
                  </a:cubicBezTo>
                  <a:cubicBezTo>
                    <a:pt x="1210" y="19699"/>
                    <a:pt x="1233" y="19745"/>
                    <a:pt x="1233" y="19768"/>
                  </a:cubicBezTo>
                  <a:cubicBezTo>
                    <a:pt x="1256" y="19813"/>
                    <a:pt x="1302" y="19859"/>
                    <a:pt x="1324" y="19905"/>
                  </a:cubicBezTo>
                  <a:cubicBezTo>
                    <a:pt x="1393" y="19973"/>
                    <a:pt x="1484" y="20064"/>
                    <a:pt x="1598" y="20133"/>
                  </a:cubicBezTo>
                  <a:cubicBezTo>
                    <a:pt x="1690" y="20178"/>
                    <a:pt x="1804" y="20224"/>
                    <a:pt x="1918" y="20293"/>
                  </a:cubicBezTo>
                  <a:cubicBezTo>
                    <a:pt x="2032" y="20315"/>
                    <a:pt x="2169" y="20361"/>
                    <a:pt x="2306" y="20361"/>
                  </a:cubicBezTo>
                  <a:cubicBezTo>
                    <a:pt x="2351" y="20384"/>
                    <a:pt x="2420" y="20384"/>
                    <a:pt x="2466" y="20384"/>
                  </a:cubicBezTo>
                  <a:cubicBezTo>
                    <a:pt x="2625" y="20384"/>
                    <a:pt x="2762" y="20361"/>
                    <a:pt x="2876" y="20293"/>
                  </a:cubicBezTo>
                  <a:lnTo>
                    <a:pt x="2876" y="20293"/>
                  </a:lnTo>
                  <a:cubicBezTo>
                    <a:pt x="2854" y="20315"/>
                    <a:pt x="2854" y="20338"/>
                    <a:pt x="2854" y="20338"/>
                  </a:cubicBezTo>
                  <a:cubicBezTo>
                    <a:pt x="2831" y="20407"/>
                    <a:pt x="2831" y="20452"/>
                    <a:pt x="2831" y="20498"/>
                  </a:cubicBezTo>
                  <a:cubicBezTo>
                    <a:pt x="2831" y="20566"/>
                    <a:pt x="2854" y="20612"/>
                    <a:pt x="2854" y="20658"/>
                  </a:cubicBezTo>
                  <a:cubicBezTo>
                    <a:pt x="2876" y="20703"/>
                    <a:pt x="2899" y="20749"/>
                    <a:pt x="2945" y="20818"/>
                  </a:cubicBezTo>
                  <a:cubicBezTo>
                    <a:pt x="2968" y="20863"/>
                    <a:pt x="2991" y="20909"/>
                    <a:pt x="3036" y="20932"/>
                  </a:cubicBezTo>
                  <a:cubicBezTo>
                    <a:pt x="3082" y="20977"/>
                    <a:pt x="3128" y="21000"/>
                    <a:pt x="3150" y="21046"/>
                  </a:cubicBezTo>
                  <a:cubicBezTo>
                    <a:pt x="3264" y="21114"/>
                    <a:pt x="3379" y="21160"/>
                    <a:pt x="3493" y="21206"/>
                  </a:cubicBezTo>
                  <a:cubicBezTo>
                    <a:pt x="3630" y="21251"/>
                    <a:pt x="3744" y="21274"/>
                    <a:pt x="3858" y="21297"/>
                  </a:cubicBezTo>
                  <a:cubicBezTo>
                    <a:pt x="3904" y="21320"/>
                    <a:pt x="3949" y="21320"/>
                    <a:pt x="4018" y="21320"/>
                  </a:cubicBezTo>
                  <a:lnTo>
                    <a:pt x="4063" y="21320"/>
                  </a:lnTo>
                  <a:cubicBezTo>
                    <a:pt x="4132" y="21320"/>
                    <a:pt x="4200" y="21320"/>
                    <a:pt x="4269" y="21297"/>
                  </a:cubicBezTo>
                  <a:cubicBezTo>
                    <a:pt x="4634" y="21251"/>
                    <a:pt x="4976" y="21069"/>
                    <a:pt x="5227" y="20932"/>
                  </a:cubicBezTo>
                  <a:cubicBezTo>
                    <a:pt x="5387" y="20818"/>
                    <a:pt x="5524" y="20726"/>
                    <a:pt x="5684" y="20635"/>
                  </a:cubicBezTo>
                  <a:lnTo>
                    <a:pt x="5798" y="20544"/>
                  </a:lnTo>
                  <a:cubicBezTo>
                    <a:pt x="5912" y="20475"/>
                    <a:pt x="6026" y="20384"/>
                    <a:pt x="6163" y="20315"/>
                  </a:cubicBezTo>
                  <a:cubicBezTo>
                    <a:pt x="6483" y="20087"/>
                    <a:pt x="6825" y="19882"/>
                    <a:pt x="7145" y="19653"/>
                  </a:cubicBezTo>
                  <a:cubicBezTo>
                    <a:pt x="7830" y="19197"/>
                    <a:pt x="8446" y="18740"/>
                    <a:pt x="9016" y="18284"/>
                  </a:cubicBezTo>
                  <a:cubicBezTo>
                    <a:pt x="10318" y="17257"/>
                    <a:pt x="11413" y="16161"/>
                    <a:pt x="12280" y="15020"/>
                  </a:cubicBezTo>
                  <a:cubicBezTo>
                    <a:pt x="13216" y="13810"/>
                    <a:pt x="13970" y="12464"/>
                    <a:pt x="14495" y="11048"/>
                  </a:cubicBezTo>
                  <a:cubicBezTo>
                    <a:pt x="14768" y="10341"/>
                    <a:pt x="14974" y="9610"/>
                    <a:pt x="15111" y="8880"/>
                  </a:cubicBezTo>
                  <a:cubicBezTo>
                    <a:pt x="15248" y="8150"/>
                    <a:pt x="15339" y="7396"/>
                    <a:pt x="15339" y="6643"/>
                  </a:cubicBezTo>
                  <a:cubicBezTo>
                    <a:pt x="15339" y="5867"/>
                    <a:pt x="15271" y="5091"/>
                    <a:pt x="15111" y="4292"/>
                  </a:cubicBezTo>
                  <a:cubicBezTo>
                    <a:pt x="15042" y="3904"/>
                    <a:pt x="14928" y="3516"/>
                    <a:pt x="14814" y="3128"/>
                  </a:cubicBezTo>
                  <a:cubicBezTo>
                    <a:pt x="14700" y="2763"/>
                    <a:pt x="14540" y="2398"/>
                    <a:pt x="14380" y="2010"/>
                  </a:cubicBezTo>
                  <a:cubicBezTo>
                    <a:pt x="14289" y="1827"/>
                    <a:pt x="14198" y="1644"/>
                    <a:pt x="14107" y="1485"/>
                  </a:cubicBezTo>
                  <a:cubicBezTo>
                    <a:pt x="14038" y="1348"/>
                    <a:pt x="13970" y="1211"/>
                    <a:pt x="13901" y="1074"/>
                  </a:cubicBezTo>
                  <a:cubicBezTo>
                    <a:pt x="13833" y="937"/>
                    <a:pt x="13764" y="823"/>
                    <a:pt x="13696" y="686"/>
                  </a:cubicBezTo>
                  <a:cubicBezTo>
                    <a:pt x="13627" y="549"/>
                    <a:pt x="13536" y="435"/>
                    <a:pt x="13422" y="320"/>
                  </a:cubicBezTo>
                  <a:cubicBezTo>
                    <a:pt x="13353" y="229"/>
                    <a:pt x="13239" y="138"/>
                    <a:pt x="13125" y="92"/>
                  </a:cubicBezTo>
                  <a:cubicBezTo>
                    <a:pt x="13079" y="47"/>
                    <a:pt x="13034" y="24"/>
                    <a:pt x="12965" y="24"/>
                  </a:cubicBezTo>
                  <a:cubicBezTo>
                    <a:pt x="12942" y="1"/>
                    <a:pt x="12897" y="1"/>
                    <a:pt x="12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1994578" y="1497054"/>
              <a:ext cx="743820" cy="1094761"/>
            </a:xfrm>
            <a:custGeom>
              <a:rect b="b" l="l" r="r" t="t"/>
              <a:pathLst>
                <a:path extrusionOk="0" h="15454" w="10500">
                  <a:moveTo>
                    <a:pt x="6300" y="1"/>
                  </a:moveTo>
                  <a:cubicBezTo>
                    <a:pt x="5844" y="1"/>
                    <a:pt x="5341" y="69"/>
                    <a:pt x="4862" y="206"/>
                  </a:cubicBezTo>
                  <a:cubicBezTo>
                    <a:pt x="4360" y="343"/>
                    <a:pt x="3881" y="548"/>
                    <a:pt x="3401" y="822"/>
                  </a:cubicBezTo>
                  <a:cubicBezTo>
                    <a:pt x="2945" y="1096"/>
                    <a:pt x="2511" y="1416"/>
                    <a:pt x="2100" y="1781"/>
                  </a:cubicBezTo>
                  <a:cubicBezTo>
                    <a:pt x="1712" y="2146"/>
                    <a:pt x="1347" y="2534"/>
                    <a:pt x="1027" y="2991"/>
                  </a:cubicBezTo>
                  <a:cubicBezTo>
                    <a:pt x="731" y="3424"/>
                    <a:pt x="502" y="3904"/>
                    <a:pt x="320" y="4383"/>
                  </a:cubicBezTo>
                  <a:cubicBezTo>
                    <a:pt x="137" y="4862"/>
                    <a:pt x="46" y="5387"/>
                    <a:pt x="23" y="5890"/>
                  </a:cubicBezTo>
                  <a:cubicBezTo>
                    <a:pt x="0" y="6141"/>
                    <a:pt x="23" y="6392"/>
                    <a:pt x="46" y="6643"/>
                  </a:cubicBezTo>
                  <a:cubicBezTo>
                    <a:pt x="92" y="6940"/>
                    <a:pt x="160" y="7236"/>
                    <a:pt x="274" y="7556"/>
                  </a:cubicBezTo>
                  <a:cubicBezTo>
                    <a:pt x="388" y="7853"/>
                    <a:pt x="525" y="8172"/>
                    <a:pt x="708" y="8492"/>
                  </a:cubicBezTo>
                  <a:cubicBezTo>
                    <a:pt x="868" y="8788"/>
                    <a:pt x="1050" y="9062"/>
                    <a:pt x="1301" y="9359"/>
                  </a:cubicBezTo>
                  <a:cubicBezTo>
                    <a:pt x="1689" y="9884"/>
                    <a:pt x="2214" y="10386"/>
                    <a:pt x="2831" y="10843"/>
                  </a:cubicBezTo>
                  <a:cubicBezTo>
                    <a:pt x="2945" y="10957"/>
                    <a:pt x="3104" y="11048"/>
                    <a:pt x="3241" y="11162"/>
                  </a:cubicBezTo>
                  <a:cubicBezTo>
                    <a:pt x="3310" y="11208"/>
                    <a:pt x="3378" y="11254"/>
                    <a:pt x="3470" y="11299"/>
                  </a:cubicBezTo>
                  <a:lnTo>
                    <a:pt x="3492" y="11322"/>
                  </a:lnTo>
                  <a:cubicBezTo>
                    <a:pt x="3698" y="11436"/>
                    <a:pt x="3926" y="11573"/>
                    <a:pt x="4109" y="11710"/>
                  </a:cubicBezTo>
                  <a:cubicBezTo>
                    <a:pt x="4200" y="11801"/>
                    <a:pt x="4337" y="11893"/>
                    <a:pt x="4428" y="12007"/>
                  </a:cubicBezTo>
                  <a:cubicBezTo>
                    <a:pt x="4451" y="12052"/>
                    <a:pt x="4497" y="12121"/>
                    <a:pt x="4520" y="12167"/>
                  </a:cubicBezTo>
                  <a:cubicBezTo>
                    <a:pt x="4542" y="12212"/>
                    <a:pt x="4542" y="12235"/>
                    <a:pt x="4542" y="12281"/>
                  </a:cubicBezTo>
                  <a:cubicBezTo>
                    <a:pt x="4542" y="12303"/>
                    <a:pt x="4542" y="12326"/>
                    <a:pt x="4542" y="12372"/>
                  </a:cubicBezTo>
                  <a:cubicBezTo>
                    <a:pt x="4542" y="12395"/>
                    <a:pt x="4542" y="12418"/>
                    <a:pt x="4520" y="12440"/>
                  </a:cubicBezTo>
                  <a:cubicBezTo>
                    <a:pt x="4497" y="12486"/>
                    <a:pt x="4474" y="12532"/>
                    <a:pt x="4474" y="12555"/>
                  </a:cubicBezTo>
                  <a:cubicBezTo>
                    <a:pt x="4428" y="12600"/>
                    <a:pt x="4383" y="12623"/>
                    <a:pt x="4360" y="12669"/>
                  </a:cubicBezTo>
                  <a:cubicBezTo>
                    <a:pt x="4337" y="12646"/>
                    <a:pt x="4291" y="12623"/>
                    <a:pt x="4269" y="12600"/>
                  </a:cubicBezTo>
                  <a:cubicBezTo>
                    <a:pt x="4246" y="12577"/>
                    <a:pt x="4223" y="12555"/>
                    <a:pt x="4200" y="12532"/>
                  </a:cubicBezTo>
                  <a:cubicBezTo>
                    <a:pt x="4109" y="12486"/>
                    <a:pt x="4017" y="12440"/>
                    <a:pt x="3926" y="12418"/>
                  </a:cubicBezTo>
                  <a:cubicBezTo>
                    <a:pt x="3858" y="12395"/>
                    <a:pt x="3766" y="12395"/>
                    <a:pt x="3698" y="12372"/>
                  </a:cubicBezTo>
                  <a:lnTo>
                    <a:pt x="3492" y="12372"/>
                  </a:lnTo>
                  <a:cubicBezTo>
                    <a:pt x="3424" y="12395"/>
                    <a:pt x="3378" y="12395"/>
                    <a:pt x="3310" y="12418"/>
                  </a:cubicBezTo>
                  <a:cubicBezTo>
                    <a:pt x="3264" y="12440"/>
                    <a:pt x="3196" y="12486"/>
                    <a:pt x="3150" y="12509"/>
                  </a:cubicBezTo>
                  <a:cubicBezTo>
                    <a:pt x="3059" y="12577"/>
                    <a:pt x="2968" y="12669"/>
                    <a:pt x="2899" y="12783"/>
                  </a:cubicBezTo>
                  <a:cubicBezTo>
                    <a:pt x="2876" y="12828"/>
                    <a:pt x="2853" y="12874"/>
                    <a:pt x="2831" y="12920"/>
                  </a:cubicBezTo>
                  <a:cubicBezTo>
                    <a:pt x="2808" y="12988"/>
                    <a:pt x="2808" y="13057"/>
                    <a:pt x="2785" y="13125"/>
                  </a:cubicBezTo>
                  <a:cubicBezTo>
                    <a:pt x="2785" y="13171"/>
                    <a:pt x="2785" y="13239"/>
                    <a:pt x="2785" y="13331"/>
                  </a:cubicBezTo>
                  <a:cubicBezTo>
                    <a:pt x="2808" y="13376"/>
                    <a:pt x="2808" y="13445"/>
                    <a:pt x="2831" y="13536"/>
                  </a:cubicBezTo>
                  <a:cubicBezTo>
                    <a:pt x="2853" y="13605"/>
                    <a:pt x="2876" y="13650"/>
                    <a:pt x="2922" y="13719"/>
                  </a:cubicBezTo>
                  <a:cubicBezTo>
                    <a:pt x="2922" y="13741"/>
                    <a:pt x="2945" y="13787"/>
                    <a:pt x="2968" y="13810"/>
                  </a:cubicBezTo>
                  <a:cubicBezTo>
                    <a:pt x="2990" y="13833"/>
                    <a:pt x="2990" y="13833"/>
                    <a:pt x="3013" y="13856"/>
                  </a:cubicBezTo>
                  <a:cubicBezTo>
                    <a:pt x="3013" y="13878"/>
                    <a:pt x="3036" y="13878"/>
                    <a:pt x="3036" y="13901"/>
                  </a:cubicBezTo>
                  <a:cubicBezTo>
                    <a:pt x="3082" y="13924"/>
                    <a:pt x="3127" y="13947"/>
                    <a:pt x="3196" y="13947"/>
                  </a:cubicBezTo>
                  <a:lnTo>
                    <a:pt x="3310" y="13947"/>
                  </a:lnTo>
                  <a:cubicBezTo>
                    <a:pt x="3333" y="13947"/>
                    <a:pt x="3378" y="13947"/>
                    <a:pt x="3401" y="13970"/>
                  </a:cubicBezTo>
                  <a:lnTo>
                    <a:pt x="3424" y="13970"/>
                  </a:lnTo>
                  <a:cubicBezTo>
                    <a:pt x="3447" y="13970"/>
                    <a:pt x="3447" y="13993"/>
                    <a:pt x="3447" y="13993"/>
                  </a:cubicBezTo>
                  <a:cubicBezTo>
                    <a:pt x="3447" y="14015"/>
                    <a:pt x="3470" y="14061"/>
                    <a:pt x="3470" y="14084"/>
                  </a:cubicBezTo>
                  <a:cubicBezTo>
                    <a:pt x="3470" y="14107"/>
                    <a:pt x="3470" y="14130"/>
                    <a:pt x="3492" y="14152"/>
                  </a:cubicBezTo>
                  <a:lnTo>
                    <a:pt x="3492" y="14175"/>
                  </a:lnTo>
                  <a:cubicBezTo>
                    <a:pt x="3492" y="14221"/>
                    <a:pt x="3492" y="14244"/>
                    <a:pt x="3515" y="14266"/>
                  </a:cubicBezTo>
                  <a:cubicBezTo>
                    <a:pt x="3515" y="14312"/>
                    <a:pt x="3538" y="14335"/>
                    <a:pt x="3561" y="14381"/>
                  </a:cubicBezTo>
                  <a:cubicBezTo>
                    <a:pt x="3561" y="14403"/>
                    <a:pt x="3584" y="14426"/>
                    <a:pt x="3607" y="14426"/>
                  </a:cubicBezTo>
                  <a:lnTo>
                    <a:pt x="3698" y="14518"/>
                  </a:lnTo>
                  <a:lnTo>
                    <a:pt x="3766" y="14586"/>
                  </a:lnTo>
                  <a:cubicBezTo>
                    <a:pt x="3789" y="14632"/>
                    <a:pt x="3812" y="14654"/>
                    <a:pt x="3858" y="14700"/>
                  </a:cubicBezTo>
                  <a:cubicBezTo>
                    <a:pt x="3949" y="14791"/>
                    <a:pt x="4040" y="14860"/>
                    <a:pt x="4154" y="14906"/>
                  </a:cubicBezTo>
                  <a:cubicBezTo>
                    <a:pt x="4200" y="14928"/>
                    <a:pt x="4269" y="14951"/>
                    <a:pt x="4337" y="14951"/>
                  </a:cubicBezTo>
                  <a:lnTo>
                    <a:pt x="4611" y="14951"/>
                  </a:lnTo>
                  <a:cubicBezTo>
                    <a:pt x="4657" y="15020"/>
                    <a:pt x="4702" y="15065"/>
                    <a:pt x="4725" y="15134"/>
                  </a:cubicBezTo>
                  <a:cubicBezTo>
                    <a:pt x="4794" y="15202"/>
                    <a:pt x="4862" y="15271"/>
                    <a:pt x="4953" y="15316"/>
                  </a:cubicBezTo>
                  <a:cubicBezTo>
                    <a:pt x="5022" y="15362"/>
                    <a:pt x="5113" y="15385"/>
                    <a:pt x="5204" y="15408"/>
                  </a:cubicBezTo>
                  <a:cubicBezTo>
                    <a:pt x="5319" y="15431"/>
                    <a:pt x="5410" y="15453"/>
                    <a:pt x="5547" y="15453"/>
                  </a:cubicBezTo>
                  <a:lnTo>
                    <a:pt x="5570" y="15453"/>
                  </a:lnTo>
                  <a:cubicBezTo>
                    <a:pt x="5661" y="15453"/>
                    <a:pt x="5775" y="15453"/>
                    <a:pt x="5889" y="15431"/>
                  </a:cubicBezTo>
                  <a:cubicBezTo>
                    <a:pt x="6026" y="15408"/>
                    <a:pt x="6163" y="15385"/>
                    <a:pt x="6254" y="15362"/>
                  </a:cubicBezTo>
                  <a:cubicBezTo>
                    <a:pt x="6483" y="15316"/>
                    <a:pt x="6711" y="15225"/>
                    <a:pt x="7008" y="15111"/>
                  </a:cubicBezTo>
                  <a:cubicBezTo>
                    <a:pt x="7213" y="15043"/>
                    <a:pt x="7418" y="14951"/>
                    <a:pt x="7601" y="14837"/>
                  </a:cubicBezTo>
                  <a:cubicBezTo>
                    <a:pt x="7784" y="14746"/>
                    <a:pt x="7966" y="14632"/>
                    <a:pt x="8217" y="14495"/>
                  </a:cubicBezTo>
                  <a:cubicBezTo>
                    <a:pt x="8537" y="14289"/>
                    <a:pt x="8811" y="14061"/>
                    <a:pt x="9062" y="13833"/>
                  </a:cubicBezTo>
                  <a:cubicBezTo>
                    <a:pt x="9359" y="13582"/>
                    <a:pt x="9587" y="13331"/>
                    <a:pt x="9747" y="13057"/>
                  </a:cubicBezTo>
                  <a:cubicBezTo>
                    <a:pt x="9815" y="12920"/>
                    <a:pt x="9861" y="12783"/>
                    <a:pt x="9906" y="12623"/>
                  </a:cubicBezTo>
                  <a:cubicBezTo>
                    <a:pt x="9952" y="12440"/>
                    <a:pt x="9975" y="12258"/>
                    <a:pt x="9975" y="12098"/>
                  </a:cubicBezTo>
                  <a:cubicBezTo>
                    <a:pt x="9975" y="11915"/>
                    <a:pt x="9952" y="11756"/>
                    <a:pt x="9952" y="11573"/>
                  </a:cubicBezTo>
                  <a:cubicBezTo>
                    <a:pt x="9929" y="11436"/>
                    <a:pt x="9929" y="11276"/>
                    <a:pt x="9906" y="11139"/>
                  </a:cubicBezTo>
                  <a:lnTo>
                    <a:pt x="9884" y="11002"/>
                  </a:lnTo>
                  <a:cubicBezTo>
                    <a:pt x="9861" y="10843"/>
                    <a:pt x="9861" y="10660"/>
                    <a:pt x="9838" y="10477"/>
                  </a:cubicBezTo>
                  <a:cubicBezTo>
                    <a:pt x="9838" y="10341"/>
                    <a:pt x="9838" y="10204"/>
                    <a:pt x="9861" y="10021"/>
                  </a:cubicBezTo>
                  <a:cubicBezTo>
                    <a:pt x="9884" y="9747"/>
                    <a:pt x="9906" y="9473"/>
                    <a:pt x="9929" y="9268"/>
                  </a:cubicBezTo>
                  <a:cubicBezTo>
                    <a:pt x="9998" y="8880"/>
                    <a:pt x="10066" y="8446"/>
                    <a:pt x="10135" y="8035"/>
                  </a:cubicBezTo>
                  <a:lnTo>
                    <a:pt x="10203" y="7601"/>
                  </a:lnTo>
                  <a:cubicBezTo>
                    <a:pt x="10272" y="7099"/>
                    <a:pt x="10363" y="6437"/>
                    <a:pt x="10431" y="5798"/>
                  </a:cubicBezTo>
                  <a:cubicBezTo>
                    <a:pt x="10500" y="5114"/>
                    <a:pt x="10500" y="4543"/>
                    <a:pt x="10477" y="3995"/>
                  </a:cubicBezTo>
                  <a:cubicBezTo>
                    <a:pt x="10431" y="3379"/>
                    <a:pt x="10317" y="2854"/>
                    <a:pt x="10135" y="2374"/>
                  </a:cubicBezTo>
                  <a:cubicBezTo>
                    <a:pt x="10021" y="2146"/>
                    <a:pt x="9906" y="1918"/>
                    <a:pt x="9769" y="1690"/>
                  </a:cubicBezTo>
                  <a:cubicBezTo>
                    <a:pt x="9610" y="1484"/>
                    <a:pt x="9450" y="1279"/>
                    <a:pt x="9244" y="1096"/>
                  </a:cubicBezTo>
                  <a:cubicBezTo>
                    <a:pt x="9153" y="1028"/>
                    <a:pt x="9039" y="937"/>
                    <a:pt x="8948" y="868"/>
                  </a:cubicBezTo>
                  <a:cubicBezTo>
                    <a:pt x="8834" y="777"/>
                    <a:pt x="8719" y="708"/>
                    <a:pt x="8583" y="617"/>
                  </a:cubicBezTo>
                  <a:cubicBezTo>
                    <a:pt x="8377" y="503"/>
                    <a:pt x="8126" y="389"/>
                    <a:pt x="7875" y="275"/>
                  </a:cubicBezTo>
                  <a:cubicBezTo>
                    <a:pt x="7418" y="115"/>
                    <a:pt x="6916" y="23"/>
                    <a:pt x="6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2198307" y="2441321"/>
              <a:ext cx="59860" cy="48596"/>
            </a:xfrm>
            <a:custGeom>
              <a:rect b="b" l="l" r="r" t="t"/>
              <a:pathLst>
                <a:path extrusionOk="0" h="686" w="845">
                  <a:moveTo>
                    <a:pt x="69" y="1"/>
                  </a:moveTo>
                  <a:cubicBezTo>
                    <a:pt x="23" y="1"/>
                    <a:pt x="0" y="46"/>
                    <a:pt x="0" y="92"/>
                  </a:cubicBezTo>
                  <a:cubicBezTo>
                    <a:pt x="0" y="138"/>
                    <a:pt x="0" y="183"/>
                    <a:pt x="23" y="229"/>
                  </a:cubicBezTo>
                  <a:cubicBezTo>
                    <a:pt x="23" y="275"/>
                    <a:pt x="46" y="320"/>
                    <a:pt x="69" y="366"/>
                  </a:cubicBezTo>
                  <a:cubicBezTo>
                    <a:pt x="114" y="457"/>
                    <a:pt x="160" y="503"/>
                    <a:pt x="228" y="571"/>
                  </a:cubicBezTo>
                  <a:cubicBezTo>
                    <a:pt x="251" y="594"/>
                    <a:pt x="297" y="617"/>
                    <a:pt x="320" y="617"/>
                  </a:cubicBezTo>
                  <a:cubicBezTo>
                    <a:pt x="365" y="663"/>
                    <a:pt x="411" y="663"/>
                    <a:pt x="457" y="685"/>
                  </a:cubicBezTo>
                  <a:lnTo>
                    <a:pt x="662" y="685"/>
                  </a:lnTo>
                  <a:cubicBezTo>
                    <a:pt x="708" y="685"/>
                    <a:pt x="753" y="685"/>
                    <a:pt x="776" y="663"/>
                  </a:cubicBezTo>
                  <a:cubicBezTo>
                    <a:pt x="799" y="663"/>
                    <a:pt x="822" y="663"/>
                    <a:pt x="822" y="640"/>
                  </a:cubicBezTo>
                  <a:cubicBezTo>
                    <a:pt x="845" y="640"/>
                    <a:pt x="845" y="617"/>
                    <a:pt x="845" y="594"/>
                  </a:cubicBezTo>
                  <a:cubicBezTo>
                    <a:pt x="845" y="571"/>
                    <a:pt x="822" y="548"/>
                    <a:pt x="822" y="548"/>
                  </a:cubicBezTo>
                  <a:cubicBezTo>
                    <a:pt x="799" y="526"/>
                    <a:pt x="776" y="526"/>
                    <a:pt x="776" y="526"/>
                  </a:cubicBezTo>
                  <a:cubicBezTo>
                    <a:pt x="731" y="548"/>
                    <a:pt x="708" y="548"/>
                    <a:pt x="685" y="548"/>
                  </a:cubicBezTo>
                  <a:lnTo>
                    <a:pt x="525" y="548"/>
                  </a:lnTo>
                  <a:cubicBezTo>
                    <a:pt x="502" y="548"/>
                    <a:pt x="480" y="548"/>
                    <a:pt x="457" y="526"/>
                  </a:cubicBezTo>
                  <a:cubicBezTo>
                    <a:pt x="411" y="526"/>
                    <a:pt x="388" y="503"/>
                    <a:pt x="365" y="503"/>
                  </a:cubicBezTo>
                  <a:cubicBezTo>
                    <a:pt x="320" y="480"/>
                    <a:pt x="297" y="457"/>
                    <a:pt x="274" y="434"/>
                  </a:cubicBezTo>
                  <a:cubicBezTo>
                    <a:pt x="251" y="389"/>
                    <a:pt x="228" y="366"/>
                    <a:pt x="206" y="320"/>
                  </a:cubicBezTo>
                  <a:cubicBezTo>
                    <a:pt x="206" y="343"/>
                    <a:pt x="206" y="343"/>
                    <a:pt x="206" y="343"/>
                  </a:cubicBezTo>
                  <a:cubicBezTo>
                    <a:pt x="206" y="320"/>
                    <a:pt x="183" y="320"/>
                    <a:pt x="183" y="297"/>
                  </a:cubicBezTo>
                  <a:cubicBezTo>
                    <a:pt x="160" y="252"/>
                    <a:pt x="160" y="229"/>
                    <a:pt x="160" y="206"/>
                  </a:cubicBezTo>
                  <a:cubicBezTo>
                    <a:pt x="137" y="160"/>
                    <a:pt x="137" y="115"/>
                    <a:pt x="137" y="69"/>
                  </a:cubicBezTo>
                  <a:cubicBezTo>
                    <a:pt x="137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2198307" y="2446209"/>
              <a:ext cx="58230" cy="50155"/>
            </a:xfrm>
            <a:custGeom>
              <a:rect b="b" l="l" r="r" t="t"/>
              <a:pathLst>
                <a:path extrusionOk="0" h="708" w="822">
                  <a:moveTo>
                    <a:pt x="69" y="0"/>
                  </a:moveTo>
                  <a:cubicBezTo>
                    <a:pt x="46" y="0"/>
                    <a:pt x="23" y="0"/>
                    <a:pt x="23" y="23"/>
                  </a:cubicBezTo>
                  <a:cubicBezTo>
                    <a:pt x="0" y="46"/>
                    <a:pt x="0" y="46"/>
                    <a:pt x="0" y="69"/>
                  </a:cubicBezTo>
                  <a:cubicBezTo>
                    <a:pt x="0" y="91"/>
                    <a:pt x="0" y="114"/>
                    <a:pt x="0" y="160"/>
                  </a:cubicBezTo>
                  <a:cubicBezTo>
                    <a:pt x="23" y="183"/>
                    <a:pt x="23" y="206"/>
                    <a:pt x="23" y="228"/>
                  </a:cubicBezTo>
                  <a:cubicBezTo>
                    <a:pt x="23" y="274"/>
                    <a:pt x="46" y="297"/>
                    <a:pt x="69" y="342"/>
                  </a:cubicBezTo>
                  <a:cubicBezTo>
                    <a:pt x="114" y="434"/>
                    <a:pt x="183" y="525"/>
                    <a:pt x="251" y="571"/>
                  </a:cubicBezTo>
                  <a:cubicBezTo>
                    <a:pt x="274" y="616"/>
                    <a:pt x="320" y="639"/>
                    <a:pt x="343" y="662"/>
                  </a:cubicBezTo>
                  <a:cubicBezTo>
                    <a:pt x="388" y="685"/>
                    <a:pt x="434" y="685"/>
                    <a:pt x="480" y="708"/>
                  </a:cubicBezTo>
                  <a:lnTo>
                    <a:pt x="662" y="708"/>
                  </a:lnTo>
                  <a:cubicBezTo>
                    <a:pt x="708" y="708"/>
                    <a:pt x="731" y="708"/>
                    <a:pt x="776" y="685"/>
                  </a:cubicBezTo>
                  <a:cubicBezTo>
                    <a:pt x="776" y="685"/>
                    <a:pt x="799" y="662"/>
                    <a:pt x="799" y="662"/>
                  </a:cubicBezTo>
                  <a:cubicBezTo>
                    <a:pt x="822" y="639"/>
                    <a:pt x="822" y="616"/>
                    <a:pt x="799" y="594"/>
                  </a:cubicBezTo>
                  <a:cubicBezTo>
                    <a:pt x="799" y="594"/>
                    <a:pt x="776" y="571"/>
                    <a:pt x="776" y="571"/>
                  </a:cubicBezTo>
                  <a:cubicBezTo>
                    <a:pt x="769" y="563"/>
                    <a:pt x="761" y="561"/>
                    <a:pt x="753" y="561"/>
                  </a:cubicBezTo>
                  <a:cubicBezTo>
                    <a:pt x="738" y="561"/>
                    <a:pt x="723" y="571"/>
                    <a:pt x="708" y="571"/>
                  </a:cubicBezTo>
                  <a:lnTo>
                    <a:pt x="502" y="571"/>
                  </a:lnTo>
                  <a:cubicBezTo>
                    <a:pt x="480" y="571"/>
                    <a:pt x="457" y="548"/>
                    <a:pt x="434" y="548"/>
                  </a:cubicBezTo>
                  <a:cubicBezTo>
                    <a:pt x="411" y="525"/>
                    <a:pt x="388" y="525"/>
                    <a:pt x="365" y="502"/>
                  </a:cubicBezTo>
                  <a:lnTo>
                    <a:pt x="365" y="502"/>
                  </a:lnTo>
                  <a:cubicBezTo>
                    <a:pt x="352" y="489"/>
                    <a:pt x="343" y="479"/>
                    <a:pt x="343" y="479"/>
                  </a:cubicBezTo>
                  <a:cubicBezTo>
                    <a:pt x="320" y="457"/>
                    <a:pt x="297" y="457"/>
                    <a:pt x="274" y="434"/>
                  </a:cubicBezTo>
                  <a:cubicBezTo>
                    <a:pt x="274" y="411"/>
                    <a:pt x="251" y="388"/>
                    <a:pt x="251" y="388"/>
                  </a:cubicBezTo>
                  <a:cubicBezTo>
                    <a:pt x="228" y="365"/>
                    <a:pt x="228" y="342"/>
                    <a:pt x="206" y="320"/>
                  </a:cubicBezTo>
                  <a:cubicBezTo>
                    <a:pt x="206" y="320"/>
                    <a:pt x="183" y="297"/>
                    <a:pt x="183" y="274"/>
                  </a:cubicBezTo>
                  <a:cubicBezTo>
                    <a:pt x="183" y="251"/>
                    <a:pt x="160" y="228"/>
                    <a:pt x="160" y="206"/>
                  </a:cubicBezTo>
                  <a:cubicBezTo>
                    <a:pt x="160" y="183"/>
                    <a:pt x="160" y="160"/>
                    <a:pt x="137" y="137"/>
                  </a:cubicBezTo>
                  <a:cubicBezTo>
                    <a:pt x="137" y="114"/>
                    <a:pt x="137" y="91"/>
                    <a:pt x="137" y="69"/>
                  </a:cubicBezTo>
                  <a:cubicBezTo>
                    <a:pt x="137" y="46"/>
                    <a:pt x="137" y="23"/>
                    <a:pt x="114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2240313" y="2486586"/>
              <a:ext cx="101939" cy="71903"/>
            </a:xfrm>
            <a:custGeom>
              <a:rect b="b" l="l" r="r" t="t"/>
              <a:pathLst>
                <a:path extrusionOk="0" h="1015" w="1439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23" y="69"/>
                    <a:pt x="1" y="115"/>
                    <a:pt x="1" y="138"/>
                  </a:cubicBezTo>
                  <a:cubicBezTo>
                    <a:pt x="1" y="183"/>
                    <a:pt x="1" y="229"/>
                    <a:pt x="1" y="275"/>
                  </a:cubicBezTo>
                  <a:cubicBezTo>
                    <a:pt x="1" y="297"/>
                    <a:pt x="1" y="343"/>
                    <a:pt x="23" y="389"/>
                  </a:cubicBezTo>
                  <a:cubicBezTo>
                    <a:pt x="23" y="412"/>
                    <a:pt x="46" y="457"/>
                    <a:pt x="69" y="480"/>
                  </a:cubicBezTo>
                  <a:cubicBezTo>
                    <a:pt x="92" y="526"/>
                    <a:pt x="115" y="571"/>
                    <a:pt x="138" y="594"/>
                  </a:cubicBezTo>
                  <a:cubicBezTo>
                    <a:pt x="160" y="640"/>
                    <a:pt x="206" y="663"/>
                    <a:pt x="229" y="685"/>
                  </a:cubicBezTo>
                  <a:cubicBezTo>
                    <a:pt x="297" y="754"/>
                    <a:pt x="389" y="800"/>
                    <a:pt x="457" y="868"/>
                  </a:cubicBezTo>
                  <a:cubicBezTo>
                    <a:pt x="548" y="914"/>
                    <a:pt x="640" y="937"/>
                    <a:pt x="731" y="982"/>
                  </a:cubicBezTo>
                  <a:cubicBezTo>
                    <a:pt x="822" y="1005"/>
                    <a:pt x="914" y="1005"/>
                    <a:pt x="1005" y="1005"/>
                  </a:cubicBezTo>
                  <a:cubicBezTo>
                    <a:pt x="1025" y="1012"/>
                    <a:pt x="1047" y="1014"/>
                    <a:pt x="1070" y="1014"/>
                  </a:cubicBezTo>
                  <a:cubicBezTo>
                    <a:pt x="1125" y="1014"/>
                    <a:pt x="1185" y="998"/>
                    <a:pt x="1233" y="982"/>
                  </a:cubicBezTo>
                  <a:cubicBezTo>
                    <a:pt x="1279" y="959"/>
                    <a:pt x="1302" y="959"/>
                    <a:pt x="1347" y="937"/>
                  </a:cubicBezTo>
                  <a:cubicBezTo>
                    <a:pt x="1370" y="914"/>
                    <a:pt x="1393" y="891"/>
                    <a:pt x="1416" y="845"/>
                  </a:cubicBezTo>
                  <a:cubicBezTo>
                    <a:pt x="1439" y="845"/>
                    <a:pt x="1439" y="822"/>
                    <a:pt x="1439" y="800"/>
                  </a:cubicBezTo>
                  <a:cubicBezTo>
                    <a:pt x="1439" y="777"/>
                    <a:pt x="1439" y="777"/>
                    <a:pt x="1416" y="754"/>
                  </a:cubicBezTo>
                  <a:cubicBezTo>
                    <a:pt x="1401" y="754"/>
                    <a:pt x="1396" y="744"/>
                    <a:pt x="1387" y="744"/>
                  </a:cubicBezTo>
                  <a:cubicBezTo>
                    <a:pt x="1383" y="744"/>
                    <a:pt x="1378" y="746"/>
                    <a:pt x="1370" y="754"/>
                  </a:cubicBezTo>
                  <a:cubicBezTo>
                    <a:pt x="1347" y="754"/>
                    <a:pt x="1325" y="754"/>
                    <a:pt x="1325" y="777"/>
                  </a:cubicBezTo>
                  <a:lnTo>
                    <a:pt x="1302" y="777"/>
                  </a:lnTo>
                  <a:cubicBezTo>
                    <a:pt x="1279" y="800"/>
                    <a:pt x="1256" y="822"/>
                    <a:pt x="1233" y="822"/>
                  </a:cubicBezTo>
                  <a:cubicBezTo>
                    <a:pt x="1210" y="845"/>
                    <a:pt x="1188" y="845"/>
                    <a:pt x="1142" y="868"/>
                  </a:cubicBezTo>
                  <a:lnTo>
                    <a:pt x="1005" y="868"/>
                  </a:lnTo>
                  <a:cubicBezTo>
                    <a:pt x="937" y="868"/>
                    <a:pt x="845" y="868"/>
                    <a:pt x="777" y="845"/>
                  </a:cubicBezTo>
                  <a:cubicBezTo>
                    <a:pt x="685" y="822"/>
                    <a:pt x="594" y="777"/>
                    <a:pt x="503" y="731"/>
                  </a:cubicBezTo>
                  <a:cubicBezTo>
                    <a:pt x="412" y="685"/>
                    <a:pt x="343" y="617"/>
                    <a:pt x="297" y="549"/>
                  </a:cubicBezTo>
                  <a:lnTo>
                    <a:pt x="275" y="549"/>
                  </a:lnTo>
                  <a:cubicBezTo>
                    <a:pt x="252" y="503"/>
                    <a:pt x="206" y="457"/>
                    <a:pt x="183" y="412"/>
                  </a:cubicBezTo>
                  <a:cubicBezTo>
                    <a:pt x="160" y="366"/>
                    <a:pt x="160" y="343"/>
                    <a:pt x="138" y="297"/>
                  </a:cubicBezTo>
                  <a:cubicBezTo>
                    <a:pt x="138" y="252"/>
                    <a:pt x="138" y="229"/>
                    <a:pt x="138" y="206"/>
                  </a:cubicBezTo>
                  <a:cubicBezTo>
                    <a:pt x="138" y="183"/>
                    <a:pt x="138" y="161"/>
                    <a:pt x="138" y="115"/>
                  </a:cubicBezTo>
                  <a:cubicBezTo>
                    <a:pt x="138" y="115"/>
                    <a:pt x="138" y="92"/>
                    <a:pt x="160" y="92"/>
                  </a:cubicBezTo>
                  <a:cubicBezTo>
                    <a:pt x="160" y="46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1024458" y="431512"/>
              <a:ext cx="228034" cy="234551"/>
            </a:xfrm>
            <a:custGeom>
              <a:rect b="b" l="l" r="r" t="t"/>
              <a:pathLst>
                <a:path extrusionOk="0" h="3311" w="3219">
                  <a:moveTo>
                    <a:pt x="1324" y="1"/>
                  </a:moveTo>
                  <a:cubicBezTo>
                    <a:pt x="1233" y="1"/>
                    <a:pt x="1164" y="24"/>
                    <a:pt x="1073" y="46"/>
                  </a:cubicBezTo>
                  <a:cubicBezTo>
                    <a:pt x="982" y="69"/>
                    <a:pt x="890" y="115"/>
                    <a:pt x="776" y="206"/>
                  </a:cubicBezTo>
                  <a:cubicBezTo>
                    <a:pt x="662" y="275"/>
                    <a:pt x="571" y="366"/>
                    <a:pt x="457" y="457"/>
                  </a:cubicBezTo>
                  <a:cubicBezTo>
                    <a:pt x="365" y="571"/>
                    <a:pt x="274" y="663"/>
                    <a:pt x="205" y="800"/>
                  </a:cubicBezTo>
                  <a:cubicBezTo>
                    <a:pt x="137" y="891"/>
                    <a:pt x="91" y="1005"/>
                    <a:pt x="46" y="1142"/>
                  </a:cubicBezTo>
                  <a:cubicBezTo>
                    <a:pt x="23" y="1233"/>
                    <a:pt x="0" y="1348"/>
                    <a:pt x="0" y="1507"/>
                  </a:cubicBezTo>
                  <a:cubicBezTo>
                    <a:pt x="0" y="1713"/>
                    <a:pt x="46" y="1964"/>
                    <a:pt x="137" y="2192"/>
                  </a:cubicBezTo>
                  <a:cubicBezTo>
                    <a:pt x="251" y="2443"/>
                    <a:pt x="457" y="2694"/>
                    <a:pt x="708" y="2900"/>
                  </a:cubicBezTo>
                  <a:cubicBezTo>
                    <a:pt x="822" y="2991"/>
                    <a:pt x="959" y="3082"/>
                    <a:pt x="1096" y="3151"/>
                  </a:cubicBezTo>
                  <a:cubicBezTo>
                    <a:pt x="1255" y="3196"/>
                    <a:pt x="1392" y="3265"/>
                    <a:pt x="1575" y="3288"/>
                  </a:cubicBezTo>
                  <a:cubicBezTo>
                    <a:pt x="1666" y="3310"/>
                    <a:pt x="1780" y="3310"/>
                    <a:pt x="1895" y="3310"/>
                  </a:cubicBezTo>
                  <a:lnTo>
                    <a:pt x="2031" y="3310"/>
                  </a:lnTo>
                  <a:cubicBezTo>
                    <a:pt x="2214" y="3310"/>
                    <a:pt x="2374" y="3265"/>
                    <a:pt x="2556" y="3196"/>
                  </a:cubicBezTo>
                  <a:cubicBezTo>
                    <a:pt x="2648" y="3174"/>
                    <a:pt x="2739" y="3128"/>
                    <a:pt x="2808" y="3082"/>
                  </a:cubicBezTo>
                  <a:cubicBezTo>
                    <a:pt x="2876" y="3037"/>
                    <a:pt x="2945" y="2991"/>
                    <a:pt x="3013" y="2900"/>
                  </a:cubicBezTo>
                  <a:cubicBezTo>
                    <a:pt x="3059" y="2854"/>
                    <a:pt x="3104" y="2785"/>
                    <a:pt x="3150" y="2694"/>
                  </a:cubicBezTo>
                  <a:cubicBezTo>
                    <a:pt x="3173" y="2649"/>
                    <a:pt x="3173" y="2626"/>
                    <a:pt x="3196" y="2580"/>
                  </a:cubicBezTo>
                  <a:cubicBezTo>
                    <a:pt x="3218" y="2534"/>
                    <a:pt x="3218" y="2466"/>
                    <a:pt x="3218" y="2420"/>
                  </a:cubicBezTo>
                  <a:cubicBezTo>
                    <a:pt x="3218" y="2397"/>
                    <a:pt x="3218" y="2397"/>
                    <a:pt x="3218" y="2375"/>
                  </a:cubicBezTo>
                  <a:cubicBezTo>
                    <a:pt x="3218" y="2352"/>
                    <a:pt x="3218" y="2352"/>
                    <a:pt x="3218" y="2329"/>
                  </a:cubicBezTo>
                  <a:cubicBezTo>
                    <a:pt x="3196" y="2329"/>
                    <a:pt x="3196" y="2306"/>
                    <a:pt x="3173" y="2306"/>
                  </a:cubicBezTo>
                  <a:cubicBezTo>
                    <a:pt x="3104" y="2261"/>
                    <a:pt x="3059" y="2215"/>
                    <a:pt x="3013" y="2169"/>
                  </a:cubicBezTo>
                  <a:cubicBezTo>
                    <a:pt x="2876" y="2009"/>
                    <a:pt x="2762" y="1804"/>
                    <a:pt x="2671" y="1644"/>
                  </a:cubicBezTo>
                  <a:cubicBezTo>
                    <a:pt x="2625" y="1530"/>
                    <a:pt x="2556" y="1416"/>
                    <a:pt x="2511" y="1279"/>
                  </a:cubicBezTo>
                  <a:cubicBezTo>
                    <a:pt x="2374" y="1028"/>
                    <a:pt x="2260" y="777"/>
                    <a:pt x="2100" y="549"/>
                  </a:cubicBezTo>
                  <a:cubicBezTo>
                    <a:pt x="1986" y="366"/>
                    <a:pt x="1872" y="229"/>
                    <a:pt x="1758" y="138"/>
                  </a:cubicBezTo>
                  <a:cubicBezTo>
                    <a:pt x="1689" y="92"/>
                    <a:pt x="1621" y="69"/>
                    <a:pt x="1552" y="46"/>
                  </a:cubicBezTo>
                  <a:cubicBezTo>
                    <a:pt x="1484" y="1"/>
                    <a:pt x="1415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744721" y="531747"/>
              <a:ext cx="1034902" cy="920141"/>
            </a:xfrm>
            <a:custGeom>
              <a:rect b="b" l="l" r="r" t="t"/>
              <a:pathLst>
                <a:path extrusionOk="0" h="12989" w="14609">
                  <a:moveTo>
                    <a:pt x="8240" y="1"/>
                  </a:moveTo>
                  <a:cubicBezTo>
                    <a:pt x="8149" y="1"/>
                    <a:pt x="8080" y="24"/>
                    <a:pt x="8058" y="69"/>
                  </a:cubicBezTo>
                  <a:cubicBezTo>
                    <a:pt x="8012" y="115"/>
                    <a:pt x="7989" y="184"/>
                    <a:pt x="7989" y="252"/>
                  </a:cubicBezTo>
                  <a:lnTo>
                    <a:pt x="7943" y="229"/>
                  </a:lnTo>
                  <a:cubicBezTo>
                    <a:pt x="7898" y="206"/>
                    <a:pt x="7829" y="184"/>
                    <a:pt x="7784" y="161"/>
                  </a:cubicBezTo>
                  <a:cubicBezTo>
                    <a:pt x="7692" y="115"/>
                    <a:pt x="7578" y="69"/>
                    <a:pt x="7464" y="69"/>
                  </a:cubicBezTo>
                  <a:cubicBezTo>
                    <a:pt x="7396" y="69"/>
                    <a:pt x="7350" y="92"/>
                    <a:pt x="7304" y="115"/>
                  </a:cubicBezTo>
                  <a:cubicBezTo>
                    <a:pt x="7259" y="138"/>
                    <a:pt x="7213" y="184"/>
                    <a:pt x="7190" y="229"/>
                  </a:cubicBezTo>
                  <a:cubicBezTo>
                    <a:pt x="7145" y="298"/>
                    <a:pt x="7099" y="366"/>
                    <a:pt x="7099" y="480"/>
                  </a:cubicBezTo>
                  <a:cubicBezTo>
                    <a:pt x="6779" y="503"/>
                    <a:pt x="6460" y="617"/>
                    <a:pt x="6140" y="777"/>
                  </a:cubicBezTo>
                  <a:cubicBezTo>
                    <a:pt x="5798" y="960"/>
                    <a:pt x="5478" y="1188"/>
                    <a:pt x="5227" y="1370"/>
                  </a:cubicBezTo>
                  <a:cubicBezTo>
                    <a:pt x="5136" y="1439"/>
                    <a:pt x="5067" y="1507"/>
                    <a:pt x="4999" y="1553"/>
                  </a:cubicBezTo>
                  <a:lnTo>
                    <a:pt x="4816" y="1690"/>
                  </a:lnTo>
                  <a:cubicBezTo>
                    <a:pt x="4634" y="1827"/>
                    <a:pt x="4451" y="1964"/>
                    <a:pt x="4269" y="2101"/>
                  </a:cubicBezTo>
                  <a:cubicBezTo>
                    <a:pt x="3972" y="2329"/>
                    <a:pt x="3652" y="2535"/>
                    <a:pt x="3356" y="2763"/>
                  </a:cubicBezTo>
                  <a:lnTo>
                    <a:pt x="3219" y="2854"/>
                  </a:lnTo>
                  <a:cubicBezTo>
                    <a:pt x="2511" y="3356"/>
                    <a:pt x="1826" y="3858"/>
                    <a:pt x="1142" y="4429"/>
                  </a:cubicBezTo>
                  <a:cubicBezTo>
                    <a:pt x="1073" y="4475"/>
                    <a:pt x="982" y="4543"/>
                    <a:pt x="913" y="4612"/>
                  </a:cubicBezTo>
                  <a:cubicBezTo>
                    <a:pt x="845" y="4680"/>
                    <a:pt x="776" y="4749"/>
                    <a:pt x="708" y="4840"/>
                  </a:cubicBezTo>
                  <a:cubicBezTo>
                    <a:pt x="548" y="5000"/>
                    <a:pt x="434" y="5159"/>
                    <a:pt x="320" y="5319"/>
                  </a:cubicBezTo>
                  <a:cubicBezTo>
                    <a:pt x="251" y="5411"/>
                    <a:pt x="160" y="5548"/>
                    <a:pt x="114" y="5684"/>
                  </a:cubicBezTo>
                  <a:cubicBezTo>
                    <a:pt x="69" y="5799"/>
                    <a:pt x="46" y="5913"/>
                    <a:pt x="92" y="6027"/>
                  </a:cubicBezTo>
                  <a:cubicBezTo>
                    <a:pt x="114" y="6073"/>
                    <a:pt x="137" y="6095"/>
                    <a:pt x="183" y="6141"/>
                  </a:cubicBezTo>
                  <a:cubicBezTo>
                    <a:pt x="251" y="6187"/>
                    <a:pt x="320" y="6209"/>
                    <a:pt x="365" y="6209"/>
                  </a:cubicBezTo>
                  <a:cubicBezTo>
                    <a:pt x="411" y="6232"/>
                    <a:pt x="434" y="6232"/>
                    <a:pt x="480" y="6232"/>
                  </a:cubicBezTo>
                  <a:cubicBezTo>
                    <a:pt x="502" y="6232"/>
                    <a:pt x="525" y="6232"/>
                    <a:pt x="548" y="6209"/>
                  </a:cubicBezTo>
                  <a:lnTo>
                    <a:pt x="548" y="6209"/>
                  </a:lnTo>
                  <a:cubicBezTo>
                    <a:pt x="457" y="6324"/>
                    <a:pt x="365" y="6438"/>
                    <a:pt x="297" y="6552"/>
                  </a:cubicBezTo>
                  <a:cubicBezTo>
                    <a:pt x="114" y="6803"/>
                    <a:pt x="23" y="7054"/>
                    <a:pt x="23" y="7282"/>
                  </a:cubicBezTo>
                  <a:cubicBezTo>
                    <a:pt x="0" y="7533"/>
                    <a:pt x="114" y="7784"/>
                    <a:pt x="274" y="7944"/>
                  </a:cubicBezTo>
                  <a:cubicBezTo>
                    <a:pt x="365" y="8013"/>
                    <a:pt x="457" y="8058"/>
                    <a:pt x="571" y="8081"/>
                  </a:cubicBezTo>
                  <a:cubicBezTo>
                    <a:pt x="617" y="8104"/>
                    <a:pt x="639" y="8104"/>
                    <a:pt x="685" y="8104"/>
                  </a:cubicBezTo>
                  <a:lnTo>
                    <a:pt x="753" y="8104"/>
                  </a:lnTo>
                  <a:cubicBezTo>
                    <a:pt x="776" y="8104"/>
                    <a:pt x="822" y="8081"/>
                    <a:pt x="868" y="8058"/>
                  </a:cubicBezTo>
                  <a:cubicBezTo>
                    <a:pt x="1005" y="8424"/>
                    <a:pt x="1164" y="8743"/>
                    <a:pt x="1347" y="9040"/>
                  </a:cubicBezTo>
                  <a:cubicBezTo>
                    <a:pt x="1438" y="9200"/>
                    <a:pt x="1552" y="9359"/>
                    <a:pt x="1689" y="9519"/>
                  </a:cubicBezTo>
                  <a:cubicBezTo>
                    <a:pt x="1758" y="9633"/>
                    <a:pt x="1849" y="9725"/>
                    <a:pt x="1940" y="9816"/>
                  </a:cubicBezTo>
                  <a:cubicBezTo>
                    <a:pt x="1986" y="9861"/>
                    <a:pt x="2032" y="9930"/>
                    <a:pt x="2077" y="9976"/>
                  </a:cubicBezTo>
                  <a:cubicBezTo>
                    <a:pt x="2351" y="10318"/>
                    <a:pt x="2602" y="10660"/>
                    <a:pt x="2808" y="10957"/>
                  </a:cubicBezTo>
                  <a:lnTo>
                    <a:pt x="2945" y="11140"/>
                  </a:lnTo>
                  <a:lnTo>
                    <a:pt x="3150" y="11459"/>
                  </a:lnTo>
                  <a:cubicBezTo>
                    <a:pt x="3264" y="11642"/>
                    <a:pt x="3378" y="11802"/>
                    <a:pt x="3515" y="11961"/>
                  </a:cubicBezTo>
                  <a:cubicBezTo>
                    <a:pt x="3721" y="12212"/>
                    <a:pt x="3995" y="12441"/>
                    <a:pt x="4291" y="12623"/>
                  </a:cubicBezTo>
                  <a:cubicBezTo>
                    <a:pt x="4565" y="12783"/>
                    <a:pt x="4885" y="12920"/>
                    <a:pt x="5227" y="12966"/>
                  </a:cubicBezTo>
                  <a:cubicBezTo>
                    <a:pt x="5364" y="12989"/>
                    <a:pt x="5501" y="12989"/>
                    <a:pt x="5638" y="12989"/>
                  </a:cubicBezTo>
                  <a:lnTo>
                    <a:pt x="5752" y="12989"/>
                  </a:lnTo>
                  <a:cubicBezTo>
                    <a:pt x="5958" y="12989"/>
                    <a:pt x="6140" y="12966"/>
                    <a:pt x="6323" y="12943"/>
                  </a:cubicBezTo>
                  <a:lnTo>
                    <a:pt x="6391" y="12920"/>
                  </a:lnTo>
                  <a:cubicBezTo>
                    <a:pt x="6597" y="12897"/>
                    <a:pt x="6802" y="12874"/>
                    <a:pt x="7008" y="12874"/>
                  </a:cubicBezTo>
                  <a:lnTo>
                    <a:pt x="7053" y="12874"/>
                  </a:lnTo>
                  <a:cubicBezTo>
                    <a:pt x="7167" y="12874"/>
                    <a:pt x="7282" y="12874"/>
                    <a:pt x="7396" y="12897"/>
                  </a:cubicBezTo>
                  <a:lnTo>
                    <a:pt x="7624" y="12897"/>
                  </a:lnTo>
                  <a:cubicBezTo>
                    <a:pt x="8103" y="12943"/>
                    <a:pt x="8628" y="12966"/>
                    <a:pt x="9130" y="12966"/>
                  </a:cubicBezTo>
                  <a:lnTo>
                    <a:pt x="9541" y="12966"/>
                  </a:lnTo>
                  <a:cubicBezTo>
                    <a:pt x="10158" y="12943"/>
                    <a:pt x="10705" y="12829"/>
                    <a:pt x="11162" y="12669"/>
                  </a:cubicBezTo>
                  <a:cubicBezTo>
                    <a:pt x="11436" y="12555"/>
                    <a:pt x="11664" y="12418"/>
                    <a:pt x="11892" y="12281"/>
                  </a:cubicBezTo>
                  <a:cubicBezTo>
                    <a:pt x="12006" y="12190"/>
                    <a:pt x="12120" y="12098"/>
                    <a:pt x="12189" y="12007"/>
                  </a:cubicBezTo>
                  <a:cubicBezTo>
                    <a:pt x="12257" y="11961"/>
                    <a:pt x="12303" y="11893"/>
                    <a:pt x="12349" y="11847"/>
                  </a:cubicBezTo>
                  <a:lnTo>
                    <a:pt x="12372" y="11779"/>
                  </a:lnTo>
                  <a:cubicBezTo>
                    <a:pt x="12440" y="11939"/>
                    <a:pt x="12509" y="12098"/>
                    <a:pt x="12623" y="12190"/>
                  </a:cubicBezTo>
                  <a:cubicBezTo>
                    <a:pt x="12691" y="12235"/>
                    <a:pt x="12782" y="12258"/>
                    <a:pt x="12851" y="12258"/>
                  </a:cubicBezTo>
                  <a:cubicBezTo>
                    <a:pt x="12897" y="12258"/>
                    <a:pt x="12942" y="12235"/>
                    <a:pt x="12965" y="12235"/>
                  </a:cubicBezTo>
                  <a:cubicBezTo>
                    <a:pt x="13056" y="12212"/>
                    <a:pt x="13125" y="12167"/>
                    <a:pt x="13216" y="12098"/>
                  </a:cubicBezTo>
                  <a:cubicBezTo>
                    <a:pt x="13262" y="12076"/>
                    <a:pt x="13285" y="12030"/>
                    <a:pt x="13307" y="12007"/>
                  </a:cubicBezTo>
                  <a:cubicBezTo>
                    <a:pt x="13353" y="11939"/>
                    <a:pt x="13376" y="11893"/>
                    <a:pt x="13399" y="11824"/>
                  </a:cubicBezTo>
                  <a:cubicBezTo>
                    <a:pt x="13444" y="11733"/>
                    <a:pt x="13490" y="11642"/>
                    <a:pt x="13513" y="11551"/>
                  </a:cubicBezTo>
                  <a:cubicBezTo>
                    <a:pt x="13536" y="11619"/>
                    <a:pt x="13581" y="11665"/>
                    <a:pt x="13627" y="11688"/>
                  </a:cubicBezTo>
                  <a:cubicBezTo>
                    <a:pt x="13673" y="11710"/>
                    <a:pt x="13741" y="11733"/>
                    <a:pt x="13787" y="11733"/>
                  </a:cubicBezTo>
                  <a:lnTo>
                    <a:pt x="13832" y="11733"/>
                  </a:lnTo>
                  <a:cubicBezTo>
                    <a:pt x="13901" y="11733"/>
                    <a:pt x="13969" y="11688"/>
                    <a:pt x="14038" y="11642"/>
                  </a:cubicBezTo>
                  <a:cubicBezTo>
                    <a:pt x="14175" y="11551"/>
                    <a:pt x="14266" y="11414"/>
                    <a:pt x="14380" y="11254"/>
                  </a:cubicBezTo>
                  <a:cubicBezTo>
                    <a:pt x="14403" y="11208"/>
                    <a:pt x="14449" y="11140"/>
                    <a:pt x="14472" y="11071"/>
                  </a:cubicBezTo>
                  <a:cubicBezTo>
                    <a:pt x="14517" y="11003"/>
                    <a:pt x="14540" y="10934"/>
                    <a:pt x="14563" y="10843"/>
                  </a:cubicBezTo>
                  <a:cubicBezTo>
                    <a:pt x="14586" y="10752"/>
                    <a:pt x="14608" y="10638"/>
                    <a:pt x="14608" y="10546"/>
                  </a:cubicBezTo>
                  <a:cubicBezTo>
                    <a:pt x="14608" y="10455"/>
                    <a:pt x="14608" y="10341"/>
                    <a:pt x="14608" y="10227"/>
                  </a:cubicBezTo>
                  <a:cubicBezTo>
                    <a:pt x="14586" y="9907"/>
                    <a:pt x="14540" y="9565"/>
                    <a:pt x="14472" y="9245"/>
                  </a:cubicBezTo>
                  <a:cubicBezTo>
                    <a:pt x="14449" y="9154"/>
                    <a:pt x="14426" y="9063"/>
                    <a:pt x="14403" y="8971"/>
                  </a:cubicBezTo>
                  <a:cubicBezTo>
                    <a:pt x="14266" y="8195"/>
                    <a:pt x="14289" y="7419"/>
                    <a:pt x="14289" y="6643"/>
                  </a:cubicBezTo>
                  <a:lnTo>
                    <a:pt x="14289" y="6392"/>
                  </a:lnTo>
                  <a:cubicBezTo>
                    <a:pt x="14289" y="5593"/>
                    <a:pt x="14266" y="4726"/>
                    <a:pt x="14038" y="3904"/>
                  </a:cubicBezTo>
                  <a:cubicBezTo>
                    <a:pt x="13947" y="3607"/>
                    <a:pt x="13810" y="3288"/>
                    <a:pt x="13650" y="3014"/>
                  </a:cubicBezTo>
                  <a:cubicBezTo>
                    <a:pt x="13490" y="2763"/>
                    <a:pt x="13307" y="2489"/>
                    <a:pt x="13056" y="2261"/>
                  </a:cubicBezTo>
                  <a:cubicBezTo>
                    <a:pt x="12645" y="1827"/>
                    <a:pt x="12120" y="1462"/>
                    <a:pt x="11481" y="1165"/>
                  </a:cubicBezTo>
                  <a:cubicBezTo>
                    <a:pt x="11162" y="1028"/>
                    <a:pt x="10819" y="891"/>
                    <a:pt x="10431" y="777"/>
                  </a:cubicBezTo>
                  <a:cubicBezTo>
                    <a:pt x="10249" y="709"/>
                    <a:pt x="10066" y="663"/>
                    <a:pt x="9884" y="640"/>
                  </a:cubicBezTo>
                  <a:cubicBezTo>
                    <a:pt x="9633" y="572"/>
                    <a:pt x="9381" y="503"/>
                    <a:pt x="9130" y="412"/>
                  </a:cubicBezTo>
                  <a:cubicBezTo>
                    <a:pt x="9039" y="389"/>
                    <a:pt x="8948" y="343"/>
                    <a:pt x="8856" y="298"/>
                  </a:cubicBezTo>
                  <a:cubicBezTo>
                    <a:pt x="8788" y="252"/>
                    <a:pt x="8720" y="229"/>
                    <a:pt x="8651" y="184"/>
                  </a:cubicBezTo>
                  <a:cubicBezTo>
                    <a:pt x="8514" y="92"/>
                    <a:pt x="8423" y="47"/>
                    <a:pt x="8331" y="24"/>
                  </a:cubicBezTo>
                  <a:cubicBezTo>
                    <a:pt x="8286" y="1"/>
                    <a:pt x="8263" y="1"/>
                    <a:pt x="82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1098838" y="716138"/>
              <a:ext cx="682402" cy="737374"/>
            </a:xfrm>
            <a:custGeom>
              <a:rect b="b" l="l" r="r" t="t"/>
              <a:pathLst>
                <a:path extrusionOk="0" h="10409" w="9633">
                  <a:moveTo>
                    <a:pt x="8377" y="0"/>
                  </a:moveTo>
                  <a:cubicBezTo>
                    <a:pt x="8377" y="91"/>
                    <a:pt x="8377" y="205"/>
                    <a:pt x="8377" y="320"/>
                  </a:cubicBezTo>
                  <a:cubicBezTo>
                    <a:pt x="8354" y="457"/>
                    <a:pt x="8354" y="616"/>
                    <a:pt x="8331" y="776"/>
                  </a:cubicBezTo>
                  <a:cubicBezTo>
                    <a:pt x="8308" y="936"/>
                    <a:pt x="8263" y="1096"/>
                    <a:pt x="8240" y="1278"/>
                  </a:cubicBezTo>
                  <a:cubicBezTo>
                    <a:pt x="8194" y="1598"/>
                    <a:pt x="8171" y="1940"/>
                    <a:pt x="8149" y="2260"/>
                  </a:cubicBezTo>
                  <a:cubicBezTo>
                    <a:pt x="8126" y="2579"/>
                    <a:pt x="8126" y="2899"/>
                    <a:pt x="8149" y="3218"/>
                  </a:cubicBezTo>
                  <a:cubicBezTo>
                    <a:pt x="8171" y="3538"/>
                    <a:pt x="8217" y="3858"/>
                    <a:pt x="8286" y="4177"/>
                  </a:cubicBezTo>
                  <a:cubicBezTo>
                    <a:pt x="8308" y="4360"/>
                    <a:pt x="8354" y="4519"/>
                    <a:pt x="8400" y="4702"/>
                  </a:cubicBezTo>
                  <a:cubicBezTo>
                    <a:pt x="8445" y="4839"/>
                    <a:pt x="8491" y="4976"/>
                    <a:pt x="8537" y="5090"/>
                  </a:cubicBezTo>
                  <a:cubicBezTo>
                    <a:pt x="8605" y="5318"/>
                    <a:pt x="8696" y="5524"/>
                    <a:pt x="8742" y="5752"/>
                  </a:cubicBezTo>
                  <a:cubicBezTo>
                    <a:pt x="8765" y="5866"/>
                    <a:pt x="8811" y="5957"/>
                    <a:pt x="8811" y="6072"/>
                  </a:cubicBezTo>
                  <a:cubicBezTo>
                    <a:pt x="8811" y="6117"/>
                    <a:pt x="8811" y="6186"/>
                    <a:pt x="8788" y="6231"/>
                  </a:cubicBezTo>
                  <a:cubicBezTo>
                    <a:pt x="8788" y="6254"/>
                    <a:pt x="8788" y="6300"/>
                    <a:pt x="8765" y="6345"/>
                  </a:cubicBezTo>
                  <a:cubicBezTo>
                    <a:pt x="8742" y="6345"/>
                    <a:pt x="8742" y="6368"/>
                    <a:pt x="8719" y="6391"/>
                  </a:cubicBezTo>
                  <a:cubicBezTo>
                    <a:pt x="8696" y="6414"/>
                    <a:pt x="8674" y="6437"/>
                    <a:pt x="8651" y="6460"/>
                  </a:cubicBezTo>
                  <a:cubicBezTo>
                    <a:pt x="8628" y="6482"/>
                    <a:pt x="8605" y="6505"/>
                    <a:pt x="8582" y="6505"/>
                  </a:cubicBezTo>
                  <a:cubicBezTo>
                    <a:pt x="8559" y="6505"/>
                    <a:pt x="8559" y="6528"/>
                    <a:pt x="8537" y="6528"/>
                  </a:cubicBezTo>
                  <a:cubicBezTo>
                    <a:pt x="8506" y="6528"/>
                    <a:pt x="8466" y="6538"/>
                    <a:pt x="8428" y="6538"/>
                  </a:cubicBezTo>
                  <a:cubicBezTo>
                    <a:pt x="8410" y="6538"/>
                    <a:pt x="8392" y="6536"/>
                    <a:pt x="8377" y="6528"/>
                  </a:cubicBezTo>
                  <a:cubicBezTo>
                    <a:pt x="8286" y="6528"/>
                    <a:pt x="8217" y="6505"/>
                    <a:pt x="8149" y="6482"/>
                  </a:cubicBezTo>
                  <a:cubicBezTo>
                    <a:pt x="8103" y="6460"/>
                    <a:pt x="8057" y="6460"/>
                    <a:pt x="8035" y="6460"/>
                  </a:cubicBezTo>
                  <a:lnTo>
                    <a:pt x="7989" y="6460"/>
                  </a:lnTo>
                  <a:cubicBezTo>
                    <a:pt x="7989" y="6460"/>
                    <a:pt x="7966" y="6460"/>
                    <a:pt x="7966" y="6482"/>
                  </a:cubicBezTo>
                  <a:cubicBezTo>
                    <a:pt x="7966" y="6505"/>
                    <a:pt x="7966" y="6528"/>
                    <a:pt x="7966" y="6551"/>
                  </a:cubicBezTo>
                  <a:cubicBezTo>
                    <a:pt x="7966" y="6597"/>
                    <a:pt x="7966" y="6642"/>
                    <a:pt x="7966" y="6665"/>
                  </a:cubicBezTo>
                  <a:cubicBezTo>
                    <a:pt x="7966" y="6688"/>
                    <a:pt x="7966" y="6734"/>
                    <a:pt x="7989" y="6756"/>
                  </a:cubicBezTo>
                  <a:cubicBezTo>
                    <a:pt x="7966" y="6734"/>
                    <a:pt x="7966" y="6734"/>
                    <a:pt x="7966" y="6734"/>
                  </a:cubicBezTo>
                  <a:lnTo>
                    <a:pt x="7966" y="6734"/>
                  </a:lnTo>
                  <a:cubicBezTo>
                    <a:pt x="8012" y="6848"/>
                    <a:pt x="8057" y="6985"/>
                    <a:pt x="8103" y="7099"/>
                  </a:cubicBezTo>
                  <a:cubicBezTo>
                    <a:pt x="8149" y="7213"/>
                    <a:pt x="8194" y="7327"/>
                    <a:pt x="8217" y="7464"/>
                  </a:cubicBezTo>
                  <a:cubicBezTo>
                    <a:pt x="8240" y="7510"/>
                    <a:pt x="8240" y="7555"/>
                    <a:pt x="8240" y="7601"/>
                  </a:cubicBezTo>
                  <a:cubicBezTo>
                    <a:pt x="8263" y="7624"/>
                    <a:pt x="8263" y="7669"/>
                    <a:pt x="8263" y="7692"/>
                  </a:cubicBezTo>
                  <a:cubicBezTo>
                    <a:pt x="8263" y="7783"/>
                    <a:pt x="8286" y="7852"/>
                    <a:pt x="8286" y="7943"/>
                  </a:cubicBezTo>
                  <a:cubicBezTo>
                    <a:pt x="8263" y="7989"/>
                    <a:pt x="8263" y="8035"/>
                    <a:pt x="8263" y="8080"/>
                  </a:cubicBezTo>
                  <a:cubicBezTo>
                    <a:pt x="8263" y="8126"/>
                    <a:pt x="8240" y="8149"/>
                    <a:pt x="8240" y="8172"/>
                  </a:cubicBezTo>
                  <a:cubicBezTo>
                    <a:pt x="8217" y="8194"/>
                    <a:pt x="8217" y="8217"/>
                    <a:pt x="8194" y="8240"/>
                  </a:cubicBezTo>
                  <a:cubicBezTo>
                    <a:pt x="8171" y="8263"/>
                    <a:pt x="8171" y="8263"/>
                    <a:pt x="8171" y="8263"/>
                  </a:cubicBezTo>
                  <a:cubicBezTo>
                    <a:pt x="8149" y="8286"/>
                    <a:pt x="8126" y="8286"/>
                    <a:pt x="8103" y="8308"/>
                  </a:cubicBezTo>
                  <a:cubicBezTo>
                    <a:pt x="8080" y="8308"/>
                    <a:pt x="8035" y="8331"/>
                    <a:pt x="7989" y="8331"/>
                  </a:cubicBezTo>
                  <a:cubicBezTo>
                    <a:pt x="7989" y="8331"/>
                    <a:pt x="7966" y="8308"/>
                    <a:pt x="7966" y="8308"/>
                  </a:cubicBezTo>
                  <a:cubicBezTo>
                    <a:pt x="7943" y="8308"/>
                    <a:pt x="7920" y="8308"/>
                    <a:pt x="7920" y="8286"/>
                  </a:cubicBezTo>
                  <a:cubicBezTo>
                    <a:pt x="7898" y="8286"/>
                    <a:pt x="7875" y="8263"/>
                    <a:pt x="7852" y="8240"/>
                  </a:cubicBezTo>
                  <a:cubicBezTo>
                    <a:pt x="7829" y="8217"/>
                    <a:pt x="7806" y="8194"/>
                    <a:pt x="7783" y="8172"/>
                  </a:cubicBezTo>
                  <a:cubicBezTo>
                    <a:pt x="7783" y="8149"/>
                    <a:pt x="7761" y="8149"/>
                    <a:pt x="7761" y="8126"/>
                  </a:cubicBezTo>
                  <a:lnTo>
                    <a:pt x="7738" y="8126"/>
                  </a:lnTo>
                  <a:cubicBezTo>
                    <a:pt x="7692" y="8103"/>
                    <a:pt x="7669" y="8103"/>
                    <a:pt x="7624" y="8103"/>
                  </a:cubicBezTo>
                  <a:lnTo>
                    <a:pt x="7510" y="8103"/>
                  </a:lnTo>
                  <a:cubicBezTo>
                    <a:pt x="7487" y="8126"/>
                    <a:pt x="7464" y="8126"/>
                    <a:pt x="7441" y="8149"/>
                  </a:cubicBezTo>
                  <a:cubicBezTo>
                    <a:pt x="7395" y="8149"/>
                    <a:pt x="7373" y="8172"/>
                    <a:pt x="7350" y="8194"/>
                  </a:cubicBezTo>
                  <a:cubicBezTo>
                    <a:pt x="7304" y="8240"/>
                    <a:pt x="7258" y="8308"/>
                    <a:pt x="7213" y="8354"/>
                  </a:cubicBezTo>
                  <a:cubicBezTo>
                    <a:pt x="7216" y="8354"/>
                    <a:pt x="7219" y="8354"/>
                    <a:pt x="7222" y="8353"/>
                  </a:cubicBezTo>
                  <a:lnTo>
                    <a:pt x="7222" y="8353"/>
                  </a:lnTo>
                  <a:cubicBezTo>
                    <a:pt x="7140" y="8483"/>
                    <a:pt x="7095" y="8612"/>
                    <a:pt x="7030" y="8742"/>
                  </a:cubicBezTo>
                  <a:cubicBezTo>
                    <a:pt x="6985" y="8811"/>
                    <a:pt x="6962" y="8879"/>
                    <a:pt x="6916" y="8948"/>
                  </a:cubicBezTo>
                  <a:cubicBezTo>
                    <a:pt x="6870" y="9016"/>
                    <a:pt x="6848" y="9062"/>
                    <a:pt x="6802" y="9107"/>
                  </a:cubicBezTo>
                  <a:cubicBezTo>
                    <a:pt x="6733" y="9176"/>
                    <a:pt x="6665" y="9244"/>
                    <a:pt x="6597" y="9313"/>
                  </a:cubicBezTo>
                  <a:cubicBezTo>
                    <a:pt x="6528" y="9358"/>
                    <a:pt x="6460" y="9427"/>
                    <a:pt x="6368" y="9473"/>
                  </a:cubicBezTo>
                  <a:cubicBezTo>
                    <a:pt x="6186" y="9587"/>
                    <a:pt x="6003" y="9678"/>
                    <a:pt x="5820" y="9724"/>
                  </a:cubicBezTo>
                  <a:cubicBezTo>
                    <a:pt x="5410" y="9861"/>
                    <a:pt x="4999" y="9906"/>
                    <a:pt x="4565" y="9929"/>
                  </a:cubicBezTo>
                  <a:cubicBezTo>
                    <a:pt x="4489" y="9937"/>
                    <a:pt x="4410" y="9939"/>
                    <a:pt x="4330" y="9939"/>
                  </a:cubicBezTo>
                  <a:cubicBezTo>
                    <a:pt x="4169" y="9939"/>
                    <a:pt x="4002" y="9929"/>
                    <a:pt x="3835" y="9929"/>
                  </a:cubicBezTo>
                  <a:cubicBezTo>
                    <a:pt x="3561" y="9906"/>
                    <a:pt x="3310" y="9883"/>
                    <a:pt x="3059" y="9861"/>
                  </a:cubicBezTo>
                  <a:lnTo>
                    <a:pt x="3036" y="9861"/>
                  </a:lnTo>
                  <a:cubicBezTo>
                    <a:pt x="2914" y="9861"/>
                    <a:pt x="2792" y="9850"/>
                    <a:pt x="2664" y="9850"/>
                  </a:cubicBezTo>
                  <a:cubicBezTo>
                    <a:pt x="2600" y="9850"/>
                    <a:pt x="2534" y="9853"/>
                    <a:pt x="2465" y="9861"/>
                  </a:cubicBezTo>
                  <a:cubicBezTo>
                    <a:pt x="2374" y="9861"/>
                    <a:pt x="2260" y="9861"/>
                    <a:pt x="2168" y="9883"/>
                  </a:cubicBezTo>
                  <a:cubicBezTo>
                    <a:pt x="2077" y="9906"/>
                    <a:pt x="2009" y="9906"/>
                    <a:pt x="1917" y="9929"/>
                  </a:cubicBezTo>
                  <a:lnTo>
                    <a:pt x="1940" y="9929"/>
                  </a:lnTo>
                  <a:cubicBezTo>
                    <a:pt x="1780" y="9952"/>
                    <a:pt x="1621" y="9998"/>
                    <a:pt x="1484" y="10043"/>
                  </a:cubicBezTo>
                  <a:cubicBezTo>
                    <a:pt x="1324" y="10089"/>
                    <a:pt x="1164" y="10134"/>
                    <a:pt x="1004" y="10180"/>
                  </a:cubicBezTo>
                  <a:cubicBezTo>
                    <a:pt x="867" y="10226"/>
                    <a:pt x="730" y="10249"/>
                    <a:pt x="571" y="10271"/>
                  </a:cubicBezTo>
                  <a:cubicBezTo>
                    <a:pt x="434" y="10294"/>
                    <a:pt x="297" y="10317"/>
                    <a:pt x="137" y="10317"/>
                  </a:cubicBezTo>
                  <a:lnTo>
                    <a:pt x="0" y="10317"/>
                  </a:lnTo>
                  <a:cubicBezTo>
                    <a:pt x="91" y="10340"/>
                    <a:pt x="160" y="10363"/>
                    <a:pt x="228" y="10363"/>
                  </a:cubicBezTo>
                  <a:cubicBezTo>
                    <a:pt x="365" y="10386"/>
                    <a:pt x="502" y="10408"/>
                    <a:pt x="639" y="10408"/>
                  </a:cubicBezTo>
                  <a:cubicBezTo>
                    <a:pt x="685" y="10408"/>
                    <a:pt x="730" y="10408"/>
                    <a:pt x="753" y="10386"/>
                  </a:cubicBezTo>
                  <a:cubicBezTo>
                    <a:pt x="936" y="10386"/>
                    <a:pt x="1141" y="10363"/>
                    <a:pt x="1324" y="10340"/>
                  </a:cubicBezTo>
                  <a:lnTo>
                    <a:pt x="1392" y="10317"/>
                  </a:lnTo>
                  <a:cubicBezTo>
                    <a:pt x="1598" y="10294"/>
                    <a:pt x="1803" y="10271"/>
                    <a:pt x="2009" y="10271"/>
                  </a:cubicBezTo>
                  <a:lnTo>
                    <a:pt x="2054" y="10271"/>
                  </a:lnTo>
                  <a:cubicBezTo>
                    <a:pt x="2168" y="10271"/>
                    <a:pt x="2283" y="10271"/>
                    <a:pt x="2397" y="10294"/>
                  </a:cubicBezTo>
                  <a:lnTo>
                    <a:pt x="2534" y="10294"/>
                  </a:lnTo>
                  <a:lnTo>
                    <a:pt x="2602" y="10317"/>
                  </a:lnTo>
                  <a:lnTo>
                    <a:pt x="2671" y="10317"/>
                  </a:lnTo>
                  <a:cubicBezTo>
                    <a:pt x="3127" y="10340"/>
                    <a:pt x="3629" y="10386"/>
                    <a:pt x="4131" y="10386"/>
                  </a:cubicBezTo>
                  <a:cubicBezTo>
                    <a:pt x="4268" y="10386"/>
                    <a:pt x="4405" y="10386"/>
                    <a:pt x="4542" y="10363"/>
                  </a:cubicBezTo>
                  <a:cubicBezTo>
                    <a:pt x="5159" y="10340"/>
                    <a:pt x="5706" y="10249"/>
                    <a:pt x="6163" y="10066"/>
                  </a:cubicBezTo>
                  <a:cubicBezTo>
                    <a:pt x="6414" y="9952"/>
                    <a:pt x="6665" y="9838"/>
                    <a:pt x="6893" y="9678"/>
                  </a:cubicBezTo>
                  <a:cubicBezTo>
                    <a:pt x="7007" y="9587"/>
                    <a:pt x="7121" y="9495"/>
                    <a:pt x="7213" y="9404"/>
                  </a:cubicBezTo>
                  <a:cubicBezTo>
                    <a:pt x="7236" y="9358"/>
                    <a:pt x="7281" y="9313"/>
                    <a:pt x="7327" y="9267"/>
                  </a:cubicBezTo>
                  <a:lnTo>
                    <a:pt x="7373" y="9199"/>
                  </a:lnTo>
                  <a:cubicBezTo>
                    <a:pt x="7418" y="9336"/>
                    <a:pt x="7487" y="9495"/>
                    <a:pt x="7624" y="9587"/>
                  </a:cubicBezTo>
                  <a:cubicBezTo>
                    <a:pt x="7692" y="9632"/>
                    <a:pt x="7783" y="9655"/>
                    <a:pt x="7852" y="9655"/>
                  </a:cubicBezTo>
                  <a:cubicBezTo>
                    <a:pt x="7898" y="9655"/>
                    <a:pt x="7943" y="9655"/>
                    <a:pt x="7966" y="9632"/>
                  </a:cubicBezTo>
                  <a:cubicBezTo>
                    <a:pt x="8057" y="9609"/>
                    <a:pt x="8149" y="9564"/>
                    <a:pt x="8217" y="9495"/>
                  </a:cubicBezTo>
                  <a:cubicBezTo>
                    <a:pt x="8263" y="9473"/>
                    <a:pt x="8286" y="9427"/>
                    <a:pt x="8308" y="9404"/>
                  </a:cubicBezTo>
                  <a:cubicBezTo>
                    <a:pt x="8354" y="9336"/>
                    <a:pt x="8377" y="9290"/>
                    <a:pt x="8400" y="9244"/>
                  </a:cubicBezTo>
                  <a:cubicBezTo>
                    <a:pt x="8445" y="9153"/>
                    <a:pt x="8491" y="9039"/>
                    <a:pt x="8514" y="8970"/>
                  </a:cubicBezTo>
                  <a:cubicBezTo>
                    <a:pt x="8537" y="9016"/>
                    <a:pt x="8582" y="9062"/>
                    <a:pt x="8628" y="9085"/>
                  </a:cubicBezTo>
                  <a:cubicBezTo>
                    <a:pt x="8674" y="9130"/>
                    <a:pt x="8742" y="9130"/>
                    <a:pt x="8788" y="9130"/>
                  </a:cubicBezTo>
                  <a:lnTo>
                    <a:pt x="8833" y="9130"/>
                  </a:lnTo>
                  <a:cubicBezTo>
                    <a:pt x="8902" y="9130"/>
                    <a:pt x="8970" y="9107"/>
                    <a:pt x="9039" y="9039"/>
                  </a:cubicBezTo>
                  <a:cubicBezTo>
                    <a:pt x="9176" y="8948"/>
                    <a:pt x="9290" y="8811"/>
                    <a:pt x="9381" y="8651"/>
                  </a:cubicBezTo>
                  <a:cubicBezTo>
                    <a:pt x="9427" y="8605"/>
                    <a:pt x="9450" y="8537"/>
                    <a:pt x="9495" y="8491"/>
                  </a:cubicBezTo>
                  <a:cubicBezTo>
                    <a:pt x="9518" y="8400"/>
                    <a:pt x="9564" y="8308"/>
                    <a:pt x="9564" y="8240"/>
                  </a:cubicBezTo>
                  <a:cubicBezTo>
                    <a:pt x="9587" y="8172"/>
                    <a:pt x="9609" y="8057"/>
                    <a:pt x="9609" y="7943"/>
                  </a:cubicBezTo>
                  <a:cubicBezTo>
                    <a:pt x="9632" y="7852"/>
                    <a:pt x="9632" y="7738"/>
                    <a:pt x="9609" y="7624"/>
                  </a:cubicBezTo>
                  <a:cubicBezTo>
                    <a:pt x="9609" y="7281"/>
                    <a:pt x="9541" y="6962"/>
                    <a:pt x="9473" y="6642"/>
                  </a:cubicBezTo>
                  <a:lnTo>
                    <a:pt x="9450" y="6551"/>
                  </a:lnTo>
                  <a:lnTo>
                    <a:pt x="9427" y="6368"/>
                  </a:lnTo>
                  <a:cubicBezTo>
                    <a:pt x="9267" y="5592"/>
                    <a:pt x="9290" y="4816"/>
                    <a:pt x="9290" y="4063"/>
                  </a:cubicBezTo>
                  <a:lnTo>
                    <a:pt x="9290" y="3789"/>
                  </a:lnTo>
                  <a:cubicBezTo>
                    <a:pt x="9290" y="2990"/>
                    <a:pt x="9290" y="2123"/>
                    <a:pt x="9039" y="1301"/>
                  </a:cubicBezTo>
                  <a:cubicBezTo>
                    <a:pt x="8948" y="1004"/>
                    <a:pt x="8833" y="708"/>
                    <a:pt x="8651" y="388"/>
                  </a:cubicBezTo>
                  <a:cubicBezTo>
                    <a:pt x="8559" y="274"/>
                    <a:pt x="8468" y="137"/>
                    <a:pt x="8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1648537" y="1291695"/>
              <a:ext cx="71" cy="1700"/>
            </a:xfrm>
            <a:custGeom>
              <a:rect b="b" l="l" r="r" t="t"/>
              <a:pathLst>
                <a:path extrusionOk="0" h="24" w="1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1061648" y="1086407"/>
              <a:ext cx="34003" cy="34003"/>
            </a:xfrm>
            <a:custGeom>
              <a:rect b="b" l="l" r="r" t="t"/>
              <a:pathLst>
                <a:path extrusionOk="0" h="480" w="480">
                  <a:moveTo>
                    <a:pt x="388" y="0"/>
                  </a:moveTo>
                  <a:cubicBezTo>
                    <a:pt x="365" y="0"/>
                    <a:pt x="342" y="23"/>
                    <a:pt x="320" y="23"/>
                  </a:cubicBezTo>
                  <a:lnTo>
                    <a:pt x="274" y="46"/>
                  </a:lnTo>
                  <a:cubicBezTo>
                    <a:pt x="251" y="69"/>
                    <a:pt x="228" y="69"/>
                    <a:pt x="205" y="91"/>
                  </a:cubicBezTo>
                  <a:cubicBezTo>
                    <a:pt x="160" y="114"/>
                    <a:pt x="160" y="160"/>
                    <a:pt x="183" y="183"/>
                  </a:cubicBezTo>
                  <a:cubicBezTo>
                    <a:pt x="183" y="205"/>
                    <a:pt x="205" y="228"/>
                    <a:pt x="228" y="228"/>
                  </a:cubicBezTo>
                  <a:lnTo>
                    <a:pt x="205" y="228"/>
                  </a:lnTo>
                  <a:cubicBezTo>
                    <a:pt x="205" y="228"/>
                    <a:pt x="183" y="228"/>
                    <a:pt x="160" y="251"/>
                  </a:cubicBezTo>
                  <a:cubicBezTo>
                    <a:pt x="114" y="274"/>
                    <a:pt x="68" y="320"/>
                    <a:pt x="23" y="365"/>
                  </a:cubicBezTo>
                  <a:cubicBezTo>
                    <a:pt x="0" y="365"/>
                    <a:pt x="0" y="388"/>
                    <a:pt x="0" y="411"/>
                  </a:cubicBezTo>
                  <a:cubicBezTo>
                    <a:pt x="0" y="434"/>
                    <a:pt x="0" y="434"/>
                    <a:pt x="23" y="457"/>
                  </a:cubicBezTo>
                  <a:cubicBezTo>
                    <a:pt x="23" y="479"/>
                    <a:pt x="46" y="479"/>
                    <a:pt x="68" y="479"/>
                  </a:cubicBezTo>
                  <a:cubicBezTo>
                    <a:pt x="91" y="479"/>
                    <a:pt x="114" y="479"/>
                    <a:pt x="114" y="457"/>
                  </a:cubicBezTo>
                  <a:cubicBezTo>
                    <a:pt x="137" y="434"/>
                    <a:pt x="160" y="411"/>
                    <a:pt x="183" y="411"/>
                  </a:cubicBezTo>
                  <a:cubicBezTo>
                    <a:pt x="228" y="365"/>
                    <a:pt x="251" y="365"/>
                    <a:pt x="274" y="342"/>
                  </a:cubicBezTo>
                  <a:cubicBezTo>
                    <a:pt x="297" y="342"/>
                    <a:pt x="320" y="342"/>
                    <a:pt x="342" y="320"/>
                  </a:cubicBezTo>
                  <a:cubicBezTo>
                    <a:pt x="365" y="320"/>
                    <a:pt x="388" y="297"/>
                    <a:pt x="388" y="297"/>
                  </a:cubicBezTo>
                  <a:cubicBezTo>
                    <a:pt x="411" y="274"/>
                    <a:pt x="411" y="251"/>
                    <a:pt x="388" y="228"/>
                  </a:cubicBezTo>
                  <a:cubicBezTo>
                    <a:pt x="388" y="205"/>
                    <a:pt x="365" y="183"/>
                    <a:pt x="320" y="183"/>
                  </a:cubicBezTo>
                  <a:cubicBezTo>
                    <a:pt x="342" y="183"/>
                    <a:pt x="365" y="160"/>
                    <a:pt x="388" y="160"/>
                  </a:cubicBezTo>
                  <a:lnTo>
                    <a:pt x="411" y="137"/>
                  </a:lnTo>
                  <a:cubicBezTo>
                    <a:pt x="434" y="137"/>
                    <a:pt x="457" y="137"/>
                    <a:pt x="457" y="114"/>
                  </a:cubicBezTo>
                  <a:cubicBezTo>
                    <a:pt x="479" y="91"/>
                    <a:pt x="479" y="69"/>
                    <a:pt x="479" y="46"/>
                  </a:cubicBezTo>
                  <a:cubicBezTo>
                    <a:pt x="457" y="23"/>
                    <a:pt x="457" y="23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1229746" y="1128414"/>
              <a:ext cx="24369" cy="25927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cubicBezTo>
                    <a:pt x="138" y="23"/>
                    <a:pt x="138" y="69"/>
                    <a:pt x="138" y="92"/>
                  </a:cubicBezTo>
                  <a:lnTo>
                    <a:pt x="138" y="69"/>
                  </a:lnTo>
                  <a:cubicBezTo>
                    <a:pt x="115" y="46"/>
                    <a:pt x="92" y="46"/>
                    <a:pt x="69" y="46"/>
                  </a:cubicBezTo>
                  <a:lnTo>
                    <a:pt x="24" y="46"/>
                  </a:lnTo>
                  <a:cubicBezTo>
                    <a:pt x="24" y="69"/>
                    <a:pt x="1" y="69"/>
                    <a:pt x="1" y="92"/>
                  </a:cubicBezTo>
                  <a:cubicBezTo>
                    <a:pt x="1" y="115"/>
                    <a:pt x="1" y="137"/>
                    <a:pt x="1" y="160"/>
                  </a:cubicBezTo>
                  <a:lnTo>
                    <a:pt x="24" y="183"/>
                  </a:lnTo>
                  <a:cubicBezTo>
                    <a:pt x="47" y="229"/>
                    <a:pt x="69" y="252"/>
                    <a:pt x="69" y="274"/>
                  </a:cubicBezTo>
                  <a:lnTo>
                    <a:pt x="92" y="320"/>
                  </a:lnTo>
                  <a:cubicBezTo>
                    <a:pt x="92" y="343"/>
                    <a:pt x="115" y="366"/>
                    <a:pt x="161" y="366"/>
                  </a:cubicBezTo>
                  <a:cubicBezTo>
                    <a:pt x="183" y="366"/>
                    <a:pt x="206" y="343"/>
                    <a:pt x="229" y="320"/>
                  </a:cubicBezTo>
                  <a:cubicBezTo>
                    <a:pt x="229" y="297"/>
                    <a:pt x="229" y="297"/>
                    <a:pt x="229" y="274"/>
                  </a:cubicBezTo>
                  <a:cubicBezTo>
                    <a:pt x="229" y="252"/>
                    <a:pt x="229" y="252"/>
                    <a:pt x="207" y="229"/>
                  </a:cubicBezTo>
                  <a:lnTo>
                    <a:pt x="207" y="229"/>
                  </a:lnTo>
                  <a:cubicBezTo>
                    <a:pt x="229" y="252"/>
                    <a:pt x="229" y="252"/>
                    <a:pt x="252" y="252"/>
                  </a:cubicBezTo>
                  <a:lnTo>
                    <a:pt x="320" y="252"/>
                  </a:lnTo>
                  <a:cubicBezTo>
                    <a:pt x="320" y="252"/>
                    <a:pt x="343" y="229"/>
                    <a:pt x="343" y="206"/>
                  </a:cubicBezTo>
                  <a:cubicBezTo>
                    <a:pt x="343" y="183"/>
                    <a:pt x="343" y="160"/>
                    <a:pt x="343" y="160"/>
                  </a:cubicBezTo>
                  <a:cubicBezTo>
                    <a:pt x="320" y="115"/>
                    <a:pt x="298" y="69"/>
                    <a:pt x="275" y="23"/>
                  </a:cubicBezTo>
                  <a:cubicBezTo>
                    <a:pt x="275" y="1"/>
                    <a:pt x="22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1220041" y="1146194"/>
              <a:ext cx="21110" cy="34003"/>
            </a:xfrm>
            <a:custGeom>
              <a:rect b="b" l="l" r="r" t="t"/>
              <a:pathLst>
                <a:path extrusionOk="0" h="480" w="298">
                  <a:moveTo>
                    <a:pt x="92" y="1"/>
                  </a:moveTo>
                  <a:cubicBezTo>
                    <a:pt x="69" y="1"/>
                    <a:pt x="69" y="1"/>
                    <a:pt x="47" y="23"/>
                  </a:cubicBezTo>
                  <a:cubicBezTo>
                    <a:pt x="24" y="23"/>
                    <a:pt x="24" y="46"/>
                    <a:pt x="24" y="69"/>
                  </a:cubicBezTo>
                  <a:cubicBezTo>
                    <a:pt x="1" y="69"/>
                    <a:pt x="1" y="115"/>
                    <a:pt x="24" y="115"/>
                  </a:cubicBezTo>
                  <a:cubicBezTo>
                    <a:pt x="47" y="138"/>
                    <a:pt x="69" y="160"/>
                    <a:pt x="69" y="183"/>
                  </a:cubicBezTo>
                  <a:cubicBezTo>
                    <a:pt x="92" y="206"/>
                    <a:pt x="92" y="229"/>
                    <a:pt x="115" y="252"/>
                  </a:cubicBezTo>
                  <a:cubicBezTo>
                    <a:pt x="115" y="274"/>
                    <a:pt x="115" y="297"/>
                    <a:pt x="115" y="297"/>
                  </a:cubicBezTo>
                  <a:cubicBezTo>
                    <a:pt x="138" y="320"/>
                    <a:pt x="138" y="343"/>
                    <a:pt x="138" y="366"/>
                  </a:cubicBezTo>
                  <a:lnTo>
                    <a:pt x="138" y="411"/>
                  </a:lnTo>
                  <a:cubicBezTo>
                    <a:pt x="138" y="434"/>
                    <a:pt x="161" y="457"/>
                    <a:pt x="161" y="457"/>
                  </a:cubicBezTo>
                  <a:cubicBezTo>
                    <a:pt x="184" y="480"/>
                    <a:pt x="206" y="480"/>
                    <a:pt x="229" y="480"/>
                  </a:cubicBezTo>
                  <a:cubicBezTo>
                    <a:pt x="229" y="480"/>
                    <a:pt x="252" y="480"/>
                    <a:pt x="275" y="457"/>
                  </a:cubicBezTo>
                  <a:cubicBezTo>
                    <a:pt x="275" y="457"/>
                    <a:pt x="298" y="434"/>
                    <a:pt x="298" y="411"/>
                  </a:cubicBezTo>
                  <a:lnTo>
                    <a:pt x="298" y="389"/>
                  </a:lnTo>
                  <a:lnTo>
                    <a:pt x="275" y="343"/>
                  </a:lnTo>
                  <a:lnTo>
                    <a:pt x="275" y="297"/>
                  </a:lnTo>
                  <a:cubicBezTo>
                    <a:pt x="275" y="274"/>
                    <a:pt x="252" y="252"/>
                    <a:pt x="252" y="206"/>
                  </a:cubicBezTo>
                  <a:cubicBezTo>
                    <a:pt x="229" y="160"/>
                    <a:pt x="206" y="115"/>
                    <a:pt x="161" y="46"/>
                  </a:cubicBezTo>
                  <a:cubicBezTo>
                    <a:pt x="138" y="23"/>
                    <a:pt x="115" y="23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864366" y="860010"/>
              <a:ext cx="304045" cy="252332"/>
            </a:xfrm>
            <a:custGeom>
              <a:rect b="b" l="l" r="r" t="t"/>
              <a:pathLst>
                <a:path extrusionOk="0" h="3562" w="4292">
                  <a:moveTo>
                    <a:pt x="3287" y="1"/>
                  </a:moveTo>
                  <a:cubicBezTo>
                    <a:pt x="3196" y="1"/>
                    <a:pt x="3105" y="23"/>
                    <a:pt x="3013" y="46"/>
                  </a:cubicBezTo>
                  <a:cubicBezTo>
                    <a:pt x="2922" y="69"/>
                    <a:pt x="2831" y="115"/>
                    <a:pt x="2762" y="160"/>
                  </a:cubicBezTo>
                  <a:cubicBezTo>
                    <a:pt x="2580" y="252"/>
                    <a:pt x="2420" y="389"/>
                    <a:pt x="2283" y="480"/>
                  </a:cubicBezTo>
                  <a:lnTo>
                    <a:pt x="2192" y="548"/>
                  </a:lnTo>
                  <a:cubicBezTo>
                    <a:pt x="2077" y="640"/>
                    <a:pt x="1963" y="731"/>
                    <a:pt x="1826" y="799"/>
                  </a:cubicBezTo>
                  <a:cubicBezTo>
                    <a:pt x="1621" y="914"/>
                    <a:pt x="1416" y="959"/>
                    <a:pt x="1187" y="1028"/>
                  </a:cubicBezTo>
                  <a:cubicBezTo>
                    <a:pt x="1096" y="1050"/>
                    <a:pt x="1005" y="1073"/>
                    <a:pt x="913" y="1119"/>
                  </a:cubicBezTo>
                  <a:cubicBezTo>
                    <a:pt x="776" y="1165"/>
                    <a:pt x="639" y="1210"/>
                    <a:pt x="525" y="1302"/>
                  </a:cubicBezTo>
                  <a:cubicBezTo>
                    <a:pt x="388" y="1370"/>
                    <a:pt x="251" y="1484"/>
                    <a:pt x="160" y="1621"/>
                  </a:cubicBezTo>
                  <a:cubicBezTo>
                    <a:pt x="92" y="1735"/>
                    <a:pt x="46" y="1849"/>
                    <a:pt x="23" y="1986"/>
                  </a:cubicBezTo>
                  <a:cubicBezTo>
                    <a:pt x="0" y="2032"/>
                    <a:pt x="0" y="2100"/>
                    <a:pt x="0" y="2169"/>
                  </a:cubicBezTo>
                  <a:cubicBezTo>
                    <a:pt x="0" y="2237"/>
                    <a:pt x="23" y="2306"/>
                    <a:pt x="46" y="2374"/>
                  </a:cubicBezTo>
                  <a:cubicBezTo>
                    <a:pt x="92" y="2625"/>
                    <a:pt x="251" y="2854"/>
                    <a:pt x="480" y="3059"/>
                  </a:cubicBezTo>
                  <a:cubicBezTo>
                    <a:pt x="571" y="3150"/>
                    <a:pt x="662" y="3219"/>
                    <a:pt x="799" y="3310"/>
                  </a:cubicBezTo>
                  <a:cubicBezTo>
                    <a:pt x="959" y="3401"/>
                    <a:pt x="1142" y="3470"/>
                    <a:pt x="1324" y="3516"/>
                  </a:cubicBezTo>
                  <a:cubicBezTo>
                    <a:pt x="1393" y="3538"/>
                    <a:pt x="1461" y="3538"/>
                    <a:pt x="1552" y="3561"/>
                  </a:cubicBezTo>
                  <a:lnTo>
                    <a:pt x="1781" y="3561"/>
                  </a:lnTo>
                  <a:cubicBezTo>
                    <a:pt x="1940" y="3561"/>
                    <a:pt x="2100" y="3538"/>
                    <a:pt x="2260" y="3493"/>
                  </a:cubicBezTo>
                  <a:cubicBezTo>
                    <a:pt x="2443" y="3424"/>
                    <a:pt x="2602" y="3333"/>
                    <a:pt x="2717" y="3265"/>
                  </a:cubicBezTo>
                  <a:cubicBezTo>
                    <a:pt x="2831" y="3196"/>
                    <a:pt x="2945" y="3105"/>
                    <a:pt x="3036" y="3036"/>
                  </a:cubicBezTo>
                  <a:cubicBezTo>
                    <a:pt x="3219" y="2876"/>
                    <a:pt x="3401" y="2694"/>
                    <a:pt x="3584" y="2488"/>
                  </a:cubicBezTo>
                  <a:cubicBezTo>
                    <a:pt x="3744" y="2306"/>
                    <a:pt x="3881" y="2123"/>
                    <a:pt x="4018" y="1918"/>
                  </a:cubicBezTo>
                  <a:cubicBezTo>
                    <a:pt x="4132" y="1690"/>
                    <a:pt x="4223" y="1461"/>
                    <a:pt x="4246" y="1256"/>
                  </a:cubicBezTo>
                  <a:cubicBezTo>
                    <a:pt x="4291" y="1028"/>
                    <a:pt x="4269" y="799"/>
                    <a:pt x="4177" y="594"/>
                  </a:cubicBezTo>
                  <a:cubicBezTo>
                    <a:pt x="4132" y="503"/>
                    <a:pt x="4063" y="389"/>
                    <a:pt x="3995" y="297"/>
                  </a:cubicBezTo>
                  <a:cubicBezTo>
                    <a:pt x="3949" y="252"/>
                    <a:pt x="3881" y="206"/>
                    <a:pt x="3835" y="160"/>
                  </a:cubicBezTo>
                  <a:cubicBezTo>
                    <a:pt x="3812" y="115"/>
                    <a:pt x="3789" y="115"/>
                    <a:pt x="3767" y="92"/>
                  </a:cubicBezTo>
                  <a:lnTo>
                    <a:pt x="3744" y="92"/>
                  </a:lnTo>
                  <a:lnTo>
                    <a:pt x="3721" y="69"/>
                  </a:lnTo>
                  <a:cubicBezTo>
                    <a:pt x="3698" y="69"/>
                    <a:pt x="3698" y="46"/>
                    <a:pt x="3675" y="46"/>
                  </a:cubicBezTo>
                  <a:lnTo>
                    <a:pt x="3630" y="46"/>
                  </a:lnTo>
                  <a:cubicBezTo>
                    <a:pt x="3607" y="23"/>
                    <a:pt x="3584" y="23"/>
                    <a:pt x="3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1299308" y="952170"/>
              <a:ext cx="237739" cy="341520"/>
            </a:xfrm>
            <a:custGeom>
              <a:rect b="b" l="l" r="r" t="t"/>
              <a:pathLst>
                <a:path extrusionOk="0" h="4821" w="3356">
                  <a:moveTo>
                    <a:pt x="1416" y="1"/>
                  </a:moveTo>
                  <a:cubicBezTo>
                    <a:pt x="1256" y="1"/>
                    <a:pt x="1142" y="46"/>
                    <a:pt x="1027" y="69"/>
                  </a:cubicBezTo>
                  <a:cubicBezTo>
                    <a:pt x="822" y="160"/>
                    <a:pt x="617" y="320"/>
                    <a:pt x="480" y="526"/>
                  </a:cubicBezTo>
                  <a:cubicBezTo>
                    <a:pt x="320" y="731"/>
                    <a:pt x="229" y="959"/>
                    <a:pt x="160" y="1210"/>
                  </a:cubicBezTo>
                  <a:cubicBezTo>
                    <a:pt x="92" y="1461"/>
                    <a:pt x="46" y="1735"/>
                    <a:pt x="23" y="1986"/>
                  </a:cubicBezTo>
                  <a:cubicBezTo>
                    <a:pt x="0" y="2283"/>
                    <a:pt x="0" y="2557"/>
                    <a:pt x="46" y="2831"/>
                  </a:cubicBezTo>
                  <a:cubicBezTo>
                    <a:pt x="46" y="2968"/>
                    <a:pt x="69" y="3105"/>
                    <a:pt x="92" y="3265"/>
                  </a:cubicBezTo>
                  <a:cubicBezTo>
                    <a:pt x="137" y="3402"/>
                    <a:pt x="183" y="3584"/>
                    <a:pt x="274" y="3767"/>
                  </a:cubicBezTo>
                  <a:cubicBezTo>
                    <a:pt x="366" y="3949"/>
                    <a:pt x="457" y="4086"/>
                    <a:pt x="594" y="4223"/>
                  </a:cubicBezTo>
                  <a:cubicBezTo>
                    <a:pt x="639" y="4269"/>
                    <a:pt x="708" y="4337"/>
                    <a:pt x="776" y="4383"/>
                  </a:cubicBezTo>
                  <a:cubicBezTo>
                    <a:pt x="845" y="4429"/>
                    <a:pt x="913" y="4474"/>
                    <a:pt x="982" y="4520"/>
                  </a:cubicBezTo>
                  <a:cubicBezTo>
                    <a:pt x="1164" y="4634"/>
                    <a:pt x="1347" y="4703"/>
                    <a:pt x="1530" y="4748"/>
                  </a:cubicBezTo>
                  <a:cubicBezTo>
                    <a:pt x="1712" y="4794"/>
                    <a:pt x="1849" y="4817"/>
                    <a:pt x="1986" y="4817"/>
                  </a:cubicBezTo>
                  <a:cubicBezTo>
                    <a:pt x="2027" y="4820"/>
                    <a:pt x="2067" y="4821"/>
                    <a:pt x="2107" y="4821"/>
                  </a:cubicBezTo>
                  <a:cubicBezTo>
                    <a:pt x="2380" y="4821"/>
                    <a:pt x="2634" y="4754"/>
                    <a:pt x="2854" y="4634"/>
                  </a:cubicBezTo>
                  <a:cubicBezTo>
                    <a:pt x="2922" y="4588"/>
                    <a:pt x="2990" y="4543"/>
                    <a:pt x="3036" y="4497"/>
                  </a:cubicBezTo>
                  <a:cubicBezTo>
                    <a:pt x="3082" y="4451"/>
                    <a:pt x="3127" y="4406"/>
                    <a:pt x="3173" y="4337"/>
                  </a:cubicBezTo>
                  <a:cubicBezTo>
                    <a:pt x="3242" y="4223"/>
                    <a:pt x="3310" y="4086"/>
                    <a:pt x="3333" y="3949"/>
                  </a:cubicBezTo>
                  <a:cubicBezTo>
                    <a:pt x="3356" y="3767"/>
                    <a:pt x="3356" y="3607"/>
                    <a:pt x="3310" y="3424"/>
                  </a:cubicBezTo>
                  <a:cubicBezTo>
                    <a:pt x="3264" y="3287"/>
                    <a:pt x="3219" y="3128"/>
                    <a:pt x="3150" y="2968"/>
                  </a:cubicBezTo>
                  <a:cubicBezTo>
                    <a:pt x="3105" y="2877"/>
                    <a:pt x="3036" y="2785"/>
                    <a:pt x="2990" y="2694"/>
                  </a:cubicBezTo>
                  <a:cubicBezTo>
                    <a:pt x="2876" y="2489"/>
                    <a:pt x="2762" y="2283"/>
                    <a:pt x="2671" y="2055"/>
                  </a:cubicBezTo>
                  <a:cubicBezTo>
                    <a:pt x="2648" y="1895"/>
                    <a:pt x="2625" y="1735"/>
                    <a:pt x="2602" y="1575"/>
                  </a:cubicBezTo>
                  <a:lnTo>
                    <a:pt x="2580" y="1461"/>
                  </a:lnTo>
                  <a:cubicBezTo>
                    <a:pt x="2557" y="1256"/>
                    <a:pt x="2511" y="1051"/>
                    <a:pt x="2443" y="845"/>
                  </a:cubicBezTo>
                  <a:cubicBezTo>
                    <a:pt x="2420" y="731"/>
                    <a:pt x="2397" y="640"/>
                    <a:pt x="2351" y="548"/>
                  </a:cubicBezTo>
                  <a:cubicBezTo>
                    <a:pt x="2306" y="457"/>
                    <a:pt x="2260" y="389"/>
                    <a:pt x="2192" y="297"/>
                  </a:cubicBezTo>
                  <a:cubicBezTo>
                    <a:pt x="2169" y="274"/>
                    <a:pt x="2146" y="252"/>
                    <a:pt x="2123" y="229"/>
                  </a:cubicBezTo>
                  <a:cubicBezTo>
                    <a:pt x="2077" y="183"/>
                    <a:pt x="2009" y="138"/>
                    <a:pt x="1963" y="115"/>
                  </a:cubicBezTo>
                  <a:cubicBezTo>
                    <a:pt x="1940" y="92"/>
                    <a:pt x="1918" y="69"/>
                    <a:pt x="1872" y="69"/>
                  </a:cubicBezTo>
                  <a:cubicBezTo>
                    <a:pt x="1872" y="46"/>
                    <a:pt x="1849" y="46"/>
                    <a:pt x="1849" y="46"/>
                  </a:cubicBezTo>
                  <a:cubicBezTo>
                    <a:pt x="1826" y="46"/>
                    <a:pt x="1804" y="23"/>
                    <a:pt x="1781" y="23"/>
                  </a:cubicBezTo>
                  <a:lnTo>
                    <a:pt x="1758" y="23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1038980" y="1139748"/>
              <a:ext cx="187655" cy="132612"/>
            </a:xfrm>
            <a:custGeom>
              <a:rect b="b" l="l" r="r" t="t"/>
              <a:pathLst>
                <a:path extrusionOk="0" h="1872" w="2649">
                  <a:moveTo>
                    <a:pt x="366" y="0"/>
                  </a:moveTo>
                  <a:cubicBezTo>
                    <a:pt x="229" y="0"/>
                    <a:pt x="115" y="69"/>
                    <a:pt x="69" y="160"/>
                  </a:cubicBezTo>
                  <a:cubicBezTo>
                    <a:pt x="23" y="251"/>
                    <a:pt x="0" y="320"/>
                    <a:pt x="0" y="457"/>
                  </a:cubicBezTo>
                  <a:cubicBezTo>
                    <a:pt x="0" y="502"/>
                    <a:pt x="0" y="548"/>
                    <a:pt x="23" y="617"/>
                  </a:cubicBezTo>
                  <a:cubicBezTo>
                    <a:pt x="23" y="662"/>
                    <a:pt x="46" y="731"/>
                    <a:pt x="69" y="799"/>
                  </a:cubicBezTo>
                  <a:cubicBezTo>
                    <a:pt x="92" y="913"/>
                    <a:pt x="137" y="1005"/>
                    <a:pt x="183" y="1096"/>
                  </a:cubicBezTo>
                  <a:cubicBezTo>
                    <a:pt x="229" y="1187"/>
                    <a:pt x="297" y="1278"/>
                    <a:pt x="366" y="1393"/>
                  </a:cubicBezTo>
                  <a:cubicBezTo>
                    <a:pt x="457" y="1507"/>
                    <a:pt x="548" y="1598"/>
                    <a:pt x="662" y="1667"/>
                  </a:cubicBezTo>
                  <a:cubicBezTo>
                    <a:pt x="777" y="1758"/>
                    <a:pt x="891" y="1803"/>
                    <a:pt x="1028" y="1849"/>
                  </a:cubicBezTo>
                  <a:cubicBezTo>
                    <a:pt x="1119" y="1849"/>
                    <a:pt x="1187" y="1872"/>
                    <a:pt x="1302" y="1872"/>
                  </a:cubicBezTo>
                  <a:lnTo>
                    <a:pt x="1438" y="1872"/>
                  </a:lnTo>
                  <a:cubicBezTo>
                    <a:pt x="1575" y="1849"/>
                    <a:pt x="1712" y="1826"/>
                    <a:pt x="1826" y="1803"/>
                  </a:cubicBezTo>
                  <a:cubicBezTo>
                    <a:pt x="1941" y="1758"/>
                    <a:pt x="2032" y="1712"/>
                    <a:pt x="2169" y="1667"/>
                  </a:cubicBezTo>
                  <a:cubicBezTo>
                    <a:pt x="2283" y="1598"/>
                    <a:pt x="2397" y="1530"/>
                    <a:pt x="2488" y="1438"/>
                  </a:cubicBezTo>
                  <a:cubicBezTo>
                    <a:pt x="2557" y="1370"/>
                    <a:pt x="2603" y="1256"/>
                    <a:pt x="2625" y="1164"/>
                  </a:cubicBezTo>
                  <a:cubicBezTo>
                    <a:pt x="2648" y="1027"/>
                    <a:pt x="2580" y="890"/>
                    <a:pt x="2534" y="822"/>
                  </a:cubicBezTo>
                  <a:cubicBezTo>
                    <a:pt x="2488" y="754"/>
                    <a:pt x="2420" y="685"/>
                    <a:pt x="2351" y="639"/>
                  </a:cubicBezTo>
                  <a:cubicBezTo>
                    <a:pt x="2306" y="617"/>
                    <a:pt x="2260" y="594"/>
                    <a:pt x="2215" y="594"/>
                  </a:cubicBezTo>
                  <a:cubicBezTo>
                    <a:pt x="2169" y="571"/>
                    <a:pt x="2123" y="571"/>
                    <a:pt x="2078" y="571"/>
                  </a:cubicBezTo>
                  <a:lnTo>
                    <a:pt x="2032" y="571"/>
                  </a:lnTo>
                  <a:cubicBezTo>
                    <a:pt x="1895" y="571"/>
                    <a:pt x="1781" y="594"/>
                    <a:pt x="1667" y="617"/>
                  </a:cubicBezTo>
                  <a:lnTo>
                    <a:pt x="1575" y="639"/>
                  </a:lnTo>
                  <a:lnTo>
                    <a:pt x="1347" y="639"/>
                  </a:lnTo>
                  <a:cubicBezTo>
                    <a:pt x="1324" y="639"/>
                    <a:pt x="1279" y="639"/>
                    <a:pt x="1256" y="617"/>
                  </a:cubicBezTo>
                  <a:cubicBezTo>
                    <a:pt x="1119" y="525"/>
                    <a:pt x="1050" y="457"/>
                    <a:pt x="959" y="365"/>
                  </a:cubicBezTo>
                  <a:cubicBezTo>
                    <a:pt x="891" y="320"/>
                    <a:pt x="845" y="251"/>
                    <a:pt x="799" y="229"/>
                  </a:cubicBezTo>
                  <a:cubicBezTo>
                    <a:pt x="754" y="160"/>
                    <a:pt x="708" y="137"/>
                    <a:pt x="640" y="92"/>
                  </a:cubicBezTo>
                  <a:cubicBezTo>
                    <a:pt x="571" y="46"/>
                    <a:pt x="48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1021200" y="1252947"/>
              <a:ext cx="85787" cy="64748"/>
            </a:xfrm>
            <a:custGeom>
              <a:rect b="b" l="l" r="r" t="t"/>
              <a:pathLst>
                <a:path extrusionOk="0" h="914" w="1211">
                  <a:moveTo>
                    <a:pt x="1142" y="0"/>
                  </a:moveTo>
                  <a:cubicBezTo>
                    <a:pt x="1119" y="0"/>
                    <a:pt x="1096" y="23"/>
                    <a:pt x="1073" y="46"/>
                  </a:cubicBezTo>
                  <a:cubicBezTo>
                    <a:pt x="1073" y="114"/>
                    <a:pt x="1073" y="160"/>
                    <a:pt x="1050" y="228"/>
                  </a:cubicBezTo>
                  <a:cubicBezTo>
                    <a:pt x="1028" y="274"/>
                    <a:pt x="1005" y="342"/>
                    <a:pt x="1005" y="388"/>
                  </a:cubicBezTo>
                  <a:cubicBezTo>
                    <a:pt x="959" y="457"/>
                    <a:pt x="936" y="502"/>
                    <a:pt x="891" y="571"/>
                  </a:cubicBezTo>
                  <a:cubicBezTo>
                    <a:pt x="868" y="616"/>
                    <a:pt x="822" y="639"/>
                    <a:pt x="799" y="685"/>
                  </a:cubicBezTo>
                  <a:lnTo>
                    <a:pt x="776" y="685"/>
                  </a:lnTo>
                  <a:cubicBezTo>
                    <a:pt x="754" y="708"/>
                    <a:pt x="731" y="730"/>
                    <a:pt x="685" y="730"/>
                  </a:cubicBezTo>
                  <a:cubicBezTo>
                    <a:pt x="662" y="753"/>
                    <a:pt x="617" y="753"/>
                    <a:pt x="594" y="753"/>
                  </a:cubicBezTo>
                  <a:cubicBezTo>
                    <a:pt x="548" y="776"/>
                    <a:pt x="503" y="776"/>
                    <a:pt x="457" y="776"/>
                  </a:cubicBezTo>
                  <a:cubicBezTo>
                    <a:pt x="434" y="753"/>
                    <a:pt x="411" y="753"/>
                    <a:pt x="366" y="753"/>
                  </a:cubicBezTo>
                  <a:cubicBezTo>
                    <a:pt x="343" y="753"/>
                    <a:pt x="320" y="730"/>
                    <a:pt x="274" y="730"/>
                  </a:cubicBezTo>
                  <a:cubicBezTo>
                    <a:pt x="229" y="708"/>
                    <a:pt x="160" y="662"/>
                    <a:pt x="92" y="639"/>
                  </a:cubicBezTo>
                  <a:cubicBezTo>
                    <a:pt x="82" y="630"/>
                    <a:pt x="69" y="624"/>
                    <a:pt x="55" y="624"/>
                  </a:cubicBezTo>
                  <a:cubicBezTo>
                    <a:pt x="35" y="624"/>
                    <a:pt x="14" y="635"/>
                    <a:pt x="0" y="662"/>
                  </a:cubicBezTo>
                  <a:cubicBezTo>
                    <a:pt x="0" y="685"/>
                    <a:pt x="0" y="730"/>
                    <a:pt x="23" y="753"/>
                  </a:cubicBezTo>
                  <a:cubicBezTo>
                    <a:pt x="160" y="822"/>
                    <a:pt x="297" y="890"/>
                    <a:pt x="457" y="913"/>
                  </a:cubicBezTo>
                  <a:lnTo>
                    <a:pt x="548" y="913"/>
                  </a:lnTo>
                  <a:cubicBezTo>
                    <a:pt x="571" y="913"/>
                    <a:pt x="617" y="890"/>
                    <a:pt x="639" y="890"/>
                  </a:cubicBezTo>
                  <a:cubicBezTo>
                    <a:pt x="708" y="890"/>
                    <a:pt x="776" y="845"/>
                    <a:pt x="822" y="822"/>
                  </a:cubicBezTo>
                  <a:cubicBezTo>
                    <a:pt x="868" y="799"/>
                    <a:pt x="913" y="753"/>
                    <a:pt x="959" y="708"/>
                  </a:cubicBezTo>
                  <a:cubicBezTo>
                    <a:pt x="1005" y="662"/>
                    <a:pt x="1050" y="594"/>
                    <a:pt x="1073" y="525"/>
                  </a:cubicBezTo>
                  <a:cubicBezTo>
                    <a:pt x="1119" y="479"/>
                    <a:pt x="1142" y="411"/>
                    <a:pt x="1164" y="342"/>
                  </a:cubicBezTo>
                  <a:cubicBezTo>
                    <a:pt x="1187" y="251"/>
                    <a:pt x="1210" y="160"/>
                    <a:pt x="1210" y="69"/>
                  </a:cubicBezTo>
                  <a:cubicBezTo>
                    <a:pt x="1210" y="69"/>
                    <a:pt x="1210" y="46"/>
                    <a:pt x="1210" y="23"/>
                  </a:cubicBezTo>
                  <a:cubicBezTo>
                    <a:pt x="1210" y="0"/>
                    <a:pt x="1187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1092321" y="1256134"/>
              <a:ext cx="56672" cy="100309"/>
            </a:xfrm>
            <a:custGeom>
              <a:rect b="b" l="l" r="r" t="t"/>
              <a:pathLst>
                <a:path extrusionOk="0" h="1416" w="800">
                  <a:moveTo>
                    <a:pt x="183" y="1"/>
                  </a:moveTo>
                  <a:cubicBezTo>
                    <a:pt x="160" y="1"/>
                    <a:pt x="138" y="24"/>
                    <a:pt x="138" y="46"/>
                  </a:cubicBezTo>
                  <a:cubicBezTo>
                    <a:pt x="69" y="183"/>
                    <a:pt x="46" y="343"/>
                    <a:pt x="24" y="480"/>
                  </a:cubicBezTo>
                  <a:cubicBezTo>
                    <a:pt x="1" y="640"/>
                    <a:pt x="1" y="777"/>
                    <a:pt x="46" y="937"/>
                  </a:cubicBezTo>
                  <a:cubicBezTo>
                    <a:pt x="69" y="982"/>
                    <a:pt x="92" y="1051"/>
                    <a:pt x="115" y="1096"/>
                  </a:cubicBezTo>
                  <a:cubicBezTo>
                    <a:pt x="138" y="1142"/>
                    <a:pt x="160" y="1165"/>
                    <a:pt x="183" y="1188"/>
                  </a:cubicBezTo>
                  <a:cubicBezTo>
                    <a:pt x="206" y="1210"/>
                    <a:pt x="229" y="1233"/>
                    <a:pt x="275" y="1256"/>
                  </a:cubicBezTo>
                  <a:cubicBezTo>
                    <a:pt x="320" y="1302"/>
                    <a:pt x="389" y="1325"/>
                    <a:pt x="457" y="1347"/>
                  </a:cubicBezTo>
                  <a:cubicBezTo>
                    <a:pt x="503" y="1370"/>
                    <a:pt x="549" y="1370"/>
                    <a:pt x="571" y="1393"/>
                  </a:cubicBezTo>
                  <a:cubicBezTo>
                    <a:pt x="640" y="1393"/>
                    <a:pt x="685" y="1393"/>
                    <a:pt x="731" y="1416"/>
                  </a:cubicBezTo>
                  <a:cubicBezTo>
                    <a:pt x="777" y="1416"/>
                    <a:pt x="800" y="1370"/>
                    <a:pt x="800" y="1347"/>
                  </a:cubicBezTo>
                  <a:cubicBezTo>
                    <a:pt x="800" y="1302"/>
                    <a:pt x="777" y="1279"/>
                    <a:pt x="731" y="1279"/>
                  </a:cubicBezTo>
                  <a:cubicBezTo>
                    <a:pt x="685" y="1256"/>
                    <a:pt x="640" y="1256"/>
                    <a:pt x="594" y="1256"/>
                  </a:cubicBezTo>
                  <a:cubicBezTo>
                    <a:pt x="571" y="1233"/>
                    <a:pt x="526" y="1233"/>
                    <a:pt x="503" y="1233"/>
                  </a:cubicBezTo>
                  <a:cubicBezTo>
                    <a:pt x="480" y="1210"/>
                    <a:pt x="434" y="1210"/>
                    <a:pt x="412" y="1188"/>
                  </a:cubicBezTo>
                  <a:cubicBezTo>
                    <a:pt x="366" y="1165"/>
                    <a:pt x="343" y="1142"/>
                    <a:pt x="297" y="1119"/>
                  </a:cubicBezTo>
                  <a:cubicBezTo>
                    <a:pt x="275" y="1073"/>
                    <a:pt x="252" y="1051"/>
                    <a:pt x="229" y="1028"/>
                  </a:cubicBezTo>
                  <a:cubicBezTo>
                    <a:pt x="206" y="982"/>
                    <a:pt x="183" y="937"/>
                    <a:pt x="183" y="891"/>
                  </a:cubicBezTo>
                  <a:cubicBezTo>
                    <a:pt x="160" y="822"/>
                    <a:pt x="138" y="754"/>
                    <a:pt x="138" y="708"/>
                  </a:cubicBezTo>
                  <a:cubicBezTo>
                    <a:pt x="138" y="594"/>
                    <a:pt x="160" y="480"/>
                    <a:pt x="183" y="366"/>
                  </a:cubicBezTo>
                  <a:cubicBezTo>
                    <a:pt x="183" y="366"/>
                    <a:pt x="183" y="366"/>
                    <a:pt x="183" y="343"/>
                  </a:cubicBezTo>
                  <a:cubicBezTo>
                    <a:pt x="206" y="275"/>
                    <a:pt x="229" y="183"/>
                    <a:pt x="252" y="92"/>
                  </a:cubicBezTo>
                  <a:cubicBezTo>
                    <a:pt x="275" y="69"/>
                    <a:pt x="252" y="24"/>
                    <a:pt x="206" y="24"/>
                  </a:cubicBezTo>
                  <a:cubicBezTo>
                    <a:pt x="206" y="1"/>
                    <a:pt x="206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1583862" y="568937"/>
              <a:ext cx="237739" cy="253961"/>
            </a:xfrm>
            <a:custGeom>
              <a:rect b="b" l="l" r="r" t="t"/>
              <a:pathLst>
                <a:path extrusionOk="0" h="3585" w="3356">
                  <a:moveTo>
                    <a:pt x="2009" y="1"/>
                  </a:moveTo>
                  <a:cubicBezTo>
                    <a:pt x="1941" y="1"/>
                    <a:pt x="1849" y="24"/>
                    <a:pt x="1758" y="69"/>
                  </a:cubicBezTo>
                  <a:cubicBezTo>
                    <a:pt x="1644" y="92"/>
                    <a:pt x="1553" y="161"/>
                    <a:pt x="1439" y="275"/>
                  </a:cubicBezTo>
                  <a:cubicBezTo>
                    <a:pt x="1347" y="366"/>
                    <a:pt x="1256" y="457"/>
                    <a:pt x="1165" y="572"/>
                  </a:cubicBezTo>
                  <a:cubicBezTo>
                    <a:pt x="1096" y="686"/>
                    <a:pt x="1005" y="777"/>
                    <a:pt x="936" y="891"/>
                  </a:cubicBezTo>
                  <a:lnTo>
                    <a:pt x="891" y="960"/>
                  </a:lnTo>
                  <a:cubicBezTo>
                    <a:pt x="731" y="1188"/>
                    <a:pt x="548" y="1439"/>
                    <a:pt x="343" y="1622"/>
                  </a:cubicBezTo>
                  <a:cubicBezTo>
                    <a:pt x="274" y="1690"/>
                    <a:pt x="183" y="1736"/>
                    <a:pt x="115" y="1781"/>
                  </a:cubicBezTo>
                  <a:lnTo>
                    <a:pt x="69" y="1781"/>
                  </a:lnTo>
                  <a:cubicBezTo>
                    <a:pt x="23" y="1804"/>
                    <a:pt x="23" y="1827"/>
                    <a:pt x="23" y="1873"/>
                  </a:cubicBezTo>
                  <a:cubicBezTo>
                    <a:pt x="1" y="1895"/>
                    <a:pt x="1" y="1918"/>
                    <a:pt x="1" y="1941"/>
                  </a:cubicBezTo>
                  <a:cubicBezTo>
                    <a:pt x="23" y="2032"/>
                    <a:pt x="46" y="2124"/>
                    <a:pt x="69" y="2238"/>
                  </a:cubicBezTo>
                  <a:cubicBezTo>
                    <a:pt x="92" y="2306"/>
                    <a:pt x="115" y="2375"/>
                    <a:pt x="138" y="2443"/>
                  </a:cubicBezTo>
                  <a:cubicBezTo>
                    <a:pt x="206" y="2580"/>
                    <a:pt x="274" y="2740"/>
                    <a:pt x="389" y="2877"/>
                  </a:cubicBezTo>
                  <a:cubicBezTo>
                    <a:pt x="457" y="2991"/>
                    <a:pt x="571" y="3105"/>
                    <a:pt x="685" y="3196"/>
                  </a:cubicBezTo>
                  <a:cubicBezTo>
                    <a:pt x="799" y="3311"/>
                    <a:pt x="936" y="3402"/>
                    <a:pt x="1096" y="3470"/>
                  </a:cubicBezTo>
                  <a:cubicBezTo>
                    <a:pt x="1233" y="3516"/>
                    <a:pt x="1370" y="3562"/>
                    <a:pt x="1530" y="3585"/>
                  </a:cubicBezTo>
                  <a:lnTo>
                    <a:pt x="1667" y="3585"/>
                  </a:lnTo>
                  <a:cubicBezTo>
                    <a:pt x="1758" y="3585"/>
                    <a:pt x="1872" y="3585"/>
                    <a:pt x="1986" y="3562"/>
                  </a:cubicBezTo>
                  <a:cubicBezTo>
                    <a:pt x="2101" y="3539"/>
                    <a:pt x="2215" y="3493"/>
                    <a:pt x="2352" y="3425"/>
                  </a:cubicBezTo>
                  <a:cubicBezTo>
                    <a:pt x="2466" y="3356"/>
                    <a:pt x="2557" y="3288"/>
                    <a:pt x="2671" y="3196"/>
                  </a:cubicBezTo>
                  <a:cubicBezTo>
                    <a:pt x="2762" y="3105"/>
                    <a:pt x="2854" y="3014"/>
                    <a:pt x="2922" y="2923"/>
                  </a:cubicBezTo>
                  <a:cubicBezTo>
                    <a:pt x="3014" y="2831"/>
                    <a:pt x="3082" y="2717"/>
                    <a:pt x="3128" y="2603"/>
                  </a:cubicBezTo>
                  <a:cubicBezTo>
                    <a:pt x="3196" y="2512"/>
                    <a:pt x="3219" y="2398"/>
                    <a:pt x="3265" y="2261"/>
                  </a:cubicBezTo>
                  <a:cubicBezTo>
                    <a:pt x="3310" y="2147"/>
                    <a:pt x="3333" y="2010"/>
                    <a:pt x="3333" y="1873"/>
                  </a:cubicBezTo>
                  <a:cubicBezTo>
                    <a:pt x="3356" y="1622"/>
                    <a:pt x="3333" y="1370"/>
                    <a:pt x="3265" y="1142"/>
                  </a:cubicBezTo>
                  <a:cubicBezTo>
                    <a:pt x="3242" y="1028"/>
                    <a:pt x="3196" y="937"/>
                    <a:pt x="3128" y="800"/>
                  </a:cubicBezTo>
                  <a:cubicBezTo>
                    <a:pt x="3059" y="709"/>
                    <a:pt x="2991" y="594"/>
                    <a:pt x="2899" y="480"/>
                  </a:cubicBezTo>
                  <a:cubicBezTo>
                    <a:pt x="2831" y="412"/>
                    <a:pt x="2762" y="343"/>
                    <a:pt x="2694" y="298"/>
                  </a:cubicBezTo>
                  <a:cubicBezTo>
                    <a:pt x="2626" y="252"/>
                    <a:pt x="2557" y="206"/>
                    <a:pt x="2466" y="138"/>
                  </a:cubicBezTo>
                  <a:cubicBezTo>
                    <a:pt x="2352" y="69"/>
                    <a:pt x="2215" y="24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6" name="Google Shape;886;p28"/>
          <p:cNvSpPr/>
          <p:nvPr/>
        </p:nvSpPr>
        <p:spPr>
          <a:xfrm rot="10800000">
            <a:off x="2139177" y="3859979"/>
            <a:ext cx="790336" cy="1186316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28"/>
          <p:cNvSpPr/>
          <p:nvPr/>
        </p:nvSpPr>
        <p:spPr>
          <a:xfrm rot="3600022">
            <a:off x="5898851" y="47026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37"/>
          <p:cNvSpPr txBox="1"/>
          <p:nvPr>
            <p:ph type="title"/>
          </p:nvPr>
        </p:nvSpPr>
        <p:spPr>
          <a:xfrm>
            <a:off x="499325" y="581200"/>
            <a:ext cx="5638200" cy="148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如何治療生病的大熊貓</a:t>
            </a:r>
            <a:endParaRPr b="1" sz="40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</p:txBody>
      </p:sp>
      <p:grpSp>
        <p:nvGrpSpPr>
          <p:cNvPr id="1243" name="Google Shape;1243;p37"/>
          <p:cNvGrpSpPr/>
          <p:nvPr/>
        </p:nvGrpSpPr>
        <p:grpSpPr>
          <a:xfrm>
            <a:off x="6137519" y="2485173"/>
            <a:ext cx="2171667" cy="2571015"/>
            <a:chOff x="6849231" y="1504148"/>
            <a:chExt cx="2171667" cy="2571015"/>
          </a:xfrm>
        </p:grpSpPr>
        <p:sp>
          <p:nvSpPr>
            <p:cNvPr id="1244" name="Google Shape;1244;p37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6849231" y="3064726"/>
              <a:ext cx="694612" cy="999434"/>
            </a:xfrm>
            <a:custGeom>
              <a:rect b="b" l="l" r="r" t="t"/>
              <a:pathLst>
                <a:path extrusionOk="0" h="31135" w="2163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80"/>
                    <a:pt x="3995" y="663"/>
                    <a:pt x="3607" y="914"/>
                  </a:cubicBezTo>
                  <a:cubicBezTo>
                    <a:pt x="3219" y="1142"/>
                    <a:pt x="2854" y="1439"/>
                    <a:pt x="2511" y="1804"/>
                  </a:cubicBezTo>
                  <a:cubicBezTo>
                    <a:pt x="2192" y="2124"/>
                    <a:pt x="1918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411" y="5661"/>
                    <a:pt x="229" y="6574"/>
                  </a:cubicBezTo>
                  <a:cubicBezTo>
                    <a:pt x="69" y="7396"/>
                    <a:pt x="1" y="8286"/>
                    <a:pt x="23" y="9245"/>
                  </a:cubicBezTo>
                  <a:cubicBezTo>
                    <a:pt x="23" y="10135"/>
                    <a:pt x="115" y="11048"/>
                    <a:pt x="274" y="12030"/>
                  </a:cubicBezTo>
                  <a:cubicBezTo>
                    <a:pt x="571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35"/>
                  </a:cubicBezTo>
                  <a:cubicBezTo>
                    <a:pt x="13855" y="30039"/>
                    <a:pt x="15522" y="30701"/>
                    <a:pt x="17142" y="30975"/>
                  </a:cubicBezTo>
                  <a:cubicBezTo>
                    <a:pt x="17713" y="31066"/>
                    <a:pt x="18284" y="31134"/>
                    <a:pt x="18831" y="31134"/>
                  </a:cubicBezTo>
                  <a:cubicBezTo>
                    <a:pt x="19288" y="31134"/>
                    <a:pt x="19767" y="31089"/>
                    <a:pt x="20224" y="31020"/>
                  </a:cubicBezTo>
                  <a:cubicBezTo>
                    <a:pt x="20680" y="30952"/>
                    <a:pt x="21160" y="30838"/>
                    <a:pt x="21639" y="30655"/>
                  </a:cubicBezTo>
                  <a:cubicBezTo>
                    <a:pt x="20794" y="29719"/>
                    <a:pt x="20018" y="28692"/>
                    <a:pt x="19356" y="27597"/>
                  </a:cubicBezTo>
                  <a:cubicBezTo>
                    <a:pt x="18398" y="26090"/>
                    <a:pt x="17599" y="24492"/>
                    <a:pt x="16914" y="22849"/>
                  </a:cubicBezTo>
                  <a:cubicBezTo>
                    <a:pt x="16229" y="21183"/>
                    <a:pt x="15659" y="19494"/>
                    <a:pt x="15179" y="17759"/>
                  </a:cubicBezTo>
                  <a:cubicBezTo>
                    <a:pt x="14746" y="16161"/>
                    <a:pt x="14358" y="14540"/>
                    <a:pt x="14061" y="12897"/>
                  </a:cubicBezTo>
                  <a:cubicBezTo>
                    <a:pt x="13992" y="12441"/>
                    <a:pt x="13924" y="11984"/>
                    <a:pt x="13833" y="11528"/>
                  </a:cubicBezTo>
                  <a:cubicBezTo>
                    <a:pt x="13741" y="10957"/>
                    <a:pt x="13650" y="10409"/>
                    <a:pt x="13582" y="9838"/>
                  </a:cubicBezTo>
                  <a:cubicBezTo>
                    <a:pt x="13422" y="8720"/>
                    <a:pt x="13285" y="7579"/>
                    <a:pt x="13194" y="6415"/>
                  </a:cubicBezTo>
                  <a:cubicBezTo>
                    <a:pt x="13125" y="5273"/>
                    <a:pt x="13102" y="4109"/>
                    <a:pt x="13216" y="2945"/>
                  </a:cubicBezTo>
                  <a:cubicBezTo>
                    <a:pt x="13239" y="2626"/>
                    <a:pt x="13285" y="2306"/>
                    <a:pt x="13331" y="1987"/>
                  </a:cubicBezTo>
                  <a:cubicBezTo>
                    <a:pt x="13194" y="1895"/>
                    <a:pt x="13057" y="1804"/>
                    <a:pt x="12920" y="1713"/>
                  </a:cubicBezTo>
                  <a:cubicBezTo>
                    <a:pt x="12075" y="1188"/>
                    <a:pt x="11208" y="777"/>
                    <a:pt x="10318" y="503"/>
                  </a:cubicBezTo>
                  <a:cubicBezTo>
                    <a:pt x="9930" y="389"/>
                    <a:pt x="9450" y="275"/>
                    <a:pt x="8925" y="183"/>
                  </a:cubicBezTo>
                  <a:cubicBezTo>
                    <a:pt x="8446" y="92"/>
                    <a:pt x="7967" y="24"/>
                    <a:pt x="7510" y="24"/>
                  </a:cubicBezTo>
                  <a:cubicBezTo>
                    <a:pt x="7373" y="1"/>
                    <a:pt x="7213" y="1"/>
                    <a:pt x="7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8469159" y="3253018"/>
              <a:ext cx="550996" cy="783304"/>
            </a:xfrm>
            <a:custGeom>
              <a:rect b="b" l="l" r="r" t="t"/>
              <a:pathLst>
                <a:path extrusionOk="0" h="24402" w="17165">
                  <a:moveTo>
                    <a:pt x="10979" y="1"/>
                  </a:moveTo>
                  <a:cubicBezTo>
                    <a:pt x="10523" y="1"/>
                    <a:pt x="10043" y="47"/>
                    <a:pt x="9564" y="138"/>
                  </a:cubicBezTo>
                  <a:cubicBezTo>
                    <a:pt x="9610" y="1142"/>
                    <a:pt x="9541" y="2124"/>
                    <a:pt x="9427" y="3105"/>
                  </a:cubicBezTo>
                  <a:cubicBezTo>
                    <a:pt x="9267" y="4406"/>
                    <a:pt x="9016" y="5684"/>
                    <a:pt x="8674" y="6940"/>
                  </a:cubicBezTo>
                  <a:cubicBezTo>
                    <a:pt x="8377" y="8058"/>
                    <a:pt x="8035" y="9154"/>
                    <a:pt x="7670" y="10227"/>
                  </a:cubicBezTo>
                  <a:cubicBezTo>
                    <a:pt x="7327" y="11185"/>
                    <a:pt x="6962" y="12144"/>
                    <a:pt x="6597" y="13080"/>
                  </a:cubicBezTo>
                  <a:cubicBezTo>
                    <a:pt x="5866" y="14837"/>
                    <a:pt x="5090" y="16595"/>
                    <a:pt x="4200" y="18284"/>
                  </a:cubicBezTo>
                  <a:cubicBezTo>
                    <a:pt x="3287" y="20019"/>
                    <a:pt x="2237" y="21685"/>
                    <a:pt x="1005" y="23214"/>
                  </a:cubicBezTo>
                  <a:cubicBezTo>
                    <a:pt x="685" y="23625"/>
                    <a:pt x="343" y="24013"/>
                    <a:pt x="0" y="24401"/>
                  </a:cubicBezTo>
                  <a:lnTo>
                    <a:pt x="457" y="24401"/>
                  </a:lnTo>
                  <a:cubicBezTo>
                    <a:pt x="1164" y="24401"/>
                    <a:pt x="1872" y="24333"/>
                    <a:pt x="2602" y="24196"/>
                  </a:cubicBezTo>
                  <a:cubicBezTo>
                    <a:pt x="4406" y="23876"/>
                    <a:pt x="6186" y="23146"/>
                    <a:pt x="7898" y="22050"/>
                  </a:cubicBezTo>
                  <a:cubicBezTo>
                    <a:pt x="8468" y="21731"/>
                    <a:pt x="9016" y="21388"/>
                    <a:pt x="9496" y="21000"/>
                  </a:cubicBezTo>
                  <a:cubicBezTo>
                    <a:pt x="9861" y="20772"/>
                    <a:pt x="10203" y="20498"/>
                    <a:pt x="10568" y="20178"/>
                  </a:cubicBezTo>
                  <a:cubicBezTo>
                    <a:pt x="11322" y="19562"/>
                    <a:pt x="12052" y="18786"/>
                    <a:pt x="12782" y="17873"/>
                  </a:cubicBezTo>
                  <a:cubicBezTo>
                    <a:pt x="13376" y="17120"/>
                    <a:pt x="13969" y="16275"/>
                    <a:pt x="14494" y="15385"/>
                  </a:cubicBezTo>
                  <a:cubicBezTo>
                    <a:pt x="15019" y="14472"/>
                    <a:pt x="15499" y="13513"/>
                    <a:pt x="15910" y="12532"/>
                  </a:cubicBezTo>
                  <a:cubicBezTo>
                    <a:pt x="16777" y="10364"/>
                    <a:pt x="17165" y="8286"/>
                    <a:pt x="17051" y="6346"/>
                  </a:cubicBezTo>
                  <a:cubicBezTo>
                    <a:pt x="17028" y="5844"/>
                    <a:pt x="16937" y="5342"/>
                    <a:pt x="16845" y="4840"/>
                  </a:cubicBezTo>
                  <a:cubicBezTo>
                    <a:pt x="16731" y="4383"/>
                    <a:pt x="16594" y="3950"/>
                    <a:pt x="16435" y="3584"/>
                  </a:cubicBezTo>
                  <a:cubicBezTo>
                    <a:pt x="16161" y="2900"/>
                    <a:pt x="15773" y="2283"/>
                    <a:pt x="15293" y="1781"/>
                  </a:cubicBezTo>
                  <a:cubicBezTo>
                    <a:pt x="14860" y="1302"/>
                    <a:pt x="14312" y="891"/>
                    <a:pt x="13695" y="617"/>
                  </a:cubicBezTo>
                  <a:cubicBezTo>
                    <a:pt x="13422" y="457"/>
                    <a:pt x="13125" y="343"/>
                    <a:pt x="12782" y="252"/>
                  </a:cubicBezTo>
                  <a:cubicBezTo>
                    <a:pt x="12509" y="161"/>
                    <a:pt x="12189" y="92"/>
                    <a:pt x="11824" y="47"/>
                  </a:cubicBezTo>
                  <a:cubicBezTo>
                    <a:pt x="11527" y="24"/>
                    <a:pt x="11253" y="1"/>
                    <a:pt x="10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7543784" y="2433921"/>
              <a:ext cx="1066105" cy="1529886"/>
            </a:xfrm>
            <a:custGeom>
              <a:rect b="b" l="l" r="r" t="t"/>
              <a:pathLst>
                <a:path extrusionOk="0" h="47660" w="33212">
                  <a:moveTo>
                    <a:pt x="25269" y="0"/>
                  </a:moveTo>
                  <a:cubicBezTo>
                    <a:pt x="24903" y="0"/>
                    <a:pt x="24515" y="0"/>
                    <a:pt x="24104" y="23"/>
                  </a:cubicBezTo>
                  <a:cubicBezTo>
                    <a:pt x="22598" y="114"/>
                    <a:pt x="21114" y="343"/>
                    <a:pt x="19654" y="571"/>
                  </a:cubicBezTo>
                  <a:cubicBezTo>
                    <a:pt x="19288" y="639"/>
                    <a:pt x="18900" y="708"/>
                    <a:pt x="18512" y="753"/>
                  </a:cubicBezTo>
                  <a:cubicBezTo>
                    <a:pt x="18307" y="799"/>
                    <a:pt x="18101" y="822"/>
                    <a:pt x="17896" y="845"/>
                  </a:cubicBezTo>
                  <a:cubicBezTo>
                    <a:pt x="17417" y="913"/>
                    <a:pt x="16937" y="959"/>
                    <a:pt x="16458" y="1005"/>
                  </a:cubicBezTo>
                  <a:lnTo>
                    <a:pt x="16253" y="1027"/>
                  </a:lnTo>
                  <a:cubicBezTo>
                    <a:pt x="15362" y="1119"/>
                    <a:pt x="14563" y="1187"/>
                    <a:pt x="13833" y="1256"/>
                  </a:cubicBezTo>
                  <a:cubicBezTo>
                    <a:pt x="12669" y="1347"/>
                    <a:pt x="11642" y="1393"/>
                    <a:pt x="10683" y="1393"/>
                  </a:cubicBezTo>
                  <a:cubicBezTo>
                    <a:pt x="10090" y="1393"/>
                    <a:pt x="9542" y="1370"/>
                    <a:pt x="8994" y="1347"/>
                  </a:cubicBezTo>
                  <a:cubicBezTo>
                    <a:pt x="8355" y="1301"/>
                    <a:pt x="7693" y="1233"/>
                    <a:pt x="7054" y="1164"/>
                  </a:cubicBezTo>
                  <a:lnTo>
                    <a:pt x="6689" y="1119"/>
                  </a:lnTo>
                  <a:cubicBezTo>
                    <a:pt x="6164" y="1050"/>
                    <a:pt x="5570" y="1005"/>
                    <a:pt x="4954" y="1005"/>
                  </a:cubicBezTo>
                  <a:cubicBezTo>
                    <a:pt x="4771" y="1005"/>
                    <a:pt x="4589" y="1005"/>
                    <a:pt x="4406" y="1027"/>
                  </a:cubicBezTo>
                  <a:cubicBezTo>
                    <a:pt x="3744" y="1050"/>
                    <a:pt x="3128" y="1187"/>
                    <a:pt x="2557" y="1415"/>
                  </a:cubicBezTo>
                  <a:cubicBezTo>
                    <a:pt x="2101" y="1598"/>
                    <a:pt x="1713" y="1872"/>
                    <a:pt x="1416" y="2169"/>
                  </a:cubicBezTo>
                  <a:cubicBezTo>
                    <a:pt x="1233" y="2374"/>
                    <a:pt x="1097" y="2602"/>
                    <a:pt x="982" y="2876"/>
                  </a:cubicBezTo>
                  <a:lnTo>
                    <a:pt x="1005" y="2716"/>
                  </a:lnTo>
                  <a:lnTo>
                    <a:pt x="1051" y="2602"/>
                  </a:lnTo>
                  <a:cubicBezTo>
                    <a:pt x="1211" y="1872"/>
                    <a:pt x="1439" y="1119"/>
                    <a:pt x="1690" y="320"/>
                  </a:cubicBezTo>
                  <a:cubicBezTo>
                    <a:pt x="1713" y="274"/>
                    <a:pt x="1713" y="229"/>
                    <a:pt x="1690" y="183"/>
                  </a:cubicBezTo>
                  <a:cubicBezTo>
                    <a:pt x="1667" y="137"/>
                    <a:pt x="1622" y="92"/>
                    <a:pt x="1553" y="69"/>
                  </a:cubicBezTo>
                  <a:lnTo>
                    <a:pt x="1507" y="69"/>
                  </a:lnTo>
                  <a:cubicBezTo>
                    <a:pt x="1416" y="69"/>
                    <a:pt x="1348" y="137"/>
                    <a:pt x="1325" y="206"/>
                  </a:cubicBezTo>
                  <a:cubicBezTo>
                    <a:pt x="823" y="1689"/>
                    <a:pt x="457" y="3219"/>
                    <a:pt x="252" y="4748"/>
                  </a:cubicBezTo>
                  <a:cubicBezTo>
                    <a:pt x="69" y="6186"/>
                    <a:pt x="1" y="7715"/>
                    <a:pt x="92" y="9267"/>
                  </a:cubicBezTo>
                  <a:cubicBezTo>
                    <a:pt x="138" y="10682"/>
                    <a:pt x="343" y="12166"/>
                    <a:pt x="640" y="13787"/>
                  </a:cubicBezTo>
                  <a:cubicBezTo>
                    <a:pt x="777" y="14517"/>
                    <a:pt x="937" y="15270"/>
                    <a:pt x="1142" y="16092"/>
                  </a:cubicBezTo>
                  <a:cubicBezTo>
                    <a:pt x="1302" y="16731"/>
                    <a:pt x="1485" y="17347"/>
                    <a:pt x="1644" y="17987"/>
                  </a:cubicBezTo>
                  <a:lnTo>
                    <a:pt x="1781" y="18443"/>
                  </a:lnTo>
                  <a:cubicBezTo>
                    <a:pt x="2557" y="21296"/>
                    <a:pt x="3470" y="24606"/>
                    <a:pt x="4315" y="27916"/>
                  </a:cubicBezTo>
                  <a:cubicBezTo>
                    <a:pt x="4749" y="29582"/>
                    <a:pt x="5137" y="31134"/>
                    <a:pt x="5502" y="32663"/>
                  </a:cubicBezTo>
                  <a:lnTo>
                    <a:pt x="5570" y="32869"/>
                  </a:lnTo>
                  <a:cubicBezTo>
                    <a:pt x="5730" y="33553"/>
                    <a:pt x="5890" y="34261"/>
                    <a:pt x="6050" y="34946"/>
                  </a:cubicBezTo>
                  <a:cubicBezTo>
                    <a:pt x="6187" y="35539"/>
                    <a:pt x="6301" y="36155"/>
                    <a:pt x="6415" y="36749"/>
                  </a:cubicBezTo>
                  <a:lnTo>
                    <a:pt x="6438" y="36886"/>
                  </a:lnTo>
                  <a:lnTo>
                    <a:pt x="6460" y="37046"/>
                  </a:lnTo>
                  <a:cubicBezTo>
                    <a:pt x="6712" y="38301"/>
                    <a:pt x="6963" y="39625"/>
                    <a:pt x="7305" y="40880"/>
                  </a:cubicBezTo>
                  <a:cubicBezTo>
                    <a:pt x="7510" y="41542"/>
                    <a:pt x="7716" y="42181"/>
                    <a:pt x="7967" y="42775"/>
                  </a:cubicBezTo>
                  <a:cubicBezTo>
                    <a:pt x="8241" y="43437"/>
                    <a:pt x="8515" y="43985"/>
                    <a:pt x="8834" y="44441"/>
                  </a:cubicBezTo>
                  <a:cubicBezTo>
                    <a:pt x="9473" y="45400"/>
                    <a:pt x="10386" y="46221"/>
                    <a:pt x="11482" y="46792"/>
                  </a:cubicBezTo>
                  <a:cubicBezTo>
                    <a:pt x="12509" y="47317"/>
                    <a:pt x="13719" y="47614"/>
                    <a:pt x="14929" y="47659"/>
                  </a:cubicBezTo>
                  <a:lnTo>
                    <a:pt x="15180" y="47659"/>
                  </a:lnTo>
                  <a:cubicBezTo>
                    <a:pt x="15728" y="47659"/>
                    <a:pt x="16253" y="47591"/>
                    <a:pt x="16732" y="47454"/>
                  </a:cubicBezTo>
                  <a:cubicBezTo>
                    <a:pt x="17280" y="47317"/>
                    <a:pt x="17805" y="47066"/>
                    <a:pt x="18330" y="46724"/>
                  </a:cubicBezTo>
                  <a:cubicBezTo>
                    <a:pt x="18786" y="46427"/>
                    <a:pt x="19220" y="46039"/>
                    <a:pt x="19676" y="45559"/>
                  </a:cubicBezTo>
                  <a:cubicBezTo>
                    <a:pt x="20042" y="45194"/>
                    <a:pt x="20407" y="44738"/>
                    <a:pt x="20818" y="44167"/>
                  </a:cubicBezTo>
                  <a:cubicBezTo>
                    <a:pt x="21228" y="43574"/>
                    <a:pt x="21594" y="42980"/>
                    <a:pt x="21868" y="42524"/>
                  </a:cubicBezTo>
                  <a:cubicBezTo>
                    <a:pt x="22233" y="41907"/>
                    <a:pt x="22575" y="41268"/>
                    <a:pt x="22940" y="40584"/>
                  </a:cubicBezTo>
                  <a:cubicBezTo>
                    <a:pt x="23557" y="39442"/>
                    <a:pt x="24150" y="38164"/>
                    <a:pt x="24835" y="36566"/>
                  </a:cubicBezTo>
                  <a:cubicBezTo>
                    <a:pt x="25360" y="35311"/>
                    <a:pt x="25885" y="34033"/>
                    <a:pt x="26387" y="32800"/>
                  </a:cubicBezTo>
                  <a:cubicBezTo>
                    <a:pt x="26798" y="31796"/>
                    <a:pt x="27209" y="30792"/>
                    <a:pt x="27620" y="29787"/>
                  </a:cubicBezTo>
                  <a:cubicBezTo>
                    <a:pt x="28008" y="28897"/>
                    <a:pt x="28396" y="28030"/>
                    <a:pt x="28784" y="27162"/>
                  </a:cubicBezTo>
                  <a:cubicBezTo>
                    <a:pt x="28989" y="26706"/>
                    <a:pt x="29194" y="26226"/>
                    <a:pt x="29400" y="25770"/>
                  </a:cubicBezTo>
                  <a:cubicBezTo>
                    <a:pt x="30107" y="24127"/>
                    <a:pt x="30678" y="22803"/>
                    <a:pt x="31135" y="21570"/>
                  </a:cubicBezTo>
                  <a:cubicBezTo>
                    <a:pt x="32390" y="18260"/>
                    <a:pt x="33029" y="15476"/>
                    <a:pt x="33166" y="12805"/>
                  </a:cubicBezTo>
                  <a:cubicBezTo>
                    <a:pt x="33189" y="12486"/>
                    <a:pt x="33189" y="12143"/>
                    <a:pt x="33212" y="11824"/>
                  </a:cubicBezTo>
                  <a:cubicBezTo>
                    <a:pt x="33212" y="11527"/>
                    <a:pt x="33212" y="11230"/>
                    <a:pt x="33212" y="10934"/>
                  </a:cubicBezTo>
                  <a:cubicBezTo>
                    <a:pt x="33212" y="10249"/>
                    <a:pt x="33212" y="9655"/>
                    <a:pt x="33212" y="9085"/>
                  </a:cubicBezTo>
                  <a:cubicBezTo>
                    <a:pt x="33166" y="7578"/>
                    <a:pt x="33029" y="6369"/>
                    <a:pt x="32801" y="5296"/>
                  </a:cubicBezTo>
                  <a:cubicBezTo>
                    <a:pt x="32550" y="4132"/>
                    <a:pt x="32139" y="3196"/>
                    <a:pt x="31545" y="2420"/>
                  </a:cubicBezTo>
                  <a:cubicBezTo>
                    <a:pt x="31272" y="2077"/>
                    <a:pt x="30975" y="1758"/>
                    <a:pt x="30632" y="1484"/>
                  </a:cubicBezTo>
                  <a:cubicBezTo>
                    <a:pt x="30290" y="1233"/>
                    <a:pt x="29925" y="1005"/>
                    <a:pt x="29537" y="822"/>
                  </a:cubicBezTo>
                  <a:cubicBezTo>
                    <a:pt x="28806" y="457"/>
                    <a:pt x="27962" y="229"/>
                    <a:pt x="26958" y="92"/>
                  </a:cubicBezTo>
                  <a:cubicBezTo>
                    <a:pt x="26433" y="23"/>
                    <a:pt x="25885" y="0"/>
                    <a:pt x="25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7548919" y="2433921"/>
              <a:ext cx="1048514" cy="331208"/>
            </a:xfrm>
            <a:custGeom>
              <a:rect b="b" l="l" r="r" t="t"/>
              <a:pathLst>
                <a:path extrusionOk="0" h="10318" w="32664">
                  <a:moveTo>
                    <a:pt x="30241" y="6414"/>
                  </a:moveTo>
                  <a:lnTo>
                    <a:pt x="30241" y="6414"/>
                  </a:lnTo>
                  <a:cubicBezTo>
                    <a:pt x="30234" y="6414"/>
                    <a:pt x="30228" y="6414"/>
                    <a:pt x="30221" y="6414"/>
                  </a:cubicBezTo>
                  <a:lnTo>
                    <a:pt x="30244" y="6414"/>
                  </a:lnTo>
                  <a:cubicBezTo>
                    <a:pt x="30243" y="6414"/>
                    <a:pt x="30242" y="6414"/>
                    <a:pt x="30241" y="6414"/>
                  </a:cubicBezTo>
                  <a:close/>
                  <a:moveTo>
                    <a:pt x="25109" y="0"/>
                  </a:moveTo>
                  <a:cubicBezTo>
                    <a:pt x="24766" y="0"/>
                    <a:pt x="24401" y="0"/>
                    <a:pt x="23944" y="23"/>
                  </a:cubicBezTo>
                  <a:cubicBezTo>
                    <a:pt x="22438" y="114"/>
                    <a:pt x="20863" y="365"/>
                    <a:pt x="19494" y="571"/>
                  </a:cubicBezTo>
                  <a:lnTo>
                    <a:pt x="19220" y="617"/>
                  </a:lnTo>
                  <a:lnTo>
                    <a:pt x="19014" y="639"/>
                  </a:lnTo>
                  <a:cubicBezTo>
                    <a:pt x="18809" y="685"/>
                    <a:pt x="18580" y="708"/>
                    <a:pt x="18352" y="753"/>
                  </a:cubicBezTo>
                  <a:cubicBezTo>
                    <a:pt x="18147" y="776"/>
                    <a:pt x="17941" y="822"/>
                    <a:pt x="17736" y="845"/>
                  </a:cubicBezTo>
                  <a:cubicBezTo>
                    <a:pt x="17257" y="913"/>
                    <a:pt x="16777" y="959"/>
                    <a:pt x="16298" y="1005"/>
                  </a:cubicBezTo>
                  <a:lnTo>
                    <a:pt x="16093" y="1027"/>
                  </a:lnTo>
                  <a:cubicBezTo>
                    <a:pt x="15157" y="1119"/>
                    <a:pt x="14381" y="1187"/>
                    <a:pt x="13673" y="1233"/>
                  </a:cubicBezTo>
                  <a:cubicBezTo>
                    <a:pt x="12532" y="1324"/>
                    <a:pt x="11482" y="1370"/>
                    <a:pt x="10523" y="1370"/>
                  </a:cubicBezTo>
                  <a:cubicBezTo>
                    <a:pt x="9930" y="1370"/>
                    <a:pt x="9359" y="1370"/>
                    <a:pt x="8834" y="1324"/>
                  </a:cubicBezTo>
                  <a:cubicBezTo>
                    <a:pt x="8172" y="1301"/>
                    <a:pt x="7510" y="1210"/>
                    <a:pt x="6917" y="1142"/>
                  </a:cubicBezTo>
                  <a:lnTo>
                    <a:pt x="6529" y="1096"/>
                  </a:lnTo>
                  <a:cubicBezTo>
                    <a:pt x="6004" y="1050"/>
                    <a:pt x="5410" y="1005"/>
                    <a:pt x="4794" y="1005"/>
                  </a:cubicBezTo>
                  <a:lnTo>
                    <a:pt x="4246" y="1005"/>
                  </a:lnTo>
                  <a:cubicBezTo>
                    <a:pt x="3584" y="1050"/>
                    <a:pt x="2945" y="1187"/>
                    <a:pt x="2397" y="1415"/>
                  </a:cubicBezTo>
                  <a:cubicBezTo>
                    <a:pt x="1941" y="1598"/>
                    <a:pt x="1553" y="1849"/>
                    <a:pt x="1256" y="2169"/>
                  </a:cubicBezTo>
                  <a:cubicBezTo>
                    <a:pt x="1109" y="2334"/>
                    <a:pt x="977" y="2515"/>
                    <a:pt x="871" y="2722"/>
                  </a:cubicBezTo>
                  <a:lnTo>
                    <a:pt x="871" y="2722"/>
                  </a:lnTo>
                  <a:lnTo>
                    <a:pt x="891" y="2602"/>
                  </a:lnTo>
                  <a:cubicBezTo>
                    <a:pt x="1051" y="1872"/>
                    <a:pt x="1279" y="1119"/>
                    <a:pt x="1553" y="320"/>
                  </a:cubicBezTo>
                  <a:cubicBezTo>
                    <a:pt x="1553" y="274"/>
                    <a:pt x="1553" y="229"/>
                    <a:pt x="1530" y="183"/>
                  </a:cubicBezTo>
                  <a:cubicBezTo>
                    <a:pt x="1507" y="114"/>
                    <a:pt x="1462" y="92"/>
                    <a:pt x="1416" y="69"/>
                  </a:cubicBezTo>
                  <a:lnTo>
                    <a:pt x="1347" y="69"/>
                  </a:lnTo>
                  <a:cubicBezTo>
                    <a:pt x="1256" y="69"/>
                    <a:pt x="1188" y="114"/>
                    <a:pt x="1142" y="206"/>
                  </a:cubicBezTo>
                  <a:cubicBezTo>
                    <a:pt x="640" y="1689"/>
                    <a:pt x="297" y="3219"/>
                    <a:pt x="92" y="4748"/>
                  </a:cubicBezTo>
                  <a:cubicBezTo>
                    <a:pt x="46" y="4976"/>
                    <a:pt x="24" y="5227"/>
                    <a:pt x="1" y="5478"/>
                  </a:cubicBezTo>
                  <a:cubicBezTo>
                    <a:pt x="434" y="5912"/>
                    <a:pt x="914" y="6300"/>
                    <a:pt x="1416" y="6665"/>
                  </a:cubicBezTo>
                  <a:cubicBezTo>
                    <a:pt x="1416" y="6642"/>
                    <a:pt x="1416" y="6642"/>
                    <a:pt x="1416" y="6642"/>
                  </a:cubicBezTo>
                  <a:cubicBezTo>
                    <a:pt x="1393" y="6597"/>
                    <a:pt x="1393" y="6528"/>
                    <a:pt x="1439" y="6505"/>
                  </a:cubicBezTo>
                  <a:cubicBezTo>
                    <a:pt x="1439" y="6505"/>
                    <a:pt x="1462" y="6483"/>
                    <a:pt x="1462" y="6483"/>
                  </a:cubicBezTo>
                  <a:cubicBezTo>
                    <a:pt x="1439" y="6460"/>
                    <a:pt x="1439" y="6437"/>
                    <a:pt x="1416" y="6414"/>
                  </a:cubicBezTo>
                  <a:cubicBezTo>
                    <a:pt x="1233" y="6209"/>
                    <a:pt x="1051" y="6003"/>
                    <a:pt x="868" y="5798"/>
                  </a:cubicBezTo>
                  <a:cubicBezTo>
                    <a:pt x="845" y="5775"/>
                    <a:pt x="845" y="5752"/>
                    <a:pt x="845" y="5707"/>
                  </a:cubicBezTo>
                  <a:cubicBezTo>
                    <a:pt x="845" y="5684"/>
                    <a:pt x="868" y="5661"/>
                    <a:pt x="891" y="5661"/>
                  </a:cubicBezTo>
                  <a:cubicBezTo>
                    <a:pt x="891" y="5638"/>
                    <a:pt x="914" y="5638"/>
                    <a:pt x="937" y="5638"/>
                  </a:cubicBezTo>
                  <a:lnTo>
                    <a:pt x="959" y="5638"/>
                  </a:lnTo>
                  <a:cubicBezTo>
                    <a:pt x="982" y="5638"/>
                    <a:pt x="1005" y="5661"/>
                    <a:pt x="1028" y="5684"/>
                  </a:cubicBezTo>
                  <a:cubicBezTo>
                    <a:pt x="1119" y="5798"/>
                    <a:pt x="1233" y="5935"/>
                    <a:pt x="1347" y="6049"/>
                  </a:cubicBezTo>
                  <a:lnTo>
                    <a:pt x="1370" y="6049"/>
                  </a:lnTo>
                  <a:cubicBezTo>
                    <a:pt x="1302" y="5935"/>
                    <a:pt x="1233" y="5821"/>
                    <a:pt x="1142" y="5707"/>
                  </a:cubicBezTo>
                  <a:cubicBezTo>
                    <a:pt x="1142" y="5684"/>
                    <a:pt x="1119" y="5638"/>
                    <a:pt x="1142" y="5615"/>
                  </a:cubicBezTo>
                  <a:cubicBezTo>
                    <a:pt x="1073" y="5547"/>
                    <a:pt x="1028" y="5455"/>
                    <a:pt x="982" y="5387"/>
                  </a:cubicBezTo>
                  <a:cubicBezTo>
                    <a:pt x="959" y="5341"/>
                    <a:pt x="959" y="5273"/>
                    <a:pt x="1005" y="5250"/>
                  </a:cubicBezTo>
                  <a:cubicBezTo>
                    <a:pt x="1028" y="5250"/>
                    <a:pt x="1051" y="5227"/>
                    <a:pt x="1073" y="5227"/>
                  </a:cubicBezTo>
                  <a:cubicBezTo>
                    <a:pt x="1096" y="5227"/>
                    <a:pt x="1119" y="5250"/>
                    <a:pt x="1142" y="5273"/>
                  </a:cubicBezTo>
                  <a:cubicBezTo>
                    <a:pt x="1142" y="5273"/>
                    <a:pt x="1165" y="5250"/>
                    <a:pt x="1165" y="5250"/>
                  </a:cubicBezTo>
                  <a:cubicBezTo>
                    <a:pt x="1165" y="5227"/>
                    <a:pt x="1188" y="5204"/>
                    <a:pt x="1210" y="5182"/>
                  </a:cubicBezTo>
                  <a:lnTo>
                    <a:pt x="1256" y="5182"/>
                  </a:lnTo>
                  <a:cubicBezTo>
                    <a:pt x="1256" y="5182"/>
                    <a:pt x="1279" y="5182"/>
                    <a:pt x="1279" y="5204"/>
                  </a:cubicBezTo>
                  <a:cubicBezTo>
                    <a:pt x="1325" y="5204"/>
                    <a:pt x="1325" y="5227"/>
                    <a:pt x="1347" y="5250"/>
                  </a:cubicBezTo>
                  <a:cubicBezTo>
                    <a:pt x="1393" y="5341"/>
                    <a:pt x="1439" y="5455"/>
                    <a:pt x="1484" y="5547"/>
                  </a:cubicBezTo>
                  <a:cubicBezTo>
                    <a:pt x="1507" y="5547"/>
                    <a:pt x="1553" y="5570"/>
                    <a:pt x="1553" y="5615"/>
                  </a:cubicBezTo>
                  <a:cubicBezTo>
                    <a:pt x="1576" y="5684"/>
                    <a:pt x="1598" y="5775"/>
                    <a:pt x="1644" y="5844"/>
                  </a:cubicBezTo>
                  <a:cubicBezTo>
                    <a:pt x="1735" y="6003"/>
                    <a:pt x="1850" y="6163"/>
                    <a:pt x="1964" y="6323"/>
                  </a:cubicBezTo>
                  <a:cubicBezTo>
                    <a:pt x="2101" y="6505"/>
                    <a:pt x="2238" y="6688"/>
                    <a:pt x="2375" y="6871"/>
                  </a:cubicBezTo>
                  <a:cubicBezTo>
                    <a:pt x="2511" y="7008"/>
                    <a:pt x="2648" y="7145"/>
                    <a:pt x="2808" y="7282"/>
                  </a:cubicBezTo>
                  <a:cubicBezTo>
                    <a:pt x="2991" y="7441"/>
                    <a:pt x="3196" y="7578"/>
                    <a:pt x="3402" y="7715"/>
                  </a:cubicBezTo>
                  <a:cubicBezTo>
                    <a:pt x="3584" y="7829"/>
                    <a:pt x="3767" y="7921"/>
                    <a:pt x="3972" y="8012"/>
                  </a:cubicBezTo>
                  <a:cubicBezTo>
                    <a:pt x="4337" y="8172"/>
                    <a:pt x="4703" y="8286"/>
                    <a:pt x="5068" y="8400"/>
                  </a:cubicBezTo>
                  <a:lnTo>
                    <a:pt x="5045" y="8400"/>
                  </a:lnTo>
                  <a:cubicBezTo>
                    <a:pt x="5935" y="8674"/>
                    <a:pt x="6848" y="8834"/>
                    <a:pt x="7784" y="8856"/>
                  </a:cubicBezTo>
                  <a:lnTo>
                    <a:pt x="9450" y="8856"/>
                  </a:lnTo>
                  <a:cubicBezTo>
                    <a:pt x="9747" y="8856"/>
                    <a:pt x="10067" y="8879"/>
                    <a:pt x="10363" y="8902"/>
                  </a:cubicBezTo>
                  <a:cubicBezTo>
                    <a:pt x="10500" y="8891"/>
                    <a:pt x="10637" y="8885"/>
                    <a:pt x="10774" y="8885"/>
                  </a:cubicBezTo>
                  <a:cubicBezTo>
                    <a:pt x="10911" y="8885"/>
                    <a:pt x="11048" y="8891"/>
                    <a:pt x="11185" y="8902"/>
                  </a:cubicBezTo>
                  <a:cubicBezTo>
                    <a:pt x="11984" y="8948"/>
                    <a:pt x="12760" y="9062"/>
                    <a:pt x="13559" y="9244"/>
                  </a:cubicBezTo>
                  <a:cubicBezTo>
                    <a:pt x="15180" y="9587"/>
                    <a:pt x="16754" y="10066"/>
                    <a:pt x="18398" y="10272"/>
                  </a:cubicBezTo>
                  <a:cubicBezTo>
                    <a:pt x="18512" y="10272"/>
                    <a:pt x="18603" y="10294"/>
                    <a:pt x="18695" y="10294"/>
                  </a:cubicBezTo>
                  <a:cubicBezTo>
                    <a:pt x="18946" y="10317"/>
                    <a:pt x="19174" y="10317"/>
                    <a:pt x="19425" y="10317"/>
                  </a:cubicBezTo>
                  <a:lnTo>
                    <a:pt x="19973" y="10317"/>
                  </a:lnTo>
                  <a:cubicBezTo>
                    <a:pt x="20178" y="10294"/>
                    <a:pt x="20407" y="10249"/>
                    <a:pt x="20635" y="10226"/>
                  </a:cubicBezTo>
                  <a:lnTo>
                    <a:pt x="20612" y="10226"/>
                  </a:lnTo>
                  <a:cubicBezTo>
                    <a:pt x="21251" y="10112"/>
                    <a:pt x="21890" y="9975"/>
                    <a:pt x="22529" y="9838"/>
                  </a:cubicBezTo>
                  <a:cubicBezTo>
                    <a:pt x="23009" y="9678"/>
                    <a:pt x="23465" y="9518"/>
                    <a:pt x="23922" y="9313"/>
                  </a:cubicBezTo>
                  <a:cubicBezTo>
                    <a:pt x="24447" y="9085"/>
                    <a:pt x="24949" y="8811"/>
                    <a:pt x="25451" y="8537"/>
                  </a:cubicBezTo>
                  <a:cubicBezTo>
                    <a:pt x="25679" y="8377"/>
                    <a:pt x="25930" y="8240"/>
                    <a:pt x="26158" y="8080"/>
                  </a:cubicBezTo>
                  <a:cubicBezTo>
                    <a:pt x="26273" y="7966"/>
                    <a:pt x="26410" y="7852"/>
                    <a:pt x="26547" y="7738"/>
                  </a:cubicBezTo>
                  <a:cubicBezTo>
                    <a:pt x="27300" y="7076"/>
                    <a:pt x="28030" y="6391"/>
                    <a:pt x="28761" y="5707"/>
                  </a:cubicBezTo>
                  <a:cubicBezTo>
                    <a:pt x="28772" y="5695"/>
                    <a:pt x="28789" y="5689"/>
                    <a:pt x="28809" y="5689"/>
                  </a:cubicBezTo>
                  <a:cubicBezTo>
                    <a:pt x="28829" y="5689"/>
                    <a:pt x="28852" y="5695"/>
                    <a:pt x="28875" y="5707"/>
                  </a:cubicBezTo>
                  <a:cubicBezTo>
                    <a:pt x="28898" y="5707"/>
                    <a:pt x="28898" y="5729"/>
                    <a:pt x="28920" y="5752"/>
                  </a:cubicBezTo>
                  <a:cubicBezTo>
                    <a:pt x="28920" y="5775"/>
                    <a:pt x="28920" y="5775"/>
                    <a:pt x="28943" y="5798"/>
                  </a:cubicBezTo>
                  <a:cubicBezTo>
                    <a:pt x="28966" y="5844"/>
                    <a:pt x="28989" y="5889"/>
                    <a:pt x="29012" y="5912"/>
                  </a:cubicBezTo>
                  <a:cubicBezTo>
                    <a:pt x="29057" y="5958"/>
                    <a:pt x="29080" y="6003"/>
                    <a:pt x="29103" y="6026"/>
                  </a:cubicBezTo>
                  <a:cubicBezTo>
                    <a:pt x="29149" y="6072"/>
                    <a:pt x="29194" y="6117"/>
                    <a:pt x="29240" y="6140"/>
                  </a:cubicBezTo>
                  <a:cubicBezTo>
                    <a:pt x="29263" y="6163"/>
                    <a:pt x="29308" y="6209"/>
                    <a:pt x="29354" y="6232"/>
                  </a:cubicBezTo>
                  <a:cubicBezTo>
                    <a:pt x="29400" y="6254"/>
                    <a:pt x="29445" y="6277"/>
                    <a:pt x="29491" y="6300"/>
                  </a:cubicBezTo>
                  <a:cubicBezTo>
                    <a:pt x="29537" y="6323"/>
                    <a:pt x="29582" y="6323"/>
                    <a:pt x="29628" y="6346"/>
                  </a:cubicBezTo>
                  <a:cubicBezTo>
                    <a:pt x="29832" y="6391"/>
                    <a:pt x="30036" y="6414"/>
                    <a:pt x="30241" y="6414"/>
                  </a:cubicBezTo>
                  <a:lnTo>
                    <a:pt x="30241" y="6414"/>
                  </a:lnTo>
                  <a:cubicBezTo>
                    <a:pt x="30371" y="6414"/>
                    <a:pt x="30502" y="6413"/>
                    <a:pt x="30632" y="6391"/>
                  </a:cubicBezTo>
                  <a:cubicBezTo>
                    <a:pt x="30769" y="6391"/>
                    <a:pt x="30883" y="6369"/>
                    <a:pt x="30997" y="6346"/>
                  </a:cubicBezTo>
                  <a:cubicBezTo>
                    <a:pt x="31134" y="6300"/>
                    <a:pt x="31294" y="6254"/>
                    <a:pt x="31431" y="6209"/>
                  </a:cubicBezTo>
                  <a:cubicBezTo>
                    <a:pt x="31568" y="6140"/>
                    <a:pt x="31705" y="6072"/>
                    <a:pt x="31842" y="6003"/>
                  </a:cubicBezTo>
                  <a:cubicBezTo>
                    <a:pt x="32139" y="5844"/>
                    <a:pt x="32413" y="5638"/>
                    <a:pt x="32664" y="5410"/>
                  </a:cubicBezTo>
                  <a:cubicBezTo>
                    <a:pt x="32664" y="5364"/>
                    <a:pt x="32664" y="5319"/>
                    <a:pt x="32641" y="5296"/>
                  </a:cubicBezTo>
                  <a:cubicBezTo>
                    <a:pt x="32390" y="4109"/>
                    <a:pt x="31979" y="3173"/>
                    <a:pt x="31385" y="2420"/>
                  </a:cubicBezTo>
                  <a:cubicBezTo>
                    <a:pt x="31134" y="2077"/>
                    <a:pt x="30815" y="1758"/>
                    <a:pt x="30472" y="1484"/>
                  </a:cubicBezTo>
                  <a:cubicBezTo>
                    <a:pt x="30130" y="1233"/>
                    <a:pt x="29765" y="1005"/>
                    <a:pt x="29377" y="799"/>
                  </a:cubicBezTo>
                  <a:cubicBezTo>
                    <a:pt x="28669" y="457"/>
                    <a:pt x="27825" y="229"/>
                    <a:pt x="26798" y="92"/>
                  </a:cubicBezTo>
                  <a:cubicBezTo>
                    <a:pt x="26250" y="23"/>
                    <a:pt x="25702" y="0"/>
                    <a:pt x="25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8031011" y="2485215"/>
              <a:ext cx="775215" cy="1570172"/>
            </a:xfrm>
            <a:custGeom>
              <a:rect b="b" l="l" r="r" t="t"/>
              <a:pathLst>
                <a:path extrusionOk="0" h="48915" w="24150">
                  <a:moveTo>
                    <a:pt x="15956" y="0"/>
                  </a:moveTo>
                  <a:cubicBezTo>
                    <a:pt x="15887" y="0"/>
                    <a:pt x="15842" y="0"/>
                    <a:pt x="15819" y="46"/>
                  </a:cubicBezTo>
                  <a:cubicBezTo>
                    <a:pt x="15796" y="46"/>
                    <a:pt x="15773" y="46"/>
                    <a:pt x="15773" y="68"/>
                  </a:cubicBezTo>
                  <a:cubicBezTo>
                    <a:pt x="15727" y="91"/>
                    <a:pt x="15682" y="137"/>
                    <a:pt x="15682" y="183"/>
                  </a:cubicBezTo>
                  <a:cubicBezTo>
                    <a:pt x="15659" y="228"/>
                    <a:pt x="15682" y="274"/>
                    <a:pt x="15705" y="320"/>
                  </a:cubicBezTo>
                  <a:cubicBezTo>
                    <a:pt x="15978" y="1004"/>
                    <a:pt x="16161" y="1712"/>
                    <a:pt x="16275" y="2465"/>
                  </a:cubicBezTo>
                  <a:lnTo>
                    <a:pt x="16275" y="2442"/>
                  </a:lnTo>
                  <a:lnTo>
                    <a:pt x="16275" y="2442"/>
                  </a:lnTo>
                  <a:cubicBezTo>
                    <a:pt x="16366" y="3264"/>
                    <a:pt x="16366" y="4154"/>
                    <a:pt x="16252" y="5044"/>
                  </a:cubicBezTo>
                  <a:cubicBezTo>
                    <a:pt x="16093" y="6254"/>
                    <a:pt x="15727" y="7510"/>
                    <a:pt x="15202" y="8788"/>
                  </a:cubicBezTo>
                  <a:cubicBezTo>
                    <a:pt x="14563" y="10249"/>
                    <a:pt x="13719" y="11664"/>
                    <a:pt x="12692" y="13010"/>
                  </a:cubicBezTo>
                  <a:cubicBezTo>
                    <a:pt x="11984" y="13923"/>
                    <a:pt x="11231" y="14722"/>
                    <a:pt x="10455" y="15407"/>
                  </a:cubicBezTo>
                  <a:cubicBezTo>
                    <a:pt x="10181" y="15635"/>
                    <a:pt x="9907" y="15864"/>
                    <a:pt x="9610" y="16092"/>
                  </a:cubicBezTo>
                  <a:cubicBezTo>
                    <a:pt x="9496" y="16183"/>
                    <a:pt x="9382" y="16297"/>
                    <a:pt x="9268" y="16389"/>
                  </a:cubicBezTo>
                  <a:cubicBezTo>
                    <a:pt x="8720" y="16822"/>
                    <a:pt x="8309" y="17210"/>
                    <a:pt x="7944" y="17575"/>
                  </a:cubicBezTo>
                  <a:cubicBezTo>
                    <a:pt x="7510" y="18032"/>
                    <a:pt x="7168" y="18466"/>
                    <a:pt x="6917" y="18922"/>
                  </a:cubicBezTo>
                  <a:cubicBezTo>
                    <a:pt x="6780" y="19128"/>
                    <a:pt x="6689" y="19356"/>
                    <a:pt x="6597" y="19607"/>
                  </a:cubicBezTo>
                  <a:cubicBezTo>
                    <a:pt x="6529" y="19835"/>
                    <a:pt x="6483" y="20086"/>
                    <a:pt x="6460" y="20429"/>
                  </a:cubicBezTo>
                  <a:cubicBezTo>
                    <a:pt x="6437" y="20657"/>
                    <a:pt x="6460" y="20862"/>
                    <a:pt x="6506" y="21045"/>
                  </a:cubicBezTo>
                  <a:cubicBezTo>
                    <a:pt x="6529" y="21113"/>
                    <a:pt x="6574" y="21205"/>
                    <a:pt x="6597" y="21273"/>
                  </a:cubicBezTo>
                  <a:cubicBezTo>
                    <a:pt x="6643" y="21342"/>
                    <a:pt x="6711" y="21410"/>
                    <a:pt x="6803" y="21456"/>
                  </a:cubicBezTo>
                  <a:cubicBezTo>
                    <a:pt x="6848" y="21501"/>
                    <a:pt x="6940" y="21524"/>
                    <a:pt x="7008" y="21524"/>
                  </a:cubicBezTo>
                  <a:lnTo>
                    <a:pt x="7031" y="21524"/>
                  </a:lnTo>
                  <a:cubicBezTo>
                    <a:pt x="7122" y="21524"/>
                    <a:pt x="7168" y="21524"/>
                    <a:pt x="7259" y="21501"/>
                  </a:cubicBezTo>
                  <a:cubicBezTo>
                    <a:pt x="7282" y="21479"/>
                    <a:pt x="7328" y="21479"/>
                    <a:pt x="7373" y="21456"/>
                  </a:cubicBezTo>
                  <a:lnTo>
                    <a:pt x="7373" y="21456"/>
                  </a:lnTo>
                  <a:cubicBezTo>
                    <a:pt x="7191" y="21775"/>
                    <a:pt x="7008" y="22095"/>
                    <a:pt x="6826" y="22414"/>
                  </a:cubicBezTo>
                  <a:lnTo>
                    <a:pt x="6780" y="22460"/>
                  </a:lnTo>
                  <a:cubicBezTo>
                    <a:pt x="6483" y="22962"/>
                    <a:pt x="6164" y="23487"/>
                    <a:pt x="5935" y="24035"/>
                  </a:cubicBezTo>
                  <a:cubicBezTo>
                    <a:pt x="5844" y="24263"/>
                    <a:pt x="5753" y="24492"/>
                    <a:pt x="5707" y="24697"/>
                  </a:cubicBezTo>
                  <a:cubicBezTo>
                    <a:pt x="5616" y="24994"/>
                    <a:pt x="5524" y="25313"/>
                    <a:pt x="5456" y="25610"/>
                  </a:cubicBezTo>
                  <a:cubicBezTo>
                    <a:pt x="5365" y="25952"/>
                    <a:pt x="5319" y="26272"/>
                    <a:pt x="5296" y="26546"/>
                  </a:cubicBezTo>
                  <a:cubicBezTo>
                    <a:pt x="5296" y="26683"/>
                    <a:pt x="5296" y="26797"/>
                    <a:pt x="5296" y="26934"/>
                  </a:cubicBezTo>
                  <a:cubicBezTo>
                    <a:pt x="5296" y="27048"/>
                    <a:pt x="5319" y="27162"/>
                    <a:pt x="5365" y="27253"/>
                  </a:cubicBezTo>
                  <a:cubicBezTo>
                    <a:pt x="5410" y="27368"/>
                    <a:pt x="5456" y="27436"/>
                    <a:pt x="5547" y="27504"/>
                  </a:cubicBezTo>
                  <a:cubicBezTo>
                    <a:pt x="5593" y="27550"/>
                    <a:pt x="5684" y="27573"/>
                    <a:pt x="5776" y="27573"/>
                  </a:cubicBezTo>
                  <a:cubicBezTo>
                    <a:pt x="5935" y="27550"/>
                    <a:pt x="6049" y="27504"/>
                    <a:pt x="6141" y="27459"/>
                  </a:cubicBezTo>
                  <a:cubicBezTo>
                    <a:pt x="6209" y="27413"/>
                    <a:pt x="6278" y="27368"/>
                    <a:pt x="6346" y="27322"/>
                  </a:cubicBezTo>
                  <a:cubicBezTo>
                    <a:pt x="6437" y="27459"/>
                    <a:pt x="6506" y="27619"/>
                    <a:pt x="6574" y="27778"/>
                  </a:cubicBezTo>
                  <a:cubicBezTo>
                    <a:pt x="6780" y="28303"/>
                    <a:pt x="6940" y="28874"/>
                    <a:pt x="7031" y="29513"/>
                  </a:cubicBezTo>
                  <a:cubicBezTo>
                    <a:pt x="7168" y="30449"/>
                    <a:pt x="7145" y="31430"/>
                    <a:pt x="7008" y="32503"/>
                  </a:cubicBezTo>
                  <a:cubicBezTo>
                    <a:pt x="6803" y="33964"/>
                    <a:pt x="6346" y="35516"/>
                    <a:pt x="5684" y="37114"/>
                  </a:cubicBezTo>
                  <a:cubicBezTo>
                    <a:pt x="5388" y="37821"/>
                    <a:pt x="5045" y="38529"/>
                    <a:pt x="4680" y="39191"/>
                  </a:cubicBezTo>
                  <a:cubicBezTo>
                    <a:pt x="4520" y="39488"/>
                    <a:pt x="4338" y="39784"/>
                    <a:pt x="4132" y="40104"/>
                  </a:cubicBezTo>
                  <a:cubicBezTo>
                    <a:pt x="3927" y="40424"/>
                    <a:pt x="3744" y="40697"/>
                    <a:pt x="3539" y="40926"/>
                  </a:cubicBezTo>
                  <a:cubicBezTo>
                    <a:pt x="3128" y="41451"/>
                    <a:pt x="2626" y="41884"/>
                    <a:pt x="2123" y="42318"/>
                  </a:cubicBezTo>
                  <a:cubicBezTo>
                    <a:pt x="1872" y="42523"/>
                    <a:pt x="1621" y="42752"/>
                    <a:pt x="1370" y="42980"/>
                  </a:cubicBezTo>
                  <a:cubicBezTo>
                    <a:pt x="982" y="43322"/>
                    <a:pt x="708" y="43665"/>
                    <a:pt x="480" y="44030"/>
                  </a:cubicBezTo>
                  <a:cubicBezTo>
                    <a:pt x="275" y="44350"/>
                    <a:pt x="138" y="44738"/>
                    <a:pt x="92" y="45126"/>
                  </a:cubicBezTo>
                  <a:cubicBezTo>
                    <a:pt x="1" y="45856"/>
                    <a:pt x="206" y="46541"/>
                    <a:pt x="663" y="46929"/>
                  </a:cubicBezTo>
                  <a:cubicBezTo>
                    <a:pt x="777" y="47020"/>
                    <a:pt x="891" y="47111"/>
                    <a:pt x="1028" y="47157"/>
                  </a:cubicBezTo>
                  <a:cubicBezTo>
                    <a:pt x="1188" y="47225"/>
                    <a:pt x="1347" y="47248"/>
                    <a:pt x="1530" y="47248"/>
                  </a:cubicBezTo>
                  <a:cubicBezTo>
                    <a:pt x="1690" y="47248"/>
                    <a:pt x="1850" y="47225"/>
                    <a:pt x="2055" y="47157"/>
                  </a:cubicBezTo>
                  <a:cubicBezTo>
                    <a:pt x="2146" y="47111"/>
                    <a:pt x="2260" y="47066"/>
                    <a:pt x="2375" y="47020"/>
                  </a:cubicBezTo>
                  <a:cubicBezTo>
                    <a:pt x="2375" y="47066"/>
                    <a:pt x="2397" y="47111"/>
                    <a:pt x="2397" y="47157"/>
                  </a:cubicBezTo>
                  <a:cubicBezTo>
                    <a:pt x="2443" y="47317"/>
                    <a:pt x="2489" y="47454"/>
                    <a:pt x="2557" y="47568"/>
                  </a:cubicBezTo>
                  <a:cubicBezTo>
                    <a:pt x="2648" y="47773"/>
                    <a:pt x="2831" y="47979"/>
                    <a:pt x="3037" y="48184"/>
                  </a:cubicBezTo>
                  <a:cubicBezTo>
                    <a:pt x="3447" y="48504"/>
                    <a:pt x="3972" y="48732"/>
                    <a:pt x="4611" y="48823"/>
                  </a:cubicBezTo>
                  <a:cubicBezTo>
                    <a:pt x="4817" y="48846"/>
                    <a:pt x="5022" y="48869"/>
                    <a:pt x="5228" y="48869"/>
                  </a:cubicBezTo>
                  <a:cubicBezTo>
                    <a:pt x="5639" y="48869"/>
                    <a:pt x="6027" y="48800"/>
                    <a:pt x="6392" y="48686"/>
                  </a:cubicBezTo>
                  <a:cubicBezTo>
                    <a:pt x="6689" y="48618"/>
                    <a:pt x="6940" y="48504"/>
                    <a:pt x="7168" y="48344"/>
                  </a:cubicBezTo>
                  <a:cubicBezTo>
                    <a:pt x="7282" y="48275"/>
                    <a:pt x="7396" y="48207"/>
                    <a:pt x="7510" y="48093"/>
                  </a:cubicBezTo>
                  <a:cubicBezTo>
                    <a:pt x="7533" y="48070"/>
                    <a:pt x="7579" y="48024"/>
                    <a:pt x="7602" y="48002"/>
                  </a:cubicBezTo>
                  <a:cubicBezTo>
                    <a:pt x="7647" y="48070"/>
                    <a:pt x="7693" y="48138"/>
                    <a:pt x="7739" y="48184"/>
                  </a:cubicBezTo>
                  <a:cubicBezTo>
                    <a:pt x="7853" y="48298"/>
                    <a:pt x="7944" y="48390"/>
                    <a:pt x="8058" y="48458"/>
                  </a:cubicBezTo>
                  <a:cubicBezTo>
                    <a:pt x="8264" y="48595"/>
                    <a:pt x="8515" y="48709"/>
                    <a:pt x="8857" y="48800"/>
                  </a:cubicBezTo>
                  <a:cubicBezTo>
                    <a:pt x="8994" y="48846"/>
                    <a:pt x="9131" y="48869"/>
                    <a:pt x="9268" y="48892"/>
                  </a:cubicBezTo>
                  <a:cubicBezTo>
                    <a:pt x="9405" y="48892"/>
                    <a:pt x="9565" y="48915"/>
                    <a:pt x="9701" y="48915"/>
                  </a:cubicBezTo>
                  <a:lnTo>
                    <a:pt x="9747" y="48915"/>
                  </a:lnTo>
                  <a:cubicBezTo>
                    <a:pt x="10021" y="48915"/>
                    <a:pt x="10318" y="48869"/>
                    <a:pt x="10615" y="48778"/>
                  </a:cubicBezTo>
                  <a:cubicBezTo>
                    <a:pt x="10843" y="48709"/>
                    <a:pt x="11094" y="48595"/>
                    <a:pt x="11368" y="48458"/>
                  </a:cubicBezTo>
                  <a:cubicBezTo>
                    <a:pt x="11596" y="48321"/>
                    <a:pt x="11824" y="48138"/>
                    <a:pt x="12098" y="47910"/>
                  </a:cubicBezTo>
                  <a:cubicBezTo>
                    <a:pt x="12577" y="47477"/>
                    <a:pt x="12966" y="46974"/>
                    <a:pt x="13308" y="46495"/>
                  </a:cubicBezTo>
                  <a:cubicBezTo>
                    <a:pt x="14175" y="45263"/>
                    <a:pt x="14928" y="43961"/>
                    <a:pt x="15659" y="42706"/>
                  </a:cubicBezTo>
                  <a:lnTo>
                    <a:pt x="15864" y="42341"/>
                  </a:lnTo>
                  <a:cubicBezTo>
                    <a:pt x="16161" y="41816"/>
                    <a:pt x="16458" y="41291"/>
                    <a:pt x="16777" y="40766"/>
                  </a:cubicBezTo>
                  <a:cubicBezTo>
                    <a:pt x="17051" y="40332"/>
                    <a:pt x="17325" y="39899"/>
                    <a:pt x="17599" y="39442"/>
                  </a:cubicBezTo>
                  <a:lnTo>
                    <a:pt x="17919" y="38940"/>
                  </a:lnTo>
                  <a:cubicBezTo>
                    <a:pt x="19516" y="36406"/>
                    <a:pt x="20749" y="34101"/>
                    <a:pt x="21685" y="31910"/>
                  </a:cubicBezTo>
                  <a:cubicBezTo>
                    <a:pt x="22187" y="30723"/>
                    <a:pt x="22621" y="29513"/>
                    <a:pt x="22963" y="28326"/>
                  </a:cubicBezTo>
                  <a:cubicBezTo>
                    <a:pt x="23328" y="27116"/>
                    <a:pt x="23602" y="25861"/>
                    <a:pt x="23808" y="24606"/>
                  </a:cubicBezTo>
                  <a:cubicBezTo>
                    <a:pt x="23990" y="23327"/>
                    <a:pt x="24104" y="22026"/>
                    <a:pt x="24127" y="20680"/>
                  </a:cubicBezTo>
                  <a:cubicBezTo>
                    <a:pt x="24150" y="20041"/>
                    <a:pt x="24150" y="19356"/>
                    <a:pt x="24104" y="18603"/>
                  </a:cubicBezTo>
                  <a:cubicBezTo>
                    <a:pt x="24059" y="17895"/>
                    <a:pt x="24013" y="17187"/>
                    <a:pt x="23922" y="16526"/>
                  </a:cubicBezTo>
                  <a:cubicBezTo>
                    <a:pt x="23602" y="13969"/>
                    <a:pt x="22826" y="11321"/>
                    <a:pt x="21639" y="8674"/>
                  </a:cubicBezTo>
                  <a:cubicBezTo>
                    <a:pt x="20977" y="7167"/>
                    <a:pt x="20133" y="5638"/>
                    <a:pt x="19174" y="4154"/>
                  </a:cubicBezTo>
                  <a:cubicBezTo>
                    <a:pt x="18261" y="2739"/>
                    <a:pt x="17234" y="1370"/>
                    <a:pt x="16070" y="46"/>
                  </a:cubicBezTo>
                  <a:cubicBezTo>
                    <a:pt x="16047" y="0"/>
                    <a:pt x="16001" y="0"/>
                    <a:pt x="15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7244880" y="2392899"/>
              <a:ext cx="839672" cy="1682265"/>
            </a:xfrm>
            <a:custGeom>
              <a:rect b="b" l="l" r="r" t="t"/>
              <a:pathLst>
                <a:path extrusionOk="0" h="52407" w="26158">
                  <a:moveTo>
                    <a:pt x="9222" y="0"/>
                  </a:moveTo>
                  <a:cubicBezTo>
                    <a:pt x="9199" y="0"/>
                    <a:pt x="9176" y="0"/>
                    <a:pt x="9130" y="23"/>
                  </a:cubicBezTo>
                  <a:cubicBezTo>
                    <a:pt x="9085" y="46"/>
                    <a:pt x="9062" y="69"/>
                    <a:pt x="9039" y="114"/>
                  </a:cubicBezTo>
                  <a:cubicBezTo>
                    <a:pt x="8925" y="388"/>
                    <a:pt x="8811" y="662"/>
                    <a:pt x="8674" y="913"/>
                  </a:cubicBezTo>
                  <a:cubicBezTo>
                    <a:pt x="7852" y="2625"/>
                    <a:pt x="6756" y="4223"/>
                    <a:pt x="5707" y="5775"/>
                  </a:cubicBezTo>
                  <a:cubicBezTo>
                    <a:pt x="5159" y="6574"/>
                    <a:pt x="4611" y="7395"/>
                    <a:pt x="4086" y="8240"/>
                  </a:cubicBezTo>
                  <a:cubicBezTo>
                    <a:pt x="3219" y="9632"/>
                    <a:pt x="2557" y="10888"/>
                    <a:pt x="2100" y="12120"/>
                  </a:cubicBezTo>
                  <a:cubicBezTo>
                    <a:pt x="1507" y="13650"/>
                    <a:pt x="1027" y="15224"/>
                    <a:pt x="662" y="16822"/>
                  </a:cubicBezTo>
                  <a:cubicBezTo>
                    <a:pt x="320" y="18443"/>
                    <a:pt x="91" y="20063"/>
                    <a:pt x="23" y="21661"/>
                  </a:cubicBezTo>
                  <a:cubicBezTo>
                    <a:pt x="0" y="22437"/>
                    <a:pt x="0" y="23259"/>
                    <a:pt x="46" y="24104"/>
                  </a:cubicBezTo>
                  <a:cubicBezTo>
                    <a:pt x="91" y="24834"/>
                    <a:pt x="183" y="25610"/>
                    <a:pt x="297" y="26477"/>
                  </a:cubicBezTo>
                  <a:cubicBezTo>
                    <a:pt x="731" y="29262"/>
                    <a:pt x="1552" y="32252"/>
                    <a:pt x="2853" y="35630"/>
                  </a:cubicBezTo>
                  <a:cubicBezTo>
                    <a:pt x="4040" y="38757"/>
                    <a:pt x="5501" y="41839"/>
                    <a:pt x="6779" y="44464"/>
                  </a:cubicBezTo>
                  <a:cubicBezTo>
                    <a:pt x="7053" y="45057"/>
                    <a:pt x="7350" y="45628"/>
                    <a:pt x="7624" y="46221"/>
                  </a:cubicBezTo>
                  <a:cubicBezTo>
                    <a:pt x="8035" y="47066"/>
                    <a:pt x="8468" y="47910"/>
                    <a:pt x="8856" y="48778"/>
                  </a:cubicBezTo>
                  <a:lnTo>
                    <a:pt x="8993" y="49029"/>
                  </a:lnTo>
                  <a:cubicBezTo>
                    <a:pt x="9107" y="49257"/>
                    <a:pt x="9222" y="49508"/>
                    <a:pt x="9336" y="49736"/>
                  </a:cubicBezTo>
                  <a:cubicBezTo>
                    <a:pt x="9496" y="50010"/>
                    <a:pt x="9655" y="50284"/>
                    <a:pt x="9861" y="50558"/>
                  </a:cubicBezTo>
                  <a:cubicBezTo>
                    <a:pt x="10203" y="51014"/>
                    <a:pt x="10614" y="51425"/>
                    <a:pt x="11093" y="51745"/>
                  </a:cubicBezTo>
                  <a:cubicBezTo>
                    <a:pt x="11504" y="52042"/>
                    <a:pt x="11983" y="52247"/>
                    <a:pt x="12486" y="52338"/>
                  </a:cubicBezTo>
                  <a:cubicBezTo>
                    <a:pt x="12714" y="52384"/>
                    <a:pt x="12965" y="52407"/>
                    <a:pt x="13193" y="52407"/>
                  </a:cubicBezTo>
                  <a:cubicBezTo>
                    <a:pt x="13467" y="52407"/>
                    <a:pt x="13741" y="52384"/>
                    <a:pt x="13992" y="52338"/>
                  </a:cubicBezTo>
                  <a:cubicBezTo>
                    <a:pt x="14494" y="52224"/>
                    <a:pt x="14974" y="51996"/>
                    <a:pt x="15453" y="51676"/>
                  </a:cubicBezTo>
                  <a:cubicBezTo>
                    <a:pt x="15864" y="51380"/>
                    <a:pt x="16275" y="51014"/>
                    <a:pt x="16640" y="50535"/>
                  </a:cubicBezTo>
                  <a:cubicBezTo>
                    <a:pt x="16982" y="50878"/>
                    <a:pt x="17416" y="51151"/>
                    <a:pt x="17895" y="51403"/>
                  </a:cubicBezTo>
                  <a:cubicBezTo>
                    <a:pt x="18466" y="51654"/>
                    <a:pt x="19059" y="51813"/>
                    <a:pt x="19630" y="51836"/>
                  </a:cubicBezTo>
                  <a:cubicBezTo>
                    <a:pt x="19698" y="51859"/>
                    <a:pt x="19744" y="51859"/>
                    <a:pt x="19813" y="51859"/>
                  </a:cubicBezTo>
                  <a:cubicBezTo>
                    <a:pt x="20338" y="51859"/>
                    <a:pt x="20840" y="51722"/>
                    <a:pt x="21251" y="51471"/>
                  </a:cubicBezTo>
                  <a:cubicBezTo>
                    <a:pt x="21502" y="51334"/>
                    <a:pt x="21730" y="51129"/>
                    <a:pt x="21912" y="50900"/>
                  </a:cubicBezTo>
                  <a:cubicBezTo>
                    <a:pt x="22049" y="50718"/>
                    <a:pt x="22186" y="50490"/>
                    <a:pt x="22278" y="50238"/>
                  </a:cubicBezTo>
                  <a:cubicBezTo>
                    <a:pt x="22871" y="50626"/>
                    <a:pt x="23442" y="50832"/>
                    <a:pt x="23990" y="50832"/>
                  </a:cubicBezTo>
                  <a:lnTo>
                    <a:pt x="24035" y="50832"/>
                  </a:lnTo>
                  <a:cubicBezTo>
                    <a:pt x="24286" y="50832"/>
                    <a:pt x="24537" y="50786"/>
                    <a:pt x="24766" y="50695"/>
                  </a:cubicBezTo>
                  <a:cubicBezTo>
                    <a:pt x="24994" y="50604"/>
                    <a:pt x="25176" y="50467"/>
                    <a:pt x="25382" y="50307"/>
                  </a:cubicBezTo>
                  <a:cubicBezTo>
                    <a:pt x="25542" y="50147"/>
                    <a:pt x="25701" y="49942"/>
                    <a:pt x="25816" y="49713"/>
                  </a:cubicBezTo>
                  <a:cubicBezTo>
                    <a:pt x="25930" y="49508"/>
                    <a:pt x="25998" y="49257"/>
                    <a:pt x="26044" y="49006"/>
                  </a:cubicBezTo>
                  <a:cubicBezTo>
                    <a:pt x="26158" y="48481"/>
                    <a:pt x="26090" y="47910"/>
                    <a:pt x="25884" y="47385"/>
                  </a:cubicBezTo>
                  <a:cubicBezTo>
                    <a:pt x="25770" y="47111"/>
                    <a:pt x="25610" y="46837"/>
                    <a:pt x="25405" y="46586"/>
                  </a:cubicBezTo>
                  <a:cubicBezTo>
                    <a:pt x="25199" y="46335"/>
                    <a:pt x="24948" y="46107"/>
                    <a:pt x="24629" y="45902"/>
                  </a:cubicBezTo>
                  <a:cubicBezTo>
                    <a:pt x="24492" y="45810"/>
                    <a:pt x="24332" y="45719"/>
                    <a:pt x="24127" y="45628"/>
                  </a:cubicBezTo>
                  <a:cubicBezTo>
                    <a:pt x="23875" y="45514"/>
                    <a:pt x="23647" y="45445"/>
                    <a:pt x="23419" y="45399"/>
                  </a:cubicBezTo>
                  <a:cubicBezTo>
                    <a:pt x="23122" y="45331"/>
                    <a:pt x="22825" y="45308"/>
                    <a:pt x="22552" y="45308"/>
                  </a:cubicBezTo>
                  <a:lnTo>
                    <a:pt x="22301" y="45308"/>
                  </a:lnTo>
                  <a:cubicBezTo>
                    <a:pt x="22072" y="45308"/>
                    <a:pt x="21867" y="45308"/>
                    <a:pt x="21639" y="45285"/>
                  </a:cubicBezTo>
                  <a:cubicBezTo>
                    <a:pt x="21502" y="44806"/>
                    <a:pt x="21387" y="44304"/>
                    <a:pt x="21273" y="43825"/>
                  </a:cubicBezTo>
                  <a:cubicBezTo>
                    <a:pt x="20726" y="41200"/>
                    <a:pt x="20634" y="38461"/>
                    <a:pt x="20543" y="35836"/>
                  </a:cubicBezTo>
                  <a:cubicBezTo>
                    <a:pt x="20452" y="33508"/>
                    <a:pt x="20360" y="31111"/>
                    <a:pt x="19972" y="28783"/>
                  </a:cubicBezTo>
                  <a:cubicBezTo>
                    <a:pt x="19858" y="28075"/>
                    <a:pt x="19744" y="27527"/>
                    <a:pt x="19607" y="27025"/>
                  </a:cubicBezTo>
                  <a:cubicBezTo>
                    <a:pt x="19470" y="26546"/>
                    <a:pt x="19310" y="26066"/>
                    <a:pt x="19082" y="25542"/>
                  </a:cubicBezTo>
                  <a:cubicBezTo>
                    <a:pt x="18740" y="24697"/>
                    <a:pt x="18283" y="23852"/>
                    <a:pt x="17667" y="22894"/>
                  </a:cubicBezTo>
                  <a:cubicBezTo>
                    <a:pt x="17256" y="22232"/>
                    <a:pt x="16822" y="21616"/>
                    <a:pt x="16389" y="20999"/>
                  </a:cubicBezTo>
                  <a:lnTo>
                    <a:pt x="16001" y="20429"/>
                  </a:lnTo>
                  <a:cubicBezTo>
                    <a:pt x="15499" y="19698"/>
                    <a:pt x="14905" y="18831"/>
                    <a:pt x="14403" y="17895"/>
                  </a:cubicBezTo>
                  <a:cubicBezTo>
                    <a:pt x="14334" y="17781"/>
                    <a:pt x="14266" y="17644"/>
                    <a:pt x="14198" y="17530"/>
                  </a:cubicBezTo>
                  <a:cubicBezTo>
                    <a:pt x="14061" y="17279"/>
                    <a:pt x="13946" y="17028"/>
                    <a:pt x="13832" y="16777"/>
                  </a:cubicBezTo>
                  <a:lnTo>
                    <a:pt x="13832" y="16777"/>
                  </a:lnTo>
                  <a:cubicBezTo>
                    <a:pt x="13969" y="16822"/>
                    <a:pt x="14083" y="16868"/>
                    <a:pt x="14198" y="16891"/>
                  </a:cubicBezTo>
                  <a:cubicBezTo>
                    <a:pt x="14266" y="16891"/>
                    <a:pt x="14312" y="16914"/>
                    <a:pt x="14380" y="16914"/>
                  </a:cubicBezTo>
                  <a:cubicBezTo>
                    <a:pt x="14517" y="16914"/>
                    <a:pt x="14631" y="16868"/>
                    <a:pt x="14723" y="16822"/>
                  </a:cubicBezTo>
                  <a:cubicBezTo>
                    <a:pt x="14859" y="16731"/>
                    <a:pt x="14928" y="16571"/>
                    <a:pt x="14951" y="16411"/>
                  </a:cubicBezTo>
                  <a:cubicBezTo>
                    <a:pt x="14951" y="16183"/>
                    <a:pt x="14905" y="15978"/>
                    <a:pt x="14859" y="15795"/>
                  </a:cubicBezTo>
                  <a:cubicBezTo>
                    <a:pt x="14791" y="15590"/>
                    <a:pt x="14700" y="15384"/>
                    <a:pt x="14563" y="15110"/>
                  </a:cubicBezTo>
                  <a:cubicBezTo>
                    <a:pt x="14449" y="14859"/>
                    <a:pt x="14312" y="14608"/>
                    <a:pt x="14152" y="14311"/>
                  </a:cubicBezTo>
                  <a:cubicBezTo>
                    <a:pt x="13832" y="13741"/>
                    <a:pt x="13490" y="13216"/>
                    <a:pt x="13216" y="12805"/>
                  </a:cubicBezTo>
                  <a:cubicBezTo>
                    <a:pt x="13079" y="12600"/>
                    <a:pt x="12965" y="12394"/>
                    <a:pt x="12828" y="12189"/>
                  </a:cubicBezTo>
                  <a:cubicBezTo>
                    <a:pt x="12600" y="11869"/>
                    <a:pt x="12440" y="11596"/>
                    <a:pt x="12303" y="11322"/>
                  </a:cubicBezTo>
                  <a:lnTo>
                    <a:pt x="12303" y="11322"/>
                  </a:lnTo>
                  <a:lnTo>
                    <a:pt x="12326" y="11367"/>
                  </a:lnTo>
                  <a:cubicBezTo>
                    <a:pt x="11983" y="10728"/>
                    <a:pt x="11755" y="10043"/>
                    <a:pt x="11595" y="9336"/>
                  </a:cubicBezTo>
                  <a:cubicBezTo>
                    <a:pt x="11436" y="8582"/>
                    <a:pt x="11367" y="7783"/>
                    <a:pt x="11413" y="6939"/>
                  </a:cubicBezTo>
                  <a:cubicBezTo>
                    <a:pt x="11458" y="6231"/>
                    <a:pt x="11573" y="5547"/>
                    <a:pt x="11710" y="4839"/>
                  </a:cubicBezTo>
                  <a:cubicBezTo>
                    <a:pt x="11755" y="4793"/>
                    <a:pt x="11778" y="4748"/>
                    <a:pt x="11755" y="4679"/>
                  </a:cubicBezTo>
                  <a:cubicBezTo>
                    <a:pt x="11527" y="3766"/>
                    <a:pt x="11253" y="2922"/>
                    <a:pt x="10888" y="2168"/>
                  </a:cubicBezTo>
                  <a:cubicBezTo>
                    <a:pt x="10705" y="1735"/>
                    <a:pt x="10477" y="1347"/>
                    <a:pt x="10226" y="982"/>
                  </a:cubicBezTo>
                  <a:cubicBezTo>
                    <a:pt x="9975" y="616"/>
                    <a:pt x="9701" y="320"/>
                    <a:pt x="9404" y="114"/>
                  </a:cubicBezTo>
                  <a:cubicBezTo>
                    <a:pt x="9381" y="69"/>
                    <a:pt x="9336" y="23"/>
                    <a:pt x="9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7746006" y="1504148"/>
              <a:ext cx="239626" cy="254296"/>
            </a:xfrm>
            <a:custGeom>
              <a:rect b="b" l="l" r="r" t="t"/>
              <a:pathLst>
                <a:path extrusionOk="0" h="7922" w="7465">
                  <a:moveTo>
                    <a:pt x="6803" y="6187"/>
                  </a:moveTo>
                  <a:lnTo>
                    <a:pt x="6803" y="6187"/>
                  </a:lnTo>
                  <a:cubicBezTo>
                    <a:pt x="6871" y="6255"/>
                    <a:pt x="6917" y="6324"/>
                    <a:pt x="6985" y="6392"/>
                  </a:cubicBezTo>
                  <a:lnTo>
                    <a:pt x="6962" y="6392"/>
                  </a:lnTo>
                  <a:cubicBezTo>
                    <a:pt x="6917" y="6324"/>
                    <a:pt x="6848" y="6278"/>
                    <a:pt x="6803" y="6187"/>
                  </a:cubicBezTo>
                  <a:close/>
                  <a:moveTo>
                    <a:pt x="3607" y="1"/>
                  </a:moveTo>
                  <a:cubicBezTo>
                    <a:pt x="3310" y="1"/>
                    <a:pt x="3014" y="69"/>
                    <a:pt x="2694" y="184"/>
                  </a:cubicBezTo>
                  <a:cubicBezTo>
                    <a:pt x="2534" y="229"/>
                    <a:pt x="2375" y="321"/>
                    <a:pt x="2260" y="366"/>
                  </a:cubicBezTo>
                  <a:cubicBezTo>
                    <a:pt x="2055" y="458"/>
                    <a:pt x="1895" y="572"/>
                    <a:pt x="1735" y="663"/>
                  </a:cubicBezTo>
                  <a:cubicBezTo>
                    <a:pt x="1416" y="868"/>
                    <a:pt x="1119" y="1165"/>
                    <a:pt x="868" y="1507"/>
                  </a:cubicBezTo>
                  <a:cubicBezTo>
                    <a:pt x="640" y="1804"/>
                    <a:pt x="457" y="2147"/>
                    <a:pt x="297" y="2580"/>
                  </a:cubicBezTo>
                  <a:cubicBezTo>
                    <a:pt x="183" y="2923"/>
                    <a:pt x="92" y="3311"/>
                    <a:pt x="69" y="3767"/>
                  </a:cubicBezTo>
                  <a:cubicBezTo>
                    <a:pt x="1" y="4589"/>
                    <a:pt x="183" y="5411"/>
                    <a:pt x="549" y="6118"/>
                  </a:cubicBezTo>
                  <a:cubicBezTo>
                    <a:pt x="685" y="6346"/>
                    <a:pt x="868" y="6597"/>
                    <a:pt x="1096" y="6849"/>
                  </a:cubicBezTo>
                  <a:cubicBezTo>
                    <a:pt x="1279" y="7054"/>
                    <a:pt x="1530" y="7259"/>
                    <a:pt x="1827" y="7442"/>
                  </a:cubicBezTo>
                  <a:cubicBezTo>
                    <a:pt x="2306" y="7716"/>
                    <a:pt x="2900" y="7899"/>
                    <a:pt x="3561" y="7921"/>
                  </a:cubicBezTo>
                  <a:lnTo>
                    <a:pt x="3744" y="7921"/>
                  </a:lnTo>
                  <a:cubicBezTo>
                    <a:pt x="4269" y="7921"/>
                    <a:pt x="4817" y="7830"/>
                    <a:pt x="5410" y="7625"/>
                  </a:cubicBezTo>
                  <a:cubicBezTo>
                    <a:pt x="5753" y="7511"/>
                    <a:pt x="6072" y="7351"/>
                    <a:pt x="6323" y="7237"/>
                  </a:cubicBezTo>
                  <a:cubicBezTo>
                    <a:pt x="6506" y="7145"/>
                    <a:pt x="6689" y="7054"/>
                    <a:pt x="6848" y="6940"/>
                  </a:cubicBezTo>
                  <a:cubicBezTo>
                    <a:pt x="7008" y="6849"/>
                    <a:pt x="7168" y="6734"/>
                    <a:pt x="7328" y="6597"/>
                  </a:cubicBezTo>
                  <a:cubicBezTo>
                    <a:pt x="7328" y="6575"/>
                    <a:pt x="7350" y="6575"/>
                    <a:pt x="7350" y="6552"/>
                  </a:cubicBezTo>
                  <a:cubicBezTo>
                    <a:pt x="7373" y="6552"/>
                    <a:pt x="7396" y="6529"/>
                    <a:pt x="7419" y="6506"/>
                  </a:cubicBezTo>
                  <a:cubicBezTo>
                    <a:pt x="7465" y="6461"/>
                    <a:pt x="7465" y="6415"/>
                    <a:pt x="7465" y="6369"/>
                  </a:cubicBezTo>
                  <a:cubicBezTo>
                    <a:pt x="7465" y="6324"/>
                    <a:pt x="7442" y="6255"/>
                    <a:pt x="7396" y="6232"/>
                  </a:cubicBezTo>
                  <a:cubicBezTo>
                    <a:pt x="7305" y="6164"/>
                    <a:pt x="7213" y="6073"/>
                    <a:pt x="7145" y="5981"/>
                  </a:cubicBezTo>
                  <a:cubicBezTo>
                    <a:pt x="7008" y="5821"/>
                    <a:pt x="6894" y="5639"/>
                    <a:pt x="6780" y="5388"/>
                  </a:cubicBezTo>
                  <a:cubicBezTo>
                    <a:pt x="6552" y="4908"/>
                    <a:pt x="6415" y="4429"/>
                    <a:pt x="6278" y="3950"/>
                  </a:cubicBezTo>
                  <a:lnTo>
                    <a:pt x="6141" y="3493"/>
                  </a:lnTo>
                  <a:cubicBezTo>
                    <a:pt x="6049" y="3105"/>
                    <a:pt x="5935" y="2717"/>
                    <a:pt x="5821" y="2352"/>
                  </a:cubicBezTo>
                  <a:cubicBezTo>
                    <a:pt x="5684" y="1941"/>
                    <a:pt x="5479" y="1416"/>
                    <a:pt x="5182" y="960"/>
                  </a:cubicBezTo>
                  <a:cubicBezTo>
                    <a:pt x="5068" y="754"/>
                    <a:pt x="4908" y="594"/>
                    <a:pt x="4748" y="435"/>
                  </a:cubicBezTo>
                  <a:cubicBezTo>
                    <a:pt x="4589" y="298"/>
                    <a:pt x="4406" y="184"/>
                    <a:pt x="4178" y="115"/>
                  </a:cubicBezTo>
                  <a:cubicBezTo>
                    <a:pt x="4018" y="47"/>
                    <a:pt x="3813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7367240" y="1668269"/>
              <a:ext cx="1286632" cy="1055127"/>
            </a:xfrm>
            <a:custGeom>
              <a:rect b="b" l="l" r="r" t="t"/>
              <a:pathLst>
                <a:path extrusionOk="0" h="32870" w="40082">
                  <a:moveTo>
                    <a:pt x="11846" y="18626"/>
                  </a:moveTo>
                  <a:cubicBezTo>
                    <a:pt x="11869" y="18626"/>
                    <a:pt x="11869" y="18649"/>
                    <a:pt x="11892" y="18649"/>
                  </a:cubicBezTo>
                  <a:cubicBezTo>
                    <a:pt x="11938" y="18672"/>
                    <a:pt x="11983" y="18695"/>
                    <a:pt x="12006" y="18740"/>
                  </a:cubicBezTo>
                  <a:cubicBezTo>
                    <a:pt x="12029" y="18786"/>
                    <a:pt x="12052" y="18855"/>
                    <a:pt x="12029" y="18923"/>
                  </a:cubicBezTo>
                  <a:cubicBezTo>
                    <a:pt x="12006" y="18969"/>
                    <a:pt x="11960" y="18991"/>
                    <a:pt x="11938" y="19014"/>
                  </a:cubicBezTo>
                  <a:cubicBezTo>
                    <a:pt x="11801" y="19083"/>
                    <a:pt x="11664" y="19128"/>
                    <a:pt x="11527" y="19197"/>
                  </a:cubicBezTo>
                  <a:cubicBezTo>
                    <a:pt x="11504" y="19220"/>
                    <a:pt x="11458" y="19220"/>
                    <a:pt x="11435" y="19220"/>
                  </a:cubicBezTo>
                  <a:cubicBezTo>
                    <a:pt x="11367" y="19220"/>
                    <a:pt x="11299" y="19174"/>
                    <a:pt x="11253" y="19106"/>
                  </a:cubicBezTo>
                  <a:cubicBezTo>
                    <a:pt x="11230" y="19060"/>
                    <a:pt x="11230" y="19014"/>
                    <a:pt x="11253" y="18946"/>
                  </a:cubicBezTo>
                  <a:cubicBezTo>
                    <a:pt x="11253" y="18900"/>
                    <a:pt x="11299" y="18855"/>
                    <a:pt x="11344" y="18832"/>
                  </a:cubicBezTo>
                  <a:cubicBezTo>
                    <a:pt x="11481" y="18786"/>
                    <a:pt x="11618" y="18718"/>
                    <a:pt x="11732" y="18672"/>
                  </a:cubicBezTo>
                  <a:cubicBezTo>
                    <a:pt x="11778" y="18649"/>
                    <a:pt x="11801" y="18626"/>
                    <a:pt x="11846" y="18626"/>
                  </a:cubicBezTo>
                  <a:close/>
                  <a:moveTo>
                    <a:pt x="11344" y="19311"/>
                  </a:moveTo>
                  <a:cubicBezTo>
                    <a:pt x="11390" y="19311"/>
                    <a:pt x="11413" y="19334"/>
                    <a:pt x="11458" y="19357"/>
                  </a:cubicBezTo>
                  <a:cubicBezTo>
                    <a:pt x="11504" y="19380"/>
                    <a:pt x="11527" y="19425"/>
                    <a:pt x="11550" y="19471"/>
                  </a:cubicBezTo>
                  <a:cubicBezTo>
                    <a:pt x="11550" y="19516"/>
                    <a:pt x="11550" y="19585"/>
                    <a:pt x="11527" y="19631"/>
                  </a:cubicBezTo>
                  <a:cubicBezTo>
                    <a:pt x="11481" y="19676"/>
                    <a:pt x="11435" y="19699"/>
                    <a:pt x="11390" y="19722"/>
                  </a:cubicBezTo>
                  <a:lnTo>
                    <a:pt x="11344" y="19745"/>
                  </a:lnTo>
                  <a:cubicBezTo>
                    <a:pt x="11207" y="19790"/>
                    <a:pt x="11093" y="19859"/>
                    <a:pt x="10956" y="19950"/>
                  </a:cubicBezTo>
                  <a:cubicBezTo>
                    <a:pt x="10933" y="19973"/>
                    <a:pt x="10888" y="19996"/>
                    <a:pt x="10865" y="20019"/>
                  </a:cubicBezTo>
                  <a:cubicBezTo>
                    <a:pt x="10819" y="20041"/>
                    <a:pt x="10774" y="20064"/>
                    <a:pt x="10728" y="20064"/>
                  </a:cubicBezTo>
                  <a:cubicBezTo>
                    <a:pt x="10659" y="20064"/>
                    <a:pt x="10614" y="20041"/>
                    <a:pt x="10568" y="19996"/>
                  </a:cubicBezTo>
                  <a:cubicBezTo>
                    <a:pt x="10545" y="19973"/>
                    <a:pt x="10522" y="19904"/>
                    <a:pt x="10522" y="19836"/>
                  </a:cubicBezTo>
                  <a:cubicBezTo>
                    <a:pt x="10522" y="19790"/>
                    <a:pt x="10545" y="19745"/>
                    <a:pt x="10591" y="19722"/>
                  </a:cubicBezTo>
                  <a:cubicBezTo>
                    <a:pt x="10728" y="19608"/>
                    <a:pt x="10842" y="19516"/>
                    <a:pt x="10956" y="19471"/>
                  </a:cubicBezTo>
                  <a:cubicBezTo>
                    <a:pt x="11047" y="19425"/>
                    <a:pt x="11162" y="19380"/>
                    <a:pt x="11299" y="19334"/>
                  </a:cubicBezTo>
                  <a:cubicBezTo>
                    <a:pt x="11321" y="19311"/>
                    <a:pt x="11344" y="19311"/>
                    <a:pt x="11344" y="19311"/>
                  </a:cubicBezTo>
                  <a:close/>
                  <a:moveTo>
                    <a:pt x="16001" y="20954"/>
                  </a:moveTo>
                  <a:cubicBezTo>
                    <a:pt x="16092" y="20954"/>
                    <a:pt x="16160" y="21000"/>
                    <a:pt x="16183" y="21069"/>
                  </a:cubicBezTo>
                  <a:cubicBezTo>
                    <a:pt x="16229" y="21183"/>
                    <a:pt x="16297" y="21342"/>
                    <a:pt x="16320" y="21479"/>
                  </a:cubicBezTo>
                  <a:cubicBezTo>
                    <a:pt x="16343" y="21616"/>
                    <a:pt x="16366" y="21731"/>
                    <a:pt x="16366" y="21867"/>
                  </a:cubicBezTo>
                  <a:cubicBezTo>
                    <a:pt x="16366" y="21913"/>
                    <a:pt x="16343" y="21959"/>
                    <a:pt x="16297" y="22004"/>
                  </a:cubicBezTo>
                  <a:cubicBezTo>
                    <a:pt x="16274" y="22027"/>
                    <a:pt x="16206" y="22073"/>
                    <a:pt x="16160" y="22073"/>
                  </a:cubicBezTo>
                  <a:cubicBezTo>
                    <a:pt x="16115" y="22050"/>
                    <a:pt x="16069" y="22050"/>
                    <a:pt x="16069" y="22027"/>
                  </a:cubicBezTo>
                  <a:cubicBezTo>
                    <a:pt x="16069" y="22164"/>
                    <a:pt x="16069" y="22301"/>
                    <a:pt x="16069" y="22438"/>
                  </a:cubicBezTo>
                  <a:cubicBezTo>
                    <a:pt x="16069" y="22552"/>
                    <a:pt x="15978" y="22644"/>
                    <a:pt x="15864" y="22644"/>
                  </a:cubicBezTo>
                  <a:cubicBezTo>
                    <a:pt x="15818" y="22644"/>
                    <a:pt x="15772" y="22621"/>
                    <a:pt x="15727" y="22575"/>
                  </a:cubicBezTo>
                  <a:cubicBezTo>
                    <a:pt x="15681" y="22529"/>
                    <a:pt x="15658" y="22484"/>
                    <a:pt x="15658" y="22438"/>
                  </a:cubicBezTo>
                  <a:cubicBezTo>
                    <a:pt x="15681" y="22324"/>
                    <a:pt x="15681" y="22187"/>
                    <a:pt x="15658" y="22073"/>
                  </a:cubicBezTo>
                  <a:cubicBezTo>
                    <a:pt x="15658" y="21959"/>
                    <a:pt x="15635" y="21845"/>
                    <a:pt x="15613" y="21731"/>
                  </a:cubicBezTo>
                  <a:cubicBezTo>
                    <a:pt x="15590" y="21616"/>
                    <a:pt x="15658" y="21525"/>
                    <a:pt x="15749" y="21502"/>
                  </a:cubicBezTo>
                  <a:cubicBezTo>
                    <a:pt x="15772" y="21479"/>
                    <a:pt x="15795" y="21479"/>
                    <a:pt x="15795" y="21479"/>
                  </a:cubicBezTo>
                  <a:cubicBezTo>
                    <a:pt x="15841" y="21479"/>
                    <a:pt x="15886" y="21502"/>
                    <a:pt x="15909" y="21548"/>
                  </a:cubicBezTo>
                  <a:cubicBezTo>
                    <a:pt x="15909" y="21479"/>
                    <a:pt x="15886" y="21411"/>
                    <a:pt x="15864" y="21342"/>
                  </a:cubicBezTo>
                  <a:cubicBezTo>
                    <a:pt x="15864" y="21320"/>
                    <a:pt x="15841" y="21274"/>
                    <a:pt x="15818" y="21251"/>
                  </a:cubicBezTo>
                  <a:cubicBezTo>
                    <a:pt x="15795" y="21183"/>
                    <a:pt x="15795" y="21137"/>
                    <a:pt x="15818" y="21091"/>
                  </a:cubicBezTo>
                  <a:cubicBezTo>
                    <a:pt x="15818" y="21046"/>
                    <a:pt x="15864" y="21000"/>
                    <a:pt x="15909" y="20977"/>
                  </a:cubicBezTo>
                  <a:cubicBezTo>
                    <a:pt x="15932" y="20954"/>
                    <a:pt x="15978" y="20954"/>
                    <a:pt x="16001" y="20954"/>
                  </a:cubicBezTo>
                  <a:close/>
                  <a:moveTo>
                    <a:pt x="23236" y="1"/>
                  </a:moveTo>
                  <a:cubicBezTo>
                    <a:pt x="23191" y="1"/>
                    <a:pt x="23122" y="1"/>
                    <a:pt x="23076" y="24"/>
                  </a:cubicBezTo>
                  <a:cubicBezTo>
                    <a:pt x="23008" y="47"/>
                    <a:pt x="22917" y="138"/>
                    <a:pt x="22894" y="252"/>
                  </a:cubicBezTo>
                  <a:cubicBezTo>
                    <a:pt x="22825" y="389"/>
                    <a:pt x="22871" y="526"/>
                    <a:pt x="22917" y="640"/>
                  </a:cubicBezTo>
                  <a:cubicBezTo>
                    <a:pt x="22962" y="777"/>
                    <a:pt x="23054" y="891"/>
                    <a:pt x="23122" y="960"/>
                  </a:cubicBezTo>
                  <a:cubicBezTo>
                    <a:pt x="23168" y="982"/>
                    <a:pt x="23191" y="1028"/>
                    <a:pt x="23213" y="1051"/>
                  </a:cubicBezTo>
                  <a:cubicBezTo>
                    <a:pt x="22072" y="708"/>
                    <a:pt x="20703" y="343"/>
                    <a:pt x="19287" y="343"/>
                  </a:cubicBezTo>
                  <a:cubicBezTo>
                    <a:pt x="19219" y="320"/>
                    <a:pt x="19173" y="320"/>
                    <a:pt x="19128" y="320"/>
                  </a:cubicBezTo>
                  <a:cubicBezTo>
                    <a:pt x="18329" y="320"/>
                    <a:pt x="17461" y="571"/>
                    <a:pt x="16411" y="1119"/>
                  </a:cubicBezTo>
                  <a:cubicBezTo>
                    <a:pt x="15498" y="1576"/>
                    <a:pt x="14654" y="2169"/>
                    <a:pt x="13832" y="2740"/>
                  </a:cubicBezTo>
                  <a:cubicBezTo>
                    <a:pt x="13490" y="2991"/>
                    <a:pt x="13079" y="3265"/>
                    <a:pt x="12691" y="3516"/>
                  </a:cubicBezTo>
                  <a:cubicBezTo>
                    <a:pt x="12234" y="3813"/>
                    <a:pt x="11755" y="4087"/>
                    <a:pt x="11184" y="4429"/>
                  </a:cubicBezTo>
                  <a:cubicBezTo>
                    <a:pt x="10386" y="4908"/>
                    <a:pt x="9541" y="5365"/>
                    <a:pt x="8719" y="5821"/>
                  </a:cubicBezTo>
                  <a:lnTo>
                    <a:pt x="8149" y="6141"/>
                  </a:lnTo>
                  <a:cubicBezTo>
                    <a:pt x="7236" y="6643"/>
                    <a:pt x="6186" y="7236"/>
                    <a:pt x="5136" y="7876"/>
                  </a:cubicBezTo>
                  <a:cubicBezTo>
                    <a:pt x="4200" y="8469"/>
                    <a:pt x="3378" y="9040"/>
                    <a:pt x="2602" y="9656"/>
                  </a:cubicBezTo>
                  <a:cubicBezTo>
                    <a:pt x="2054" y="10090"/>
                    <a:pt x="1575" y="10500"/>
                    <a:pt x="1164" y="10889"/>
                  </a:cubicBezTo>
                  <a:cubicBezTo>
                    <a:pt x="913" y="11140"/>
                    <a:pt x="730" y="11345"/>
                    <a:pt x="571" y="11528"/>
                  </a:cubicBezTo>
                  <a:cubicBezTo>
                    <a:pt x="502" y="11619"/>
                    <a:pt x="434" y="11710"/>
                    <a:pt x="365" y="11824"/>
                  </a:cubicBezTo>
                  <a:cubicBezTo>
                    <a:pt x="320" y="11893"/>
                    <a:pt x="251" y="12007"/>
                    <a:pt x="205" y="12098"/>
                  </a:cubicBezTo>
                  <a:cubicBezTo>
                    <a:pt x="160" y="12258"/>
                    <a:pt x="137" y="12395"/>
                    <a:pt x="183" y="12509"/>
                  </a:cubicBezTo>
                  <a:cubicBezTo>
                    <a:pt x="228" y="12646"/>
                    <a:pt x="365" y="12737"/>
                    <a:pt x="502" y="12783"/>
                  </a:cubicBezTo>
                  <a:cubicBezTo>
                    <a:pt x="616" y="12829"/>
                    <a:pt x="753" y="12851"/>
                    <a:pt x="890" y="12851"/>
                  </a:cubicBezTo>
                  <a:cubicBezTo>
                    <a:pt x="982" y="12851"/>
                    <a:pt x="1050" y="12829"/>
                    <a:pt x="1141" y="12829"/>
                  </a:cubicBezTo>
                  <a:cubicBezTo>
                    <a:pt x="1301" y="12829"/>
                    <a:pt x="1484" y="12783"/>
                    <a:pt x="1666" y="12760"/>
                  </a:cubicBezTo>
                  <a:lnTo>
                    <a:pt x="1666" y="12760"/>
                  </a:lnTo>
                  <a:cubicBezTo>
                    <a:pt x="1552" y="12920"/>
                    <a:pt x="1438" y="13103"/>
                    <a:pt x="1301" y="13285"/>
                  </a:cubicBezTo>
                  <a:cubicBezTo>
                    <a:pt x="1073" y="13628"/>
                    <a:pt x="822" y="13993"/>
                    <a:pt x="616" y="14358"/>
                  </a:cubicBezTo>
                  <a:cubicBezTo>
                    <a:pt x="411" y="14700"/>
                    <a:pt x="274" y="15043"/>
                    <a:pt x="160" y="15362"/>
                  </a:cubicBezTo>
                  <a:cubicBezTo>
                    <a:pt x="114" y="15545"/>
                    <a:pt x="68" y="15727"/>
                    <a:pt x="23" y="15910"/>
                  </a:cubicBezTo>
                  <a:cubicBezTo>
                    <a:pt x="0" y="16093"/>
                    <a:pt x="0" y="16275"/>
                    <a:pt x="0" y="16504"/>
                  </a:cubicBezTo>
                  <a:cubicBezTo>
                    <a:pt x="0" y="16686"/>
                    <a:pt x="23" y="16869"/>
                    <a:pt x="46" y="17051"/>
                  </a:cubicBezTo>
                  <a:cubicBezTo>
                    <a:pt x="68" y="17234"/>
                    <a:pt x="137" y="17394"/>
                    <a:pt x="183" y="17531"/>
                  </a:cubicBezTo>
                  <a:cubicBezTo>
                    <a:pt x="297" y="17782"/>
                    <a:pt x="502" y="17964"/>
                    <a:pt x="708" y="18033"/>
                  </a:cubicBezTo>
                  <a:cubicBezTo>
                    <a:pt x="776" y="18033"/>
                    <a:pt x="822" y="18056"/>
                    <a:pt x="890" y="18056"/>
                  </a:cubicBezTo>
                  <a:cubicBezTo>
                    <a:pt x="936" y="18056"/>
                    <a:pt x="982" y="18056"/>
                    <a:pt x="1004" y="18033"/>
                  </a:cubicBezTo>
                  <a:cubicBezTo>
                    <a:pt x="1141" y="18010"/>
                    <a:pt x="1278" y="17964"/>
                    <a:pt x="1370" y="17896"/>
                  </a:cubicBezTo>
                  <a:cubicBezTo>
                    <a:pt x="1506" y="17827"/>
                    <a:pt x="1621" y="17713"/>
                    <a:pt x="1712" y="17622"/>
                  </a:cubicBezTo>
                  <a:lnTo>
                    <a:pt x="1712" y="17622"/>
                  </a:lnTo>
                  <a:cubicBezTo>
                    <a:pt x="1689" y="17827"/>
                    <a:pt x="1689" y="18033"/>
                    <a:pt x="1712" y="18261"/>
                  </a:cubicBezTo>
                  <a:cubicBezTo>
                    <a:pt x="1712" y="18581"/>
                    <a:pt x="1758" y="18900"/>
                    <a:pt x="1849" y="19220"/>
                  </a:cubicBezTo>
                  <a:cubicBezTo>
                    <a:pt x="1986" y="19768"/>
                    <a:pt x="2260" y="20315"/>
                    <a:pt x="2625" y="20863"/>
                  </a:cubicBezTo>
                  <a:cubicBezTo>
                    <a:pt x="2990" y="21365"/>
                    <a:pt x="3424" y="21822"/>
                    <a:pt x="3789" y="22233"/>
                  </a:cubicBezTo>
                  <a:cubicBezTo>
                    <a:pt x="4223" y="22689"/>
                    <a:pt x="4634" y="23146"/>
                    <a:pt x="4999" y="23648"/>
                  </a:cubicBezTo>
                  <a:cubicBezTo>
                    <a:pt x="5250" y="23990"/>
                    <a:pt x="5455" y="24333"/>
                    <a:pt x="5638" y="24675"/>
                  </a:cubicBezTo>
                  <a:cubicBezTo>
                    <a:pt x="5866" y="25131"/>
                    <a:pt x="6049" y="25611"/>
                    <a:pt x="6231" y="26067"/>
                  </a:cubicBezTo>
                  <a:lnTo>
                    <a:pt x="6323" y="26296"/>
                  </a:lnTo>
                  <a:cubicBezTo>
                    <a:pt x="6482" y="26684"/>
                    <a:pt x="6619" y="27072"/>
                    <a:pt x="6779" y="27460"/>
                  </a:cubicBezTo>
                  <a:cubicBezTo>
                    <a:pt x="7007" y="27985"/>
                    <a:pt x="7258" y="28441"/>
                    <a:pt x="7532" y="28852"/>
                  </a:cubicBezTo>
                  <a:cubicBezTo>
                    <a:pt x="7783" y="29240"/>
                    <a:pt x="8126" y="29651"/>
                    <a:pt x="8560" y="30039"/>
                  </a:cubicBezTo>
                  <a:cubicBezTo>
                    <a:pt x="8925" y="30381"/>
                    <a:pt x="9313" y="30678"/>
                    <a:pt x="9746" y="30952"/>
                  </a:cubicBezTo>
                  <a:cubicBezTo>
                    <a:pt x="10134" y="31203"/>
                    <a:pt x="10568" y="31408"/>
                    <a:pt x="11025" y="31568"/>
                  </a:cubicBezTo>
                  <a:cubicBezTo>
                    <a:pt x="11458" y="31728"/>
                    <a:pt x="11915" y="31842"/>
                    <a:pt x="12463" y="31911"/>
                  </a:cubicBezTo>
                  <a:cubicBezTo>
                    <a:pt x="12805" y="31956"/>
                    <a:pt x="13147" y="31979"/>
                    <a:pt x="13535" y="31979"/>
                  </a:cubicBezTo>
                  <a:cubicBezTo>
                    <a:pt x="13741" y="31979"/>
                    <a:pt x="13969" y="31979"/>
                    <a:pt x="14197" y="31956"/>
                  </a:cubicBezTo>
                  <a:cubicBezTo>
                    <a:pt x="14722" y="31933"/>
                    <a:pt x="15316" y="31865"/>
                    <a:pt x="15978" y="31728"/>
                  </a:cubicBezTo>
                  <a:cubicBezTo>
                    <a:pt x="16069" y="31705"/>
                    <a:pt x="16138" y="31705"/>
                    <a:pt x="16229" y="31682"/>
                  </a:cubicBezTo>
                  <a:cubicBezTo>
                    <a:pt x="16411" y="31659"/>
                    <a:pt x="16594" y="31659"/>
                    <a:pt x="16754" y="31659"/>
                  </a:cubicBezTo>
                  <a:cubicBezTo>
                    <a:pt x="16914" y="31659"/>
                    <a:pt x="17051" y="31659"/>
                    <a:pt x="17210" y="31682"/>
                  </a:cubicBezTo>
                  <a:cubicBezTo>
                    <a:pt x="18100" y="31751"/>
                    <a:pt x="18968" y="32002"/>
                    <a:pt x="19812" y="32253"/>
                  </a:cubicBezTo>
                  <a:cubicBezTo>
                    <a:pt x="20018" y="32299"/>
                    <a:pt x="20246" y="32367"/>
                    <a:pt x="20474" y="32436"/>
                  </a:cubicBezTo>
                  <a:cubicBezTo>
                    <a:pt x="21113" y="32595"/>
                    <a:pt x="21616" y="32709"/>
                    <a:pt x="22095" y="32778"/>
                  </a:cubicBezTo>
                  <a:cubicBezTo>
                    <a:pt x="22597" y="32846"/>
                    <a:pt x="23145" y="32869"/>
                    <a:pt x="23716" y="32869"/>
                  </a:cubicBezTo>
                  <a:cubicBezTo>
                    <a:pt x="24811" y="32869"/>
                    <a:pt x="25930" y="32732"/>
                    <a:pt x="27048" y="32481"/>
                  </a:cubicBezTo>
                  <a:cubicBezTo>
                    <a:pt x="27573" y="32344"/>
                    <a:pt x="28098" y="32184"/>
                    <a:pt x="28646" y="32002"/>
                  </a:cubicBezTo>
                  <a:cubicBezTo>
                    <a:pt x="29079" y="31842"/>
                    <a:pt x="29513" y="31637"/>
                    <a:pt x="30038" y="31386"/>
                  </a:cubicBezTo>
                  <a:cubicBezTo>
                    <a:pt x="31088" y="30861"/>
                    <a:pt x="32001" y="30244"/>
                    <a:pt x="32777" y="29537"/>
                  </a:cubicBezTo>
                  <a:cubicBezTo>
                    <a:pt x="33530" y="28875"/>
                    <a:pt x="34101" y="28144"/>
                    <a:pt x="34489" y="27368"/>
                  </a:cubicBezTo>
                  <a:cubicBezTo>
                    <a:pt x="34558" y="27551"/>
                    <a:pt x="34649" y="27711"/>
                    <a:pt x="34763" y="27848"/>
                  </a:cubicBezTo>
                  <a:cubicBezTo>
                    <a:pt x="34923" y="28076"/>
                    <a:pt x="35151" y="28190"/>
                    <a:pt x="35402" y="28190"/>
                  </a:cubicBezTo>
                  <a:cubicBezTo>
                    <a:pt x="35676" y="28190"/>
                    <a:pt x="35927" y="28053"/>
                    <a:pt x="36201" y="27779"/>
                  </a:cubicBezTo>
                  <a:cubicBezTo>
                    <a:pt x="36521" y="27460"/>
                    <a:pt x="36726" y="27072"/>
                    <a:pt x="36909" y="26729"/>
                  </a:cubicBezTo>
                  <a:cubicBezTo>
                    <a:pt x="37251" y="26090"/>
                    <a:pt x="37479" y="25314"/>
                    <a:pt x="37616" y="24378"/>
                  </a:cubicBezTo>
                  <a:cubicBezTo>
                    <a:pt x="37685" y="23990"/>
                    <a:pt x="37730" y="23579"/>
                    <a:pt x="37753" y="23146"/>
                  </a:cubicBezTo>
                  <a:cubicBezTo>
                    <a:pt x="37753" y="22940"/>
                    <a:pt x="37753" y="22758"/>
                    <a:pt x="37753" y="22552"/>
                  </a:cubicBezTo>
                  <a:cubicBezTo>
                    <a:pt x="37753" y="22392"/>
                    <a:pt x="37753" y="22233"/>
                    <a:pt x="37730" y="22096"/>
                  </a:cubicBezTo>
                  <a:lnTo>
                    <a:pt x="37730" y="22096"/>
                  </a:lnTo>
                  <a:cubicBezTo>
                    <a:pt x="37867" y="22187"/>
                    <a:pt x="37981" y="22301"/>
                    <a:pt x="38118" y="22392"/>
                  </a:cubicBezTo>
                  <a:cubicBezTo>
                    <a:pt x="38347" y="22552"/>
                    <a:pt x="38643" y="22735"/>
                    <a:pt x="38986" y="22849"/>
                  </a:cubicBezTo>
                  <a:cubicBezTo>
                    <a:pt x="39077" y="22872"/>
                    <a:pt x="39191" y="22895"/>
                    <a:pt x="39282" y="22895"/>
                  </a:cubicBezTo>
                  <a:lnTo>
                    <a:pt x="39351" y="22895"/>
                  </a:lnTo>
                  <a:cubicBezTo>
                    <a:pt x="39419" y="22872"/>
                    <a:pt x="39488" y="22872"/>
                    <a:pt x="39556" y="22849"/>
                  </a:cubicBezTo>
                  <a:cubicBezTo>
                    <a:pt x="39625" y="22826"/>
                    <a:pt x="39670" y="22780"/>
                    <a:pt x="39739" y="22735"/>
                  </a:cubicBezTo>
                  <a:cubicBezTo>
                    <a:pt x="39853" y="22644"/>
                    <a:pt x="39921" y="22507"/>
                    <a:pt x="39967" y="22370"/>
                  </a:cubicBezTo>
                  <a:cubicBezTo>
                    <a:pt x="40013" y="22301"/>
                    <a:pt x="40036" y="22210"/>
                    <a:pt x="40036" y="22119"/>
                  </a:cubicBezTo>
                  <a:cubicBezTo>
                    <a:pt x="40058" y="22004"/>
                    <a:pt x="40081" y="21890"/>
                    <a:pt x="40081" y="21776"/>
                  </a:cubicBezTo>
                  <a:cubicBezTo>
                    <a:pt x="40081" y="21594"/>
                    <a:pt x="40081" y="21411"/>
                    <a:pt x="40036" y="21183"/>
                  </a:cubicBezTo>
                  <a:cubicBezTo>
                    <a:pt x="39990" y="20932"/>
                    <a:pt x="39921" y="20681"/>
                    <a:pt x="39853" y="20521"/>
                  </a:cubicBezTo>
                  <a:cubicBezTo>
                    <a:pt x="39716" y="20133"/>
                    <a:pt x="39511" y="19722"/>
                    <a:pt x="39237" y="19220"/>
                  </a:cubicBezTo>
                  <a:cubicBezTo>
                    <a:pt x="39008" y="18809"/>
                    <a:pt x="38780" y="18421"/>
                    <a:pt x="38552" y="18056"/>
                  </a:cubicBezTo>
                  <a:lnTo>
                    <a:pt x="38483" y="17964"/>
                  </a:lnTo>
                  <a:lnTo>
                    <a:pt x="38415" y="17850"/>
                  </a:lnTo>
                  <a:cubicBezTo>
                    <a:pt x="38324" y="17713"/>
                    <a:pt x="38232" y="17576"/>
                    <a:pt x="38164" y="17439"/>
                  </a:cubicBezTo>
                  <a:cubicBezTo>
                    <a:pt x="38027" y="17234"/>
                    <a:pt x="37913" y="17006"/>
                    <a:pt x="37776" y="16777"/>
                  </a:cubicBezTo>
                  <a:cubicBezTo>
                    <a:pt x="37205" y="15727"/>
                    <a:pt x="36680" y="14609"/>
                    <a:pt x="36247" y="13422"/>
                  </a:cubicBezTo>
                  <a:cubicBezTo>
                    <a:pt x="36247" y="13422"/>
                    <a:pt x="36247" y="13399"/>
                    <a:pt x="36247" y="13399"/>
                  </a:cubicBezTo>
                  <a:cubicBezTo>
                    <a:pt x="36064" y="12897"/>
                    <a:pt x="35881" y="12372"/>
                    <a:pt x="35744" y="11870"/>
                  </a:cubicBezTo>
                  <a:cubicBezTo>
                    <a:pt x="35585" y="11368"/>
                    <a:pt x="35448" y="10866"/>
                    <a:pt x="35334" y="10386"/>
                  </a:cubicBezTo>
                  <a:lnTo>
                    <a:pt x="35265" y="10204"/>
                  </a:lnTo>
                  <a:cubicBezTo>
                    <a:pt x="35014" y="9177"/>
                    <a:pt x="34603" y="8218"/>
                    <a:pt x="34078" y="7351"/>
                  </a:cubicBezTo>
                  <a:cubicBezTo>
                    <a:pt x="33530" y="6460"/>
                    <a:pt x="32846" y="5616"/>
                    <a:pt x="32024" y="4885"/>
                  </a:cubicBezTo>
                  <a:cubicBezTo>
                    <a:pt x="31134" y="4109"/>
                    <a:pt x="30152" y="3493"/>
                    <a:pt x="29308" y="2968"/>
                  </a:cubicBezTo>
                  <a:cubicBezTo>
                    <a:pt x="29079" y="2831"/>
                    <a:pt x="28851" y="2717"/>
                    <a:pt x="28623" y="2580"/>
                  </a:cubicBezTo>
                  <a:lnTo>
                    <a:pt x="28395" y="2443"/>
                  </a:lnTo>
                  <a:cubicBezTo>
                    <a:pt x="28235" y="2352"/>
                    <a:pt x="28075" y="2261"/>
                    <a:pt x="27915" y="2146"/>
                  </a:cubicBezTo>
                  <a:cubicBezTo>
                    <a:pt x="27756" y="2055"/>
                    <a:pt x="27619" y="1941"/>
                    <a:pt x="27459" y="1850"/>
                  </a:cubicBezTo>
                  <a:lnTo>
                    <a:pt x="27322" y="1736"/>
                  </a:lnTo>
                  <a:cubicBezTo>
                    <a:pt x="27162" y="1599"/>
                    <a:pt x="26934" y="1462"/>
                    <a:pt x="26728" y="1325"/>
                  </a:cubicBezTo>
                  <a:cubicBezTo>
                    <a:pt x="26523" y="1211"/>
                    <a:pt x="26340" y="1142"/>
                    <a:pt x="26181" y="1096"/>
                  </a:cubicBezTo>
                  <a:cubicBezTo>
                    <a:pt x="26089" y="1096"/>
                    <a:pt x="25998" y="1074"/>
                    <a:pt x="25930" y="1074"/>
                  </a:cubicBezTo>
                  <a:cubicBezTo>
                    <a:pt x="25815" y="1074"/>
                    <a:pt x="25724" y="1096"/>
                    <a:pt x="25633" y="1142"/>
                  </a:cubicBezTo>
                  <a:cubicBezTo>
                    <a:pt x="25564" y="1165"/>
                    <a:pt x="25519" y="1233"/>
                    <a:pt x="25496" y="1302"/>
                  </a:cubicBezTo>
                  <a:cubicBezTo>
                    <a:pt x="25359" y="1211"/>
                    <a:pt x="25199" y="1096"/>
                    <a:pt x="25062" y="982"/>
                  </a:cubicBezTo>
                  <a:cubicBezTo>
                    <a:pt x="24811" y="800"/>
                    <a:pt x="24560" y="640"/>
                    <a:pt x="24309" y="480"/>
                  </a:cubicBezTo>
                  <a:cubicBezTo>
                    <a:pt x="24126" y="343"/>
                    <a:pt x="23875" y="206"/>
                    <a:pt x="23601" y="92"/>
                  </a:cubicBezTo>
                  <a:cubicBezTo>
                    <a:pt x="23510" y="47"/>
                    <a:pt x="23419" y="24"/>
                    <a:pt x="23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7729154" y="1874151"/>
              <a:ext cx="925443" cy="849238"/>
            </a:xfrm>
            <a:custGeom>
              <a:rect b="b" l="l" r="r" t="t"/>
              <a:pathLst>
                <a:path extrusionOk="0" h="26456" w="28830">
                  <a:moveTo>
                    <a:pt x="5205" y="24629"/>
                  </a:moveTo>
                  <a:cubicBezTo>
                    <a:pt x="5212" y="24629"/>
                    <a:pt x="5220" y="24629"/>
                    <a:pt x="5228" y="24629"/>
                  </a:cubicBezTo>
                  <a:lnTo>
                    <a:pt x="5228" y="24629"/>
                  </a:lnTo>
                  <a:cubicBezTo>
                    <a:pt x="5228" y="24629"/>
                    <a:pt x="5228" y="24629"/>
                    <a:pt x="5228" y="24629"/>
                  </a:cubicBezTo>
                  <a:close/>
                  <a:moveTo>
                    <a:pt x="22164" y="1"/>
                  </a:moveTo>
                  <a:cubicBezTo>
                    <a:pt x="22118" y="297"/>
                    <a:pt x="22073" y="617"/>
                    <a:pt x="22027" y="937"/>
                  </a:cubicBezTo>
                  <a:cubicBezTo>
                    <a:pt x="21959" y="1530"/>
                    <a:pt x="21936" y="2101"/>
                    <a:pt x="21959" y="2694"/>
                  </a:cubicBezTo>
                  <a:lnTo>
                    <a:pt x="21959" y="2671"/>
                  </a:lnTo>
                  <a:cubicBezTo>
                    <a:pt x="21959" y="3173"/>
                    <a:pt x="22004" y="3676"/>
                    <a:pt x="22073" y="4178"/>
                  </a:cubicBezTo>
                  <a:cubicBezTo>
                    <a:pt x="22118" y="4429"/>
                    <a:pt x="22164" y="4657"/>
                    <a:pt x="22210" y="4885"/>
                  </a:cubicBezTo>
                  <a:cubicBezTo>
                    <a:pt x="22278" y="5136"/>
                    <a:pt x="22347" y="5388"/>
                    <a:pt x="22415" y="5616"/>
                  </a:cubicBezTo>
                  <a:cubicBezTo>
                    <a:pt x="22552" y="6049"/>
                    <a:pt x="22689" y="6483"/>
                    <a:pt x="22849" y="6917"/>
                  </a:cubicBezTo>
                  <a:cubicBezTo>
                    <a:pt x="23031" y="7350"/>
                    <a:pt x="23191" y="7784"/>
                    <a:pt x="23351" y="8218"/>
                  </a:cubicBezTo>
                  <a:cubicBezTo>
                    <a:pt x="23556" y="8743"/>
                    <a:pt x="23739" y="9291"/>
                    <a:pt x="23853" y="9838"/>
                  </a:cubicBezTo>
                  <a:cubicBezTo>
                    <a:pt x="23922" y="10112"/>
                    <a:pt x="23967" y="10386"/>
                    <a:pt x="23990" y="10683"/>
                  </a:cubicBezTo>
                  <a:cubicBezTo>
                    <a:pt x="24013" y="10911"/>
                    <a:pt x="24036" y="11139"/>
                    <a:pt x="24036" y="11391"/>
                  </a:cubicBezTo>
                  <a:cubicBezTo>
                    <a:pt x="24036" y="11916"/>
                    <a:pt x="24013" y="12441"/>
                    <a:pt x="23922" y="12943"/>
                  </a:cubicBezTo>
                  <a:cubicBezTo>
                    <a:pt x="23853" y="13468"/>
                    <a:pt x="23739" y="13970"/>
                    <a:pt x="23579" y="14472"/>
                  </a:cubicBezTo>
                  <a:cubicBezTo>
                    <a:pt x="23419" y="14974"/>
                    <a:pt x="23237" y="15476"/>
                    <a:pt x="22986" y="15956"/>
                  </a:cubicBezTo>
                  <a:cubicBezTo>
                    <a:pt x="22872" y="16184"/>
                    <a:pt x="22758" y="16412"/>
                    <a:pt x="22621" y="16618"/>
                  </a:cubicBezTo>
                  <a:cubicBezTo>
                    <a:pt x="22552" y="16732"/>
                    <a:pt x="22506" y="16846"/>
                    <a:pt x="22438" y="16937"/>
                  </a:cubicBezTo>
                  <a:cubicBezTo>
                    <a:pt x="22370" y="17028"/>
                    <a:pt x="22301" y="17120"/>
                    <a:pt x="22255" y="17211"/>
                  </a:cubicBezTo>
                  <a:cubicBezTo>
                    <a:pt x="22164" y="17325"/>
                    <a:pt x="22096" y="17416"/>
                    <a:pt x="22004" y="17508"/>
                  </a:cubicBezTo>
                  <a:cubicBezTo>
                    <a:pt x="21890" y="17645"/>
                    <a:pt x="21799" y="17759"/>
                    <a:pt x="21708" y="17873"/>
                  </a:cubicBezTo>
                  <a:cubicBezTo>
                    <a:pt x="21479" y="18170"/>
                    <a:pt x="21251" y="18444"/>
                    <a:pt x="21068" y="18763"/>
                  </a:cubicBezTo>
                  <a:cubicBezTo>
                    <a:pt x="21068" y="18763"/>
                    <a:pt x="21068" y="18763"/>
                    <a:pt x="21068" y="18786"/>
                  </a:cubicBezTo>
                  <a:cubicBezTo>
                    <a:pt x="20977" y="18923"/>
                    <a:pt x="20932" y="19060"/>
                    <a:pt x="20886" y="19197"/>
                  </a:cubicBezTo>
                  <a:cubicBezTo>
                    <a:pt x="20863" y="19288"/>
                    <a:pt x="20840" y="19357"/>
                    <a:pt x="20840" y="19425"/>
                  </a:cubicBezTo>
                  <a:cubicBezTo>
                    <a:pt x="20863" y="19471"/>
                    <a:pt x="20863" y="19516"/>
                    <a:pt x="20863" y="19562"/>
                  </a:cubicBezTo>
                  <a:cubicBezTo>
                    <a:pt x="20886" y="19585"/>
                    <a:pt x="20886" y="19630"/>
                    <a:pt x="20909" y="19653"/>
                  </a:cubicBezTo>
                  <a:cubicBezTo>
                    <a:pt x="20932" y="19699"/>
                    <a:pt x="20954" y="19722"/>
                    <a:pt x="20977" y="19745"/>
                  </a:cubicBezTo>
                  <a:cubicBezTo>
                    <a:pt x="21023" y="19790"/>
                    <a:pt x="21068" y="19813"/>
                    <a:pt x="21114" y="19836"/>
                  </a:cubicBezTo>
                  <a:cubicBezTo>
                    <a:pt x="21137" y="19859"/>
                    <a:pt x="21183" y="19882"/>
                    <a:pt x="21228" y="19882"/>
                  </a:cubicBezTo>
                  <a:cubicBezTo>
                    <a:pt x="21274" y="19882"/>
                    <a:pt x="21320" y="19904"/>
                    <a:pt x="21365" y="19904"/>
                  </a:cubicBezTo>
                  <a:cubicBezTo>
                    <a:pt x="21411" y="19882"/>
                    <a:pt x="21457" y="19882"/>
                    <a:pt x="21502" y="19859"/>
                  </a:cubicBezTo>
                  <a:cubicBezTo>
                    <a:pt x="21616" y="19836"/>
                    <a:pt x="21708" y="19790"/>
                    <a:pt x="21776" y="19745"/>
                  </a:cubicBezTo>
                  <a:cubicBezTo>
                    <a:pt x="21951" y="19636"/>
                    <a:pt x="22104" y="19506"/>
                    <a:pt x="22257" y="19355"/>
                  </a:cubicBezTo>
                  <a:lnTo>
                    <a:pt x="22257" y="19355"/>
                  </a:lnTo>
                  <a:cubicBezTo>
                    <a:pt x="22256" y="19355"/>
                    <a:pt x="22256" y="19356"/>
                    <a:pt x="22255" y="19357"/>
                  </a:cubicBezTo>
                  <a:lnTo>
                    <a:pt x="22278" y="19334"/>
                  </a:lnTo>
                  <a:lnTo>
                    <a:pt x="22278" y="19334"/>
                  </a:lnTo>
                  <a:cubicBezTo>
                    <a:pt x="22271" y="19341"/>
                    <a:pt x="22264" y="19348"/>
                    <a:pt x="22257" y="19355"/>
                  </a:cubicBezTo>
                  <a:lnTo>
                    <a:pt x="22257" y="19355"/>
                  </a:lnTo>
                  <a:cubicBezTo>
                    <a:pt x="22530" y="19059"/>
                    <a:pt x="22781" y="18740"/>
                    <a:pt x="22986" y="18421"/>
                  </a:cubicBezTo>
                  <a:cubicBezTo>
                    <a:pt x="23000" y="18393"/>
                    <a:pt x="23031" y="18373"/>
                    <a:pt x="23064" y="18373"/>
                  </a:cubicBezTo>
                  <a:cubicBezTo>
                    <a:pt x="23085" y="18373"/>
                    <a:pt x="23105" y="18380"/>
                    <a:pt x="23123" y="18398"/>
                  </a:cubicBezTo>
                  <a:cubicBezTo>
                    <a:pt x="23168" y="18421"/>
                    <a:pt x="23168" y="18466"/>
                    <a:pt x="23168" y="18512"/>
                  </a:cubicBezTo>
                  <a:cubicBezTo>
                    <a:pt x="22895" y="19060"/>
                    <a:pt x="22575" y="19585"/>
                    <a:pt x="22210" y="20087"/>
                  </a:cubicBezTo>
                  <a:cubicBezTo>
                    <a:pt x="21867" y="20589"/>
                    <a:pt x="21457" y="21046"/>
                    <a:pt x="21046" y="21479"/>
                  </a:cubicBezTo>
                  <a:cubicBezTo>
                    <a:pt x="20178" y="22347"/>
                    <a:pt x="19197" y="23077"/>
                    <a:pt x="18124" y="23671"/>
                  </a:cubicBezTo>
                  <a:cubicBezTo>
                    <a:pt x="17279" y="24150"/>
                    <a:pt x="16366" y="24561"/>
                    <a:pt x="15431" y="24857"/>
                  </a:cubicBezTo>
                  <a:cubicBezTo>
                    <a:pt x="14974" y="25017"/>
                    <a:pt x="14495" y="25154"/>
                    <a:pt x="14038" y="25245"/>
                  </a:cubicBezTo>
                  <a:cubicBezTo>
                    <a:pt x="13422" y="25382"/>
                    <a:pt x="12806" y="25474"/>
                    <a:pt x="12212" y="25497"/>
                  </a:cubicBezTo>
                  <a:cubicBezTo>
                    <a:pt x="11995" y="25505"/>
                    <a:pt x="11781" y="25510"/>
                    <a:pt x="11569" y="25510"/>
                  </a:cubicBezTo>
                  <a:cubicBezTo>
                    <a:pt x="11201" y="25510"/>
                    <a:pt x="10839" y="25494"/>
                    <a:pt x="10478" y="25451"/>
                  </a:cubicBezTo>
                  <a:cubicBezTo>
                    <a:pt x="9907" y="25405"/>
                    <a:pt x="9313" y="25337"/>
                    <a:pt x="8743" y="25223"/>
                  </a:cubicBezTo>
                  <a:cubicBezTo>
                    <a:pt x="8149" y="25131"/>
                    <a:pt x="7556" y="24994"/>
                    <a:pt x="6962" y="24880"/>
                  </a:cubicBezTo>
                  <a:cubicBezTo>
                    <a:pt x="6803" y="24835"/>
                    <a:pt x="6620" y="24812"/>
                    <a:pt x="6460" y="24766"/>
                  </a:cubicBezTo>
                  <a:cubicBezTo>
                    <a:pt x="6323" y="24743"/>
                    <a:pt x="6164" y="24698"/>
                    <a:pt x="6027" y="24698"/>
                  </a:cubicBezTo>
                  <a:cubicBezTo>
                    <a:pt x="5890" y="24675"/>
                    <a:pt x="5753" y="24652"/>
                    <a:pt x="5616" y="24652"/>
                  </a:cubicBezTo>
                  <a:cubicBezTo>
                    <a:pt x="5486" y="24630"/>
                    <a:pt x="5357" y="24629"/>
                    <a:pt x="5228" y="24629"/>
                  </a:cubicBezTo>
                  <a:lnTo>
                    <a:pt x="5228" y="24629"/>
                  </a:lnTo>
                  <a:cubicBezTo>
                    <a:pt x="4862" y="24652"/>
                    <a:pt x="4497" y="24698"/>
                    <a:pt x="4132" y="24766"/>
                  </a:cubicBezTo>
                  <a:cubicBezTo>
                    <a:pt x="3790" y="24812"/>
                    <a:pt x="3447" y="24903"/>
                    <a:pt x="3105" y="24972"/>
                  </a:cubicBezTo>
                  <a:cubicBezTo>
                    <a:pt x="2740" y="25063"/>
                    <a:pt x="2397" y="25154"/>
                    <a:pt x="2032" y="25200"/>
                  </a:cubicBezTo>
                  <a:cubicBezTo>
                    <a:pt x="1872" y="25245"/>
                    <a:pt x="1690" y="25268"/>
                    <a:pt x="1507" y="25291"/>
                  </a:cubicBezTo>
                  <a:cubicBezTo>
                    <a:pt x="1347" y="25314"/>
                    <a:pt x="1165" y="25314"/>
                    <a:pt x="1005" y="25314"/>
                  </a:cubicBezTo>
                  <a:cubicBezTo>
                    <a:pt x="685" y="25314"/>
                    <a:pt x="343" y="25291"/>
                    <a:pt x="1" y="25245"/>
                  </a:cubicBezTo>
                  <a:lnTo>
                    <a:pt x="1" y="25245"/>
                  </a:lnTo>
                  <a:cubicBezTo>
                    <a:pt x="366" y="25360"/>
                    <a:pt x="754" y="25451"/>
                    <a:pt x="1188" y="25519"/>
                  </a:cubicBezTo>
                  <a:cubicBezTo>
                    <a:pt x="1530" y="25565"/>
                    <a:pt x="1872" y="25588"/>
                    <a:pt x="2260" y="25588"/>
                  </a:cubicBezTo>
                  <a:cubicBezTo>
                    <a:pt x="2466" y="25588"/>
                    <a:pt x="2694" y="25565"/>
                    <a:pt x="2922" y="25565"/>
                  </a:cubicBezTo>
                  <a:cubicBezTo>
                    <a:pt x="3447" y="25519"/>
                    <a:pt x="4018" y="25451"/>
                    <a:pt x="4703" y="25314"/>
                  </a:cubicBezTo>
                  <a:cubicBezTo>
                    <a:pt x="4794" y="25314"/>
                    <a:pt x="4863" y="25291"/>
                    <a:pt x="4954" y="25268"/>
                  </a:cubicBezTo>
                  <a:cubicBezTo>
                    <a:pt x="5136" y="25268"/>
                    <a:pt x="5319" y="25245"/>
                    <a:pt x="5479" y="25245"/>
                  </a:cubicBezTo>
                  <a:cubicBezTo>
                    <a:pt x="5639" y="25245"/>
                    <a:pt x="5776" y="25268"/>
                    <a:pt x="5935" y="25268"/>
                  </a:cubicBezTo>
                  <a:cubicBezTo>
                    <a:pt x="6825" y="25360"/>
                    <a:pt x="7670" y="25588"/>
                    <a:pt x="8515" y="25839"/>
                  </a:cubicBezTo>
                  <a:lnTo>
                    <a:pt x="8697" y="25885"/>
                  </a:lnTo>
                  <a:cubicBezTo>
                    <a:pt x="8857" y="25930"/>
                    <a:pt x="9017" y="25976"/>
                    <a:pt x="9199" y="26022"/>
                  </a:cubicBezTo>
                  <a:cubicBezTo>
                    <a:pt x="9816" y="26204"/>
                    <a:pt x="10318" y="26295"/>
                    <a:pt x="10820" y="26364"/>
                  </a:cubicBezTo>
                  <a:cubicBezTo>
                    <a:pt x="11345" y="26432"/>
                    <a:pt x="11893" y="26455"/>
                    <a:pt x="12441" y="26455"/>
                  </a:cubicBezTo>
                  <a:cubicBezTo>
                    <a:pt x="13536" y="26455"/>
                    <a:pt x="14655" y="26318"/>
                    <a:pt x="15773" y="26067"/>
                  </a:cubicBezTo>
                  <a:cubicBezTo>
                    <a:pt x="16298" y="25953"/>
                    <a:pt x="16823" y="25793"/>
                    <a:pt x="17371" y="25588"/>
                  </a:cubicBezTo>
                  <a:cubicBezTo>
                    <a:pt x="17804" y="25428"/>
                    <a:pt x="18261" y="25223"/>
                    <a:pt x="18763" y="24972"/>
                  </a:cubicBezTo>
                  <a:cubicBezTo>
                    <a:pt x="19790" y="24447"/>
                    <a:pt x="20726" y="23830"/>
                    <a:pt x="21502" y="23146"/>
                  </a:cubicBezTo>
                  <a:cubicBezTo>
                    <a:pt x="22255" y="22461"/>
                    <a:pt x="22849" y="21730"/>
                    <a:pt x="23237" y="20954"/>
                  </a:cubicBezTo>
                  <a:cubicBezTo>
                    <a:pt x="23283" y="21137"/>
                    <a:pt x="23374" y="21297"/>
                    <a:pt x="23488" y="21434"/>
                  </a:cubicBezTo>
                  <a:cubicBezTo>
                    <a:pt x="23648" y="21662"/>
                    <a:pt x="23876" y="21799"/>
                    <a:pt x="24127" y="21799"/>
                  </a:cubicBezTo>
                  <a:cubicBezTo>
                    <a:pt x="24401" y="21776"/>
                    <a:pt x="24652" y="21639"/>
                    <a:pt x="24926" y="21365"/>
                  </a:cubicBezTo>
                  <a:cubicBezTo>
                    <a:pt x="25246" y="21046"/>
                    <a:pt x="25474" y="20658"/>
                    <a:pt x="25634" y="20315"/>
                  </a:cubicBezTo>
                  <a:cubicBezTo>
                    <a:pt x="25976" y="19676"/>
                    <a:pt x="26204" y="18900"/>
                    <a:pt x="26364" y="17964"/>
                  </a:cubicBezTo>
                  <a:cubicBezTo>
                    <a:pt x="26410" y="17599"/>
                    <a:pt x="26455" y="17188"/>
                    <a:pt x="26478" y="16732"/>
                  </a:cubicBezTo>
                  <a:cubicBezTo>
                    <a:pt x="26478" y="16526"/>
                    <a:pt x="26478" y="16344"/>
                    <a:pt x="26478" y="16138"/>
                  </a:cubicBezTo>
                  <a:cubicBezTo>
                    <a:pt x="26478" y="15978"/>
                    <a:pt x="26478" y="15819"/>
                    <a:pt x="26478" y="15682"/>
                  </a:cubicBezTo>
                  <a:cubicBezTo>
                    <a:pt x="26569" y="15773"/>
                    <a:pt x="26684" y="15864"/>
                    <a:pt x="26843" y="15978"/>
                  </a:cubicBezTo>
                  <a:cubicBezTo>
                    <a:pt x="27072" y="16138"/>
                    <a:pt x="27368" y="16321"/>
                    <a:pt x="27711" y="16435"/>
                  </a:cubicBezTo>
                  <a:cubicBezTo>
                    <a:pt x="27802" y="16458"/>
                    <a:pt x="27916" y="16481"/>
                    <a:pt x="28007" y="16481"/>
                  </a:cubicBezTo>
                  <a:lnTo>
                    <a:pt x="28076" y="16481"/>
                  </a:lnTo>
                  <a:cubicBezTo>
                    <a:pt x="28167" y="16481"/>
                    <a:pt x="28236" y="16458"/>
                    <a:pt x="28281" y="16435"/>
                  </a:cubicBezTo>
                  <a:cubicBezTo>
                    <a:pt x="28350" y="16412"/>
                    <a:pt x="28395" y="16366"/>
                    <a:pt x="28464" y="16321"/>
                  </a:cubicBezTo>
                  <a:cubicBezTo>
                    <a:pt x="28578" y="16230"/>
                    <a:pt x="28646" y="16093"/>
                    <a:pt x="28715" y="15956"/>
                  </a:cubicBezTo>
                  <a:cubicBezTo>
                    <a:pt x="28738" y="15887"/>
                    <a:pt x="28761" y="15796"/>
                    <a:pt x="28783" y="15705"/>
                  </a:cubicBezTo>
                  <a:cubicBezTo>
                    <a:pt x="28806" y="15590"/>
                    <a:pt x="28806" y="15476"/>
                    <a:pt x="28806" y="15362"/>
                  </a:cubicBezTo>
                  <a:cubicBezTo>
                    <a:pt x="28829" y="15180"/>
                    <a:pt x="28806" y="14997"/>
                    <a:pt x="28761" y="14769"/>
                  </a:cubicBezTo>
                  <a:cubicBezTo>
                    <a:pt x="28715" y="14518"/>
                    <a:pt x="28646" y="14289"/>
                    <a:pt x="28578" y="14084"/>
                  </a:cubicBezTo>
                  <a:cubicBezTo>
                    <a:pt x="28441" y="13696"/>
                    <a:pt x="28258" y="13308"/>
                    <a:pt x="27962" y="12783"/>
                  </a:cubicBezTo>
                  <a:cubicBezTo>
                    <a:pt x="27756" y="12418"/>
                    <a:pt x="27528" y="12052"/>
                    <a:pt x="27300" y="11687"/>
                  </a:cubicBezTo>
                  <a:lnTo>
                    <a:pt x="27208" y="11550"/>
                  </a:lnTo>
                  <a:lnTo>
                    <a:pt x="27140" y="11436"/>
                  </a:lnTo>
                  <a:cubicBezTo>
                    <a:pt x="27049" y="11299"/>
                    <a:pt x="26980" y="11162"/>
                    <a:pt x="26889" y="11025"/>
                  </a:cubicBezTo>
                  <a:cubicBezTo>
                    <a:pt x="26752" y="10797"/>
                    <a:pt x="26638" y="10592"/>
                    <a:pt x="26524" y="10363"/>
                  </a:cubicBezTo>
                  <a:cubicBezTo>
                    <a:pt x="25930" y="9313"/>
                    <a:pt x="25428" y="8195"/>
                    <a:pt x="24994" y="7008"/>
                  </a:cubicBezTo>
                  <a:lnTo>
                    <a:pt x="24972" y="6962"/>
                  </a:lnTo>
                  <a:cubicBezTo>
                    <a:pt x="24789" y="6483"/>
                    <a:pt x="24629" y="5958"/>
                    <a:pt x="24469" y="5456"/>
                  </a:cubicBezTo>
                  <a:cubicBezTo>
                    <a:pt x="24332" y="4999"/>
                    <a:pt x="24218" y="4566"/>
                    <a:pt x="24104" y="4109"/>
                  </a:cubicBezTo>
                  <a:lnTo>
                    <a:pt x="24081" y="4041"/>
                  </a:lnTo>
                  <a:lnTo>
                    <a:pt x="24059" y="3972"/>
                  </a:lnTo>
                  <a:lnTo>
                    <a:pt x="24013" y="3790"/>
                  </a:lnTo>
                  <a:cubicBezTo>
                    <a:pt x="23739" y="2763"/>
                    <a:pt x="23328" y="1804"/>
                    <a:pt x="22803" y="937"/>
                  </a:cubicBezTo>
                  <a:cubicBezTo>
                    <a:pt x="22621" y="617"/>
                    <a:pt x="22392" y="297"/>
                    <a:pt x="22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7961421" y="2141566"/>
              <a:ext cx="269672" cy="413288"/>
            </a:xfrm>
            <a:custGeom>
              <a:rect b="b" l="l" r="r" t="t"/>
              <a:pathLst>
                <a:path extrusionOk="0" h="12875" w="8401">
                  <a:moveTo>
                    <a:pt x="4451" y="1"/>
                  </a:moveTo>
                  <a:cubicBezTo>
                    <a:pt x="4269" y="1"/>
                    <a:pt x="4109" y="24"/>
                    <a:pt x="3926" y="47"/>
                  </a:cubicBezTo>
                  <a:cubicBezTo>
                    <a:pt x="3584" y="115"/>
                    <a:pt x="3219" y="229"/>
                    <a:pt x="2831" y="435"/>
                  </a:cubicBezTo>
                  <a:cubicBezTo>
                    <a:pt x="2488" y="617"/>
                    <a:pt x="2169" y="846"/>
                    <a:pt x="1872" y="1142"/>
                  </a:cubicBezTo>
                  <a:cubicBezTo>
                    <a:pt x="1667" y="1325"/>
                    <a:pt x="1484" y="1530"/>
                    <a:pt x="1301" y="1804"/>
                  </a:cubicBezTo>
                  <a:cubicBezTo>
                    <a:pt x="1164" y="2010"/>
                    <a:pt x="1027" y="2238"/>
                    <a:pt x="891" y="2512"/>
                  </a:cubicBezTo>
                  <a:cubicBezTo>
                    <a:pt x="617" y="3014"/>
                    <a:pt x="434" y="3585"/>
                    <a:pt x="274" y="4201"/>
                  </a:cubicBezTo>
                  <a:cubicBezTo>
                    <a:pt x="137" y="4771"/>
                    <a:pt x="46" y="5411"/>
                    <a:pt x="23" y="6050"/>
                  </a:cubicBezTo>
                  <a:cubicBezTo>
                    <a:pt x="0" y="6666"/>
                    <a:pt x="46" y="7305"/>
                    <a:pt x="137" y="7944"/>
                  </a:cubicBezTo>
                  <a:cubicBezTo>
                    <a:pt x="229" y="8560"/>
                    <a:pt x="366" y="9154"/>
                    <a:pt x="594" y="9702"/>
                  </a:cubicBezTo>
                  <a:cubicBezTo>
                    <a:pt x="799" y="10272"/>
                    <a:pt x="1096" y="10797"/>
                    <a:pt x="1416" y="11208"/>
                  </a:cubicBezTo>
                  <a:cubicBezTo>
                    <a:pt x="1758" y="11665"/>
                    <a:pt x="2169" y="12053"/>
                    <a:pt x="2602" y="12327"/>
                  </a:cubicBezTo>
                  <a:cubicBezTo>
                    <a:pt x="2831" y="12441"/>
                    <a:pt x="3082" y="12578"/>
                    <a:pt x="3356" y="12669"/>
                  </a:cubicBezTo>
                  <a:cubicBezTo>
                    <a:pt x="3607" y="12760"/>
                    <a:pt x="3881" y="12806"/>
                    <a:pt x="4200" y="12852"/>
                  </a:cubicBezTo>
                  <a:cubicBezTo>
                    <a:pt x="4337" y="12852"/>
                    <a:pt x="4497" y="12874"/>
                    <a:pt x="4657" y="12874"/>
                  </a:cubicBezTo>
                  <a:cubicBezTo>
                    <a:pt x="5113" y="12874"/>
                    <a:pt x="5593" y="12806"/>
                    <a:pt x="6118" y="12646"/>
                  </a:cubicBezTo>
                  <a:cubicBezTo>
                    <a:pt x="6574" y="12532"/>
                    <a:pt x="6985" y="12349"/>
                    <a:pt x="7327" y="12121"/>
                  </a:cubicBezTo>
                  <a:cubicBezTo>
                    <a:pt x="7624" y="11916"/>
                    <a:pt x="7852" y="11665"/>
                    <a:pt x="8058" y="11391"/>
                  </a:cubicBezTo>
                  <a:cubicBezTo>
                    <a:pt x="8217" y="11140"/>
                    <a:pt x="8309" y="10820"/>
                    <a:pt x="8354" y="10478"/>
                  </a:cubicBezTo>
                  <a:cubicBezTo>
                    <a:pt x="8400" y="10181"/>
                    <a:pt x="8377" y="9884"/>
                    <a:pt x="8332" y="9496"/>
                  </a:cubicBezTo>
                  <a:cubicBezTo>
                    <a:pt x="8286" y="9200"/>
                    <a:pt x="8195" y="8880"/>
                    <a:pt x="8058" y="8492"/>
                  </a:cubicBezTo>
                  <a:cubicBezTo>
                    <a:pt x="7921" y="8127"/>
                    <a:pt x="7784" y="7762"/>
                    <a:pt x="7647" y="7465"/>
                  </a:cubicBezTo>
                  <a:cubicBezTo>
                    <a:pt x="7578" y="7328"/>
                    <a:pt x="7533" y="7214"/>
                    <a:pt x="7464" y="7077"/>
                  </a:cubicBezTo>
                  <a:cubicBezTo>
                    <a:pt x="7396" y="6917"/>
                    <a:pt x="7304" y="6757"/>
                    <a:pt x="7236" y="6597"/>
                  </a:cubicBezTo>
                  <a:cubicBezTo>
                    <a:pt x="7099" y="6232"/>
                    <a:pt x="7008" y="5867"/>
                    <a:pt x="6939" y="5479"/>
                  </a:cubicBezTo>
                  <a:lnTo>
                    <a:pt x="6939" y="5433"/>
                  </a:lnTo>
                  <a:lnTo>
                    <a:pt x="6916" y="5433"/>
                  </a:lnTo>
                  <a:cubicBezTo>
                    <a:pt x="6871" y="4840"/>
                    <a:pt x="6871" y="4246"/>
                    <a:pt x="6871" y="3699"/>
                  </a:cubicBezTo>
                  <a:cubicBezTo>
                    <a:pt x="6894" y="3493"/>
                    <a:pt x="6916" y="3288"/>
                    <a:pt x="6916" y="3082"/>
                  </a:cubicBezTo>
                  <a:cubicBezTo>
                    <a:pt x="6939" y="2580"/>
                    <a:pt x="6871" y="2124"/>
                    <a:pt x="6734" y="1713"/>
                  </a:cubicBezTo>
                  <a:cubicBezTo>
                    <a:pt x="6597" y="1302"/>
                    <a:pt x="6346" y="914"/>
                    <a:pt x="6026" y="617"/>
                  </a:cubicBezTo>
                  <a:cubicBezTo>
                    <a:pt x="5752" y="366"/>
                    <a:pt x="5410" y="184"/>
                    <a:pt x="5045" y="92"/>
                  </a:cubicBezTo>
                  <a:cubicBezTo>
                    <a:pt x="4862" y="24"/>
                    <a:pt x="4657" y="1"/>
                    <a:pt x="4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7504238" y="1986978"/>
              <a:ext cx="335605" cy="310471"/>
            </a:xfrm>
            <a:custGeom>
              <a:rect b="b" l="l" r="r" t="t"/>
              <a:pathLst>
                <a:path extrusionOk="0" h="9672" w="10455">
                  <a:moveTo>
                    <a:pt x="8149" y="1"/>
                  </a:moveTo>
                  <a:cubicBezTo>
                    <a:pt x="7738" y="1"/>
                    <a:pt x="7350" y="69"/>
                    <a:pt x="7008" y="252"/>
                  </a:cubicBezTo>
                  <a:cubicBezTo>
                    <a:pt x="6665" y="412"/>
                    <a:pt x="6323" y="686"/>
                    <a:pt x="6026" y="1005"/>
                  </a:cubicBezTo>
                  <a:cubicBezTo>
                    <a:pt x="5889" y="1142"/>
                    <a:pt x="5775" y="1279"/>
                    <a:pt x="5661" y="1416"/>
                  </a:cubicBezTo>
                  <a:cubicBezTo>
                    <a:pt x="5319" y="1781"/>
                    <a:pt x="4953" y="2146"/>
                    <a:pt x="4543" y="2466"/>
                  </a:cubicBezTo>
                  <a:lnTo>
                    <a:pt x="4497" y="2489"/>
                  </a:lnTo>
                  <a:cubicBezTo>
                    <a:pt x="4200" y="2717"/>
                    <a:pt x="3903" y="2877"/>
                    <a:pt x="3584" y="3014"/>
                  </a:cubicBezTo>
                  <a:cubicBezTo>
                    <a:pt x="3447" y="3082"/>
                    <a:pt x="3287" y="3128"/>
                    <a:pt x="3150" y="3174"/>
                  </a:cubicBezTo>
                  <a:cubicBezTo>
                    <a:pt x="3036" y="3219"/>
                    <a:pt x="2899" y="3265"/>
                    <a:pt x="2785" y="3311"/>
                  </a:cubicBezTo>
                  <a:cubicBezTo>
                    <a:pt x="2511" y="3425"/>
                    <a:pt x="2192" y="3539"/>
                    <a:pt x="1872" y="3699"/>
                  </a:cubicBezTo>
                  <a:cubicBezTo>
                    <a:pt x="1552" y="3858"/>
                    <a:pt x="1301" y="4018"/>
                    <a:pt x="1073" y="4178"/>
                  </a:cubicBezTo>
                  <a:cubicBezTo>
                    <a:pt x="799" y="4360"/>
                    <a:pt x="594" y="4566"/>
                    <a:pt x="434" y="4771"/>
                  </a:cubicBezTo>
                  <a:cubicBezTo>
                    <a:pt x="251" y="5022"/>
                    <a:pt x="114" y="5273"/>
                    <a:pt x="69" y="5525"/>
                  </a:cubicBezTo>
                  <a:cubicBezTo>
                    <a:pt x="0" y="5844"/>
                    <a:pt x="0" y="6141"/>
                    <a:pt x="46" y="6460"/>
                  </a:cubicBezTo>
                  <a:cubicBezTo>
                    <a:pt x="114" y="6803"/>
                    <a:pt x="274" y="7191"/>
                    <a:pt x="480" y="7556"/>
                  </a:cubicBezTo>
                  <a:cubicBezTo>
                    <a:pt x="708" y="7967"/>
                    <a:pt x="982" y="8332"/>
                    <a:pt x="1256" y="8629"/>
                  </a:cubicBezTo>
                  <a:cubicBezTo>
                    <a:pt x="1370" y="8720"/>
                    <a:pt x="1461" y="8811"/>
                    <a:pt x="1575" y="8903"/>
                  </a:cubicBezTo>
                  <a:cubicBezTo>
                    <a:pt x="1804" y="9062"/>
                    <a:pt x="2009" y="9199"/>
                    <a:pt x="2214" y="9314"/>
                  </a:cubicBezTo>
                  <a:cubicBezTo>
                    <a:pt x="2443" y="9428"/>
                    <a:pt x="2671" y="9496"/>
                    <a:pt x="2899" y="9565"/>
                  </a:cubicBezTo>
                  <a:cubicBezTo>
                    <a:pt x="3184" y="9636"/>
                    <a:pt x="3488" y="9672"/>
                    <a:pt x="3797" y="9672"/>
                  </a:cubicBezTo>
                  <a:cubicBezTo>
                    <a:pt x="3983" y="9672"/>
                    <a:pt x="4172" y="9659"/>
                    <a:pt x="4360" y="9633"/>
                  </a:cubicBezTo>
                  <a:cubicBezTo>
                    <a:pt x="4839" y="9565"/>
                    <a:pt x="5319" y="9405"/>
                    <a:pt x="5844" y="9199"/>
                  </a:cubicBezTo>
                  <a:cubicBezTo>
                    <a:pt x="6323" y="8971"/>
                    <a:pt x="6779" y="8697"/>
                    <a:pt x="7236" y="8355"/>
                  </a:cubicBezTo>
                  <a:cubicBezTo>
                    <a:pt x="7692" y="8013"/>
                    <a:pt x="8126" y="7647"/>
                    <a:pt x="8491" y="7236"/>
                  </a:cubicBezTo>
                  <a:cubicBezTo>
                    <a:pt x="8879" y="6803"/>
                    <a:pt x="9222" y="6369"/>
                    <a:pt x="9518" y="5890"/>
                  </a:cubicBezTo>
                  <a:cubicBezTo>
                    <a:pt x="9815" y="5410"/>
                    <a:pt x="10043" y="4931"/>
                    <a:pt x="10203" y="4452"/>
                  </a:cubicBezTo>
                  <a:cubicBezTo>
                    <a:pt x="10272" y="4201"/>
                    <a:pt x="10340" y="3972"/>
                    <a:pt x="10386" y="3744"/>
                  </a:cubicBezTo>
                  <a:cubicBezTo>
                    <a:pt x="10432" y="3447"/>
                    <a:pt x="10454" y="3196"/>
                    <a:pt x="10432" y="2968"/>
                  </a:cubicBezTo>
                  <a:cubicBezTo>
                    <a:pt x="10432" y="2603"/>
                    <a:pt x="10386" y="2238"/>
                    <a:pt x="10272" y="1918"/>
                  </a:cubicBezTo>
                  <a:cubicBezTo>
                    <a:pt x="10158" y="1530"/>
                    <a:pt x="10021" y="1233"/>
                    <a:pt x="9815" y="982"/>
                  </a:cubicBezTo>
                  <a:cubicBezTo>
                    <a:pt x="9724" y="845"/>
                    <a:pt x="9633" y="731"/>
                    <a:pt x="9518" y="617"/>
                  </a:cubicBezTo>
                  <a:cubicBezTo>
                    <a:pt x="9382" y="480"/>
                    <a:pt x="9245" y="366"/>
                    <a:pt x="9108" y="298"/>
                  </a:cubicBezTo>
                  <a:cubicBezTo>
                    <a:pt x="8788" y="115"/>
                    <a:pt x="8469" y="24"/>
                    <a:pt x="8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7679337" y="2332072"/>
              <a:ext cx="189807" cy="149490"/>
            </a:xfrm>
            <a:custGeom>
              <a:rect b="b" l="l" r="r" t="t"/>
              <a:pathLst>
                <a:path extrusionOk="0" h="4657" w="5913">
                  <a:moveTo>
                    <a:pt x="594" y="1"/>
                  </a:moveTo>
                  <a:cubicBezTo>
                    <a:pt x="526" y="1"/>
                    <a:pt x="480" y="23"/>
                    <a:pt x="411" y="46"/>
                  </a:cubicBezTo>
                  <a:cubicBezTo>
                    <a:pt x="320" y="69"/>
                    <a:pt x="252" y="115"/>
                    <a:pt x="183" y="206"/>
                  </a:cubicBezTo>
                  <a:cubicBezTo>
                    <a:pt x="23" y="411"/>
                    <a:pt x="1" y="685"/>
                    <a:pt x="1" y="914"/>
                  </a:cubicBezTo>
                  <a:cubicBezTo>
                    <a:pt x="1" y="1119"/>
                    <a:pt x="1" y="1302"/>
                    <a:pt x="23" y="1461"/>
                  </a:cubicBezTo>
                  <a:cubicBezTo>
                    <a:pt x="46" y="1667"/>
                    <a:pt x="92" y="1895"/>
                    <a:pt x="160" y="2123"/>
                  </a:cubicBezTo>
                  <a:cubicBezTo>
                    <a:pt x="297" y="2511"/>
                    <a:pt x="480" y="2899"/>
                    <a:pt x="754" y="3265"/>
                  </a:cubicBezTo>
                  <a:cubicBezTo>
                    <a:pt x="982" y="3561"/>
                    <a:pt x="1256" y="3835"/>
                    <a:pt x="1598" y="4063"/>
                  </a:cubicBezTo>
                  <a:cubicBezTo>
                    <a:pt x="1735" y="4155"/>
                    <a:pt x="1895" y="4246"/>
                    <a:pt x="2055" y="4337"/>
                  </a:cubicBezTo>
                  <a:cubicBezTo>
                    <a:pt x="2215" y="4406"/>
                    <a:pt x="2397" y="4474"/>
                    <a:pt x="2603" y="4543"/>
                  </a:cubicBezTo>
                  <a:cubicBezTo>
                    <a:pt x="2854" y="4611"/>
                    <a:pt x="3128" y="4657"/>
                    <a:pt x="3402" y="4657"/>
                  </a:cubicBezTo>
                  <a:cubicBezTo>
                    <a:pt x="3516" y="4657"/>
                    <a:pt x="3630" y="4657"/>
                    <a:pt x="3721" y="4634"/>
                  </a:cubicBezTo>
                  <a:cubicBezTo>
                    <a:pt x="4132" y="4588"/>
                    <a:pt x="4520" y="4451"/>
                    <a:pt x="4908" y="4223"/>
                  </a:cubicBezTo>
                  <a:cubicBezTo>
                    <a:pt x="5045" y="4155"/>
                    <a:pt x="5182" y="4041"/>
                    <a:pt x="5342" y="3904"/>
                  </a:cubicBezTo>
                  <a:cubicBezTo>
                    <a:pt x="5479" y="3790"/>
                    <a:pt x="5570" y="3675"/>
                    <a:pt x="5684" y="3493"/>
                  </a:cubicBezTo>
                  <a:cubicBezTo>
                    <a:pt x="5867" y="3219"/>
                    <a:pt x="5912" y="2899"/>
                    <a:pt x="5821" y="2648"/>
                  </a:cubicBezTo>
                  <a:cubicBezTo>
                    <a:pt x="5730" y="2374"/>
                    <a:pt x="5456" y="2146"/>
                    <a:pt x="5045" y="2009"/>
                  </a:cubicBezTo>
                  <a:cubicBezTo>
                    <a:pt x="4840" y="1941"/>
                    <a:pt x="4588" y="1895"/>
                    <a:pt x="4337" y="1872"/>
                  </a:cubicBezTo>
                  <a:lnTo>
                    <a:pt x="3995" y="1872"/>
                  </a:lnTo>
                  <a:cubicBezTo>
                    <a:pt x="3881" y="1872"/>
                    <a:pt x="3744" y="1872"/>
                    <a:pt x="3630" y="1849"/>
                  </a:cubicBezTo>
                  <a:cubicBezTo>
                    <a:pt x="3470" y="1849"/>
                    <a:pt x="3310" y="1827"/>
                    <a:pt x="3150" y="1781"/>
                  </a:cubicBezTo>
                  <a:lnTo>
                    <a:pt x="3105" y="1758"/>
                  </a:lnTo>
                  <a:cubicBezTo>
                    <a:pt x="2922" y="1621"/>
                    <a:pt x="2740" y="1484"/>
                    <a:pt x="2557" y="1324"/>
                  </a:cubicBezTo>
                  <a:lnTo>
                    <a:pt x="2260" y="1073"/>
                  </a:lnTo>
                  <a:cubicBezTo>
                    <a:pt x="2146" y="959"/>
                    <a:pt x="2032" y="845"/>
                    <a:pt x="1895" y="754"/>
                  </a:cubicBezTo>
                  <a:cubicBezTo>
                    <a:pt x="1735" y="617"/>
                    <a:pt x="1507" y="434"/>
                    <a:pt x="1256" y="252"/>
                  </a:cubicBezTo>
                  <a:cubicBezTo>
                    <a:pt x="1096" y="160"/>
                    <a:pt x="891" y="46"/>
                    <a:pt x="685" y="23"/>
                  </a:cubicBezTo>
                  <a:cubicBezTo>
                    <a:pt x="640" y="23"/>
                    <a:pt x="61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7622201" y="2462489"/>
              <a:ext cx="129716" cy="64521"/>
            </a:xfrm>
            <a:custGeom>
              <a:rect b="b" l="l" r="r" t="t"/>
              <a:pathLst>
                <a:path extrusionOk="0" h="2010" w="4041">
                  <a:moveTo>
                    <a:pt x="3812" y="0"/>
                  </a:moveTo>
                  <a:cubicBezTo>
                    <a:pt x="3744" y="0"/>
                    <a:pt x="3675" y="23"/>
                    <a:pt x="3652" y="92"/>
                  </a:cubicBezTo>
                  <a:cubicBezTo>
                    <a:pt x="3515" y="411"/>
                    <a:pt x="3378" y="708"/>
                    <a:pt x="3196" y="1005"/>
                  </a:cubicBezTo>
                  <a:cubicBezTo>
                    <a:pt x="3127" y="1119"/>
                    <a:pt x="3036" y="1233"/>
                    <a:pt x="2922" y="1324"/>
                  </a:cubicBezTo>
                  <a:cubicBezTo>
                    <a:pt x="2853" y="1370"/>
                    <a:pt x="2785" y="1438"/>
                    <a:pt x="2694" y="1484"/>
                  </a:cubicBezTo>
                  <a:cubicBezTo>
                    <a:pt x="2602" y="1530"/>
                    <a:pt x="2534" y="1553"/>
                    <a:pt x="2420" y="1575"/>
                  </a:cubicBezTo>
                  <a:cubicBezTo>
                    <a:pt x="2306" y="1598"/>
                    <a:pt x="2169" y="1621"/>
                    <a:pt x="2032" y="1621"/>
                  </a:cubicBezTo>
                  <a:cubicBezTo>
                    <a:pt x="2023" y="1620"/>
                    <a:pt x="2014" y="1619"/>
                    <a:pt x="2006" y="1618"/>
                  </a:cubicBezTo>
                  <a:lnTo>
                    <a:pt x="2006" y="1618"/>
                  </a:lnTo>
                  <a:cubicBezTo>
                    <a:pt x="2008" y="1620"/>
                    <a:pt x="2009" y="1621"/>
                    <a:pt x="2009" y="1621"/>
                  </a:cubicBezTo>
                  <a:cubicBezTo>
                    <a:pt x="2009" y="1621"/>
                    <a:pt x="2001" y="1621"/>
                    <a:pt x="1994" y="1616"/>
                  </a:cubicBezTo>
                  <a:lnTo>
                    <a:pt x="1994" y="1616"/>
                  </a:lnTo>
                  <a:cubicBezTo>
                    <a:pt x="1998" y="1617"/>
                    <a:pt x="2002" y="1617"/>
                    <a:pt x="2006" y="1618"/>
                  </a:cubicBezTo>
                  <a:lnTo>
                    <a:pt x="2006" y="1618"/>
                  </a:lnTo>
                  <a:cubicBezTo>
                    <a:pt x="1999" y="1611"/>
                    <a:pt x="1986" y="1598"/>
                    <a:pt x="1986" y="1598"/>
                  </a:cubicBezTo>
                  <a:lnTo>
                    <a:pt x="1986" y="1598"/>
                  </a:lnTo>
                  <a:cubicBezTo>
                    <a:pt x="1986" y="1608"/>
                    <a:pt x="1990" y="1613"/>
                    <a:pt x="1994" y="1616"/>
                  </a:cubicBezTo>
                  <a:lnTo>
                    <a:pt x="1994" y="1616"/>
                  </a:lnTo>
                  <a:cubicBezTo>
                    <a:pt x="1824" y="1595"/>
                    <a:pt x="1654" y="1571"/>
                    <a:pt x="1484" y="1507"/>
                  </a:cubicBezTo>
                  <a:cubicBezTo>
                    <a:pt x="1347" y="1461"/>
                    <a:pt x="1210" y="1393"/>
                    <a:pt x="1096" y="1324"/>
                  </a:cubicBezTo>
                  <a:cubicBezTo>
                    <a:pt x="959" y="1233"/>
                    <a:pt x="868" y="1142"/>
                    <a:pt x="753" y="1050"/>
                  </a:cubicBezTo>
                  <a:cubicBezTo>
                    <a:pt x="685" y="936"/>
                    <a:pt x="594" y="822"/>
                    <a:pt x="525" y="708"/>
                  </a:cubicBezTo>
                  <a:cubicBezTo>
                    <a:pt x="480" y="571"/>
                    <a:pt x="411" y="457"/>
                    <a:pt x="388" y="320"/>
                  </a:cubicBezTo>
                  <a:cubicBezTo>
                    <a:pt x="371" y="235"/>
                    <a:pt x="292" y="188"/>
                    <a:pt x="214" y="188"/>
                  </a:cubicBezTo>
                  <a:cubicBezTo>
                    <a:pt x="187" y="188"/>
                    <a:pt x="161" y="194"/>
                    <a:pt x="137" y="206"/>
                  </a:cubicBezTo>
                  <a:cubicBezTo>
                    <a:pt x="92" y="206"/>
                    <a:pt x="46" y="252"/>
                    <a:pt x="23" y="297"/>
                  </a:cubicBezTo>
                  <a:cubicBezTo>
                    <a:pt x="0" y="343"/>
                    <a:pt x="0" y="388"/>
                    <a:pt x="23" y="457"/>
                  </a:cubicBezTo>
                  <a:cubicBezTo>
                    <a:pt x="92" y="662"/>
                    <a:pt x="183" y="868"/>
                    <a:pt x="297" y="1073"/>
                  </a:cubicBezTo>
                  <a:cubicBezTo>
                    <a:pt x="434" y="1279"/>
                    <a:pt x="594" y="1438"/>
                    <a:pt x="799" y="1575"/>
                  </a:cubicBezTo>
                  <a:cubicBezTo>
                    <a:pt x="890" y="1644"/>
                    <a:pt x="982" y="1712"/>
                    <a:pt x="1096" y="1758"/>
                  </a:cubicBezTo>
                  <a:cubicBezTo>
                    <a:pt x="1210" y="1826"/>
                    <a:pt x="1324" y="1872"/>
                    <a:pt x="1438" y="1895"/>
                  </a:cubicBezTo>
                  <a:cubicBezTo>
                    <a:pt x="1689" y="1986"/>
                    <a:pt x="1940" y="2009"/>
                    <a:pt x="2191" y="2009"/>
                  </a:cubicBezTo>
                  <a:cubicBezTo>
                    <a:pt x="2397" y="1986"/>
                    <a:pt x="2625" y="1941"/>
                    <a:pt x="2808" y="1849"/>
                  </a:cubicBezTo>
                  <a:cubicBezTo>
                    <a:pt x="3013" y="1758"/>
                    <a:pt x="3173" y="1644"/>
                    <a:pt x="3310" y="1484"/>
                  </a:cubicBezTo>
                  <a:cubicBezTo>
                    <a:pt x="3470" y="1324"/>
                    <a:pt x="3584" y="1119"/>
                    <a:pt x="3698" y="936"/>
                  </a:cubicBezTo>
                  <a:cubicBezTo>
                    <a:pt x="3812" y="708"/>
                    <a:pt x="3903" y="503"/>
                    <a:pt x="3995" y="274"/>
                  </a:cubicBezTo>
                  <a:cubicBezTo>
                    <a:pt x="4040" y="183"/>
                    <a:pt x="3995" y="69"/>
                    <a:pt x="3903" y="23"/>
                  </a:cubicBezTo>
                  <a:cubicBezTo>
                    <a:pt x="3881" y="0"/>
                    <a:pt x="3858" y="0"/>
                    <a:pt x="3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7731369" y="2461013"/>
              <a:ext cx="113602" cy="131193"/>
            </a:xfrm>
            <a:custGeom>
              <a:rect b="b" l="l" r="r" t="t"/>
              <a:pathLst>
                <a:path extrusionOk="0" h="4087" w="3539">
                  <a:moveTo>
                    <a:pt x="548" y="1"/>
                  </a:moveTo>
                  <a:cubicBezTo>
                    <a:pt x="502" y="1"/>
                    <a:pt x="434" y="24"/>
                    <a:pt x="411" y="69"/>
                  </a:cubicBezTo>
                  <a:cubicBezTo>
                    <a:pt x="320" y="183"/>
                    <a:pt x="251" y="320"/>
                    <a:pt x="206" y="434"/>
                  </a:cubicBezTo>
                  <a:cubicBezTo>
                    <a:pt x="137" y="571"/>
                    <a:pt x="91" y="708"/>
                    <a:pt x="69" y="845"/>
                  </a:cubicBezTo>
                  <a:cubicBezTo>
                    <a:pt x="0" y="1096"/>
                    <a:pt x="0" y="1393"/>
                    <a:pt x="23" y="1667"/>
                  </a:cubicBezTo>
                  <a:cubicBezTo>
                    <a:pt x="46" y="1941"/>
                    <a:pt x="137" y="2215"/>
                    <a:pt x="228" y="2466"/>
                  </a:cubicBezTo>
                  <a:cubicBezTo>
                    <a:pt x="343" y="2740"/>
                    <a:pt x="480" y="2968"/>
                    <a:pt x="662" y="3196"/>
                  </a:cubicBezTo>
                  <a:cubicBezTo>
                    <a:pt x="822" y="3402"/>
                    <a:pt x="1027" y="3584"/>
                    <a:pt x="1233" y="3744"/>
                  </a:cubicBezTo>
                  <a:cubicBezTo>
                    <a:pt x="1461" y="3881"/>
                    <a:pt x="1689" y="3995"/>
                    <a:pt x="1940" y="4064"/>
                  </a:cubicBezTo>
                  <a:cubicBezTo>
                    <a:pt x="2054" y="4087"/>
                    <a:pt x="2191" y="4087"/>
                    <a:pt x="2328" y="4087"/>
                  </a:cubicBezTo>
                  <a:cubicBezTo>
                    <a:pt x="2442" y="4087"/>
                    <a:pt x="2579" y="4064"/>
                    <a:pt x="2694" y="4041"/>
                  </a:cubicBezTo>
                  <a:cubicBezTo>
                    <a:pt x="2967" y="3972"/>
                    <a:pt x="3219" y="3813"/>
                    <a:pt x="3447" y="3630"/>
                  </a:cubicBezTo>
                  <a:cubicBezTo>
                    <a:pt x="3470" y="3584"/>
                    <a:pt x="3515" y="3562"/>
                    <a:pt x="3515" y="3493"/>
                  </a:cubicBezTo>
                  <a:cubicBezTo>
                    <a:pt x="3538" y="3447"/>
                    <a:pt x="3515" y="3402"/>
                    <a:pt x="3492" y="3356"/>
                  </a:cubicBezTo>
                  <a:cubicBezTo>
                    <a:pt x="3470" y="3310"/>
                    <a:pt x="3424" y="3288"/>
                    <a:pt x="3356" y="3265"/>
                  </a:cubicBezTo>
                  <a:cubicBezTo>
                    <a:pt x="3310" y="3265"/>
                    <a:pt x="3264" y="3265"/>
                    <a:pt x="3219" y="3310"/>
                  </a:cubicBezTo>
                  <a:cubicBezTo>
                    <a:pt x="3104" y="3402"/>
                    <a:pt x="2990" y="3493"/>
                    <a:pt x="2853" y="3562"/>
                  </a:cubicBezTo>
                  <a:cubicBezTo>
                    <a:pt x="2762" y="3607"/>
                    <a:pt x="2648" y="3653"/>
                    <a:pt x="2534" y="3676"/>
                  </a:cubicBezTo>
                  <a:cubicBezTo>
                    <a:pt x="2442" y="3698"/>
                    <a:pt x="2328" y="3698"/>
                    <a:pt x="2237" y="3698"/>
                  </a:cubicBezTo>
                  <a:cubicBezTo>
                    <a:pt x="2123" y="3698"/>
                    <a:pt x="2009" y="3676"/>
                    <a:pt x="1895" y="3630"/>
                  </a:cubicBezTo>
                  <a:lnTo>
                    <a:pt x="1895" y="3630"/>
                  </a:lnTo>
                  <a:cubicBezTo>
                    <a:pt x="1895" y="3653"/>
                    <a:pt x="1918" y="3653"/>
                    <a:pt x="1918" y="3653"/>
                  </a:cubicBezTo>
                  <a:cubicBezTo>
                    <a:pt x="1918" y="3653"/>
                    <a:pt x="1895" y="3653"/>
                    <a:pt x="1872" y="3630"/>
                  </a:cubicBezTo>
                  <a:cubicBezTo>
                    <a:pt x="1758" y="3584"/>
                    <a:pt x="1621" y="3539"/>
                    <a:pt x="1507" y="3470"/>
                  </a:cubicBezTo>
                  <a:cubicBezTo>
                    <a:pt x="1347" y="3356"/>
                    <a:pt x="1187" y="3219"/>
                    <a:pt x="1050" y="3059"/>
                  </a:cubicBezTo>
                  <a:cubicBezTo>
                    <a:pt x="913" y="2900"/>
                    <a:pt x="799" y="2717"/>
                    <a:pt x="685" y="2512"/>
                  </a:cubicBezTo>
                  <a:cubicBezTo>
                    <a:pt x="576" y="2294"/>
                    <a:pt x="509" y="2076"/>
                    <a:pt x="444" y="1859"/>
                  </a:cubicBezTo>
                  <a:lnTo>
                    <a:pt x="444" y="1859"/>
                  </a:lnTo>
                  <a:cubicBezTo>
                    <a:pt x="447" y="1862"/>
                    <a:pt x="451" y="1867"/>
                    <a:pt x="457" y="1872"/>
                  </a:cubicBezTo>
                  <a:cubicBezTo>
                    <a:pt x="411" y="1667"/>
                    <a:pt x="388" y="1462"/>
                    <a:pt x="388" y="1233"/>
                  </a:cubicBezTo>
                  <a:cubicBezTo>
                    <a:pt x="411" y="1074"/>
                    <a:pt x="434" y="937"/>
                    <a:pt x="480" y="777"/>
                  </a:cubicBezTo>
                  <a:cubicBezTo>
                    <a:pt x="525" y="617"/>
                    <a:pt x="594" y="480"/>
                    <a:pt x="685" y="366"/>
                  </a:cubicBezTo>
                  <a:cubicBezTo>
                    <a:pt x="685" y="343"/>
                    <a:pt x="708" y="343"/>
                    <a:pt x="708" y="320"/>
                  </a:cubicBezTo>
                  <a:cubicBezTo>
                    <a:pt x="731" y="298"/>
                    <a:pt x="753" y="252"/>
                    <a:pt x="753" y="183"/>
                  </a:cubicBezTo>
                  <a:cubicBezTo>
                    <a:pt x="753" y="138"/>
                    <a:pt x="731" y="92"/>
                    <a:pt x="685" y="46"/>
                  </a:cubicBezTo>
                  <a:cubicBezTo>
                    <a:pt x="662" y="24"/>
                    <a:pt x="594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8363650" y="1747393"/>
              <a:ext cx="276253" cy="279944"/>
            </a:xfrm>
            <a:custGeom>
              <a:rect b="b" l="l" r="r" t="t"/>
              <a:pathLst>
                <a:path extrusionOk="0" h="8721" w="8606">
                  <a:moveTo>
                    <a:pt x="5273" y="1"/>
                  </a:moveTo>
                  <a:cubicBezTo>
                    <a:pt x="4885" y="1"/>
                    <a:pt x="4497" y="69"/>
                    <a:pt x="4155" y="229"/>
                  </a:cubicBezTo>
                  <a:cubicBezTo>
                    <a:pt x="3493" y="526"/>
                    <a:pt x="2991" y="1074"/>
                    <a:pt x="2557" y="1622"/>
                  </a:cubicBezTo>
                  <a:cubicBezTo>
                    <a:pt x="2443" y="1759"/>
                    <a:pt x="2351" y="1873"/>
                    <a:pt x="2237" y="2010"/>
                  </a:cubicBezTo>
                  <a:cubicBezTo>
                    <a:pt x="1918" y="2443"/>
                    <a:pt x="1575" y="2877"/>
                    <a:pt x="1165" y="3242"/>
                  </a:cubicBezTo>
                  <a:lnTo>
                    <a:pt x="1119" y="3265"/>
                  </a:lnTo>
                  <a:lnTo>
                    <a:pt x="1119" y="3288"/>
                  </a:lnTo>
                  <a:cubicBezTo>
                    <a:pt x="913" y="3425"/>
                    <a:pt x="708" y="3562"/>
                    <a:pt x="503" y="3676"/>
                  </a:cubicBezTo>
                  <a:lnTo>
                    <a:pt x="411" y="3722"/>
                  </a:lnTo>
                  <a:cubicBezTo>
                    <a:pt x="320" y="3744"/>
                    <a:pt x="252" y="3790"/>
                    <a:pt x="229" y="3836"/>
                  </a:cubicBezTo>
                  <a:cubicBezTo>
                    <a:pt x="69" y="4201"/>
                    <a:pt x="0" y="4612"/>
                    <a:pt x="23" y="5159"/>
                  </a:cubicBezTo>
                  <a:cubicBezTo>
                    <a:pt x="46" y="5616"/>
                    <a:pt x="137" y="6050"/>
                    <a:pt x="320" y="6461"/>
                  </a:cubicBezTo>
                  <a:cubicBezTo>
                    <a:pt x="480" y="6803"/>
                    <a:pt x="685" y="7122"/>
                    <a:pt x="913" y="7419"/>
                  </a:cubicBezTo>
                  <a:cubicBezTo>
                    <a:pt x="1028" y="7533"/>
                    <a:pt x="1142" y="7670"/>
                    <a:pt x="1256" y="7784"/>
                  </a:cubicBezTo>
                  <a:cubicBezTo>
                    <a:pt x="1416" y="7921"/>
                    <a:pt x="1553" y="8035"/>
                    <a:pt x="1690" y="8104"/>
                  </a:cubicBezTo>
                  <a:cubicBezTo>
                    <a:pt x="2192" y="8469"/>
                    <a:pt x="2854" y="8675"/>
                    <a:pt x="3538" y="8720"/>
                  </a:cubicBezTo>
                  <a:lnTo>
                    <a:pt x="3835" y="8720"/>
                  </a:lnTo>
                  <a:cubicBezTo>
                    <a:pt x="4383" y="8720"/>
                    <a:pt x="4954" y="8629"/>
                    <a:pt x="5524" y="8401"/>
                  </a:cubicBezTo>
                  <a:cubicBezTo>
                    <a:pt x="6163" y="8172"/>
                    <a:pt x="6757" y="7784"/>
                    <a:pt x="7259" y="7305"/>
                  </a:cubicBezTo>
                  <a:cubicBezTo>
                    <a:pt x="7510" y="7077"/>
                    <a:pt x="7715" y="6826"/>
                    <a:pt x="7921" y="6506"/>
                  </a:cubicBezTo>
                  <a:cubicBezTo>
                    <a:pt x="8103" y="6232"/>
                    <a:pt x="8263" y="5913"/>
                    <a:pt x="8377" y="5570"/>
                  </a:cubicBezTo>
                  <a:cubicBezTo>
                    <a:pt x="8469" y="5274"/>
                    <a:pt x="8537" y="4954"/>
                    <a:pt x="8560" y="4566"/>
                  </a:cubicBezTo>
                  <a:cubicBezTo>
                    <a:pt x="8606" y="4224"/>
                    <a:pt x="8583" y="3858"/>
                    <a:pt x="8537" y="3493"/>
                  </a:cubicBezTo>
                  <a:cubicBezTo>
                    <a:pt x="8423" y="2740"/>
                    <a:pt x="8172" y="2032"/>
                    <a:pt x="7807" y="1439"/>
                  </a:cubicBezTo>
                  <a:cubicBezTo>
                    <a:pt x="7419" y="846"/>
                    <a:pt x="6871" y="389"/>
                    <a:pt x="6277" y="184"/>
                  </a:cubicBezTo>
                  <a:cubicBezTo>
                    <a:pt x="5958" y="47"/>
                    <a:pt x="5638" y="1"/>
                    <a:pt x="5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7727710" y="2266879"/>
              <a:ext cx="26386" cy="18329"/>
            </a:xfrm>
            <a:custGeom>
              <a:rect b="b" l="l" r="r" t="t"/>
              <a:pathLst>
                <a:path extrusionOk="0" h="571" w="822">
                  <a:moveTo>
                    <a:pt x="616" y="0"/>
                  </a:moveTo>
                  <a:cubicBezTo>
                    <a:pt x="571" y="0"/>
                    <a:pt x="548" y="0"/>
                    <a:pt x="502" y="23"/>
                  </a:cubicBezTo>
                  <a:cubicBezTo>
                    <a:pt x="388" y="69"/>
                    <a:pt x="251" y="137"/>
                    <a:pt x="114" y="183"/>
                  </a:cubicBezTo>
                  <a:cubicBezTo>
                    <a:pt x="69" y="206"/>
                    <a:pt x="23" y="251"/>
                    <a:pt x="23" y="297"/>
                  </a:cubicBezTo>
                  <a:cubicBezTo>
                    <a:pt x="0" y="365"/>
                    <a:pt x="0" y="411"/>
                    <a:pt x="23" y="457"/>
                  </a:cubicBezTo>
                  <a:cubicBezTo>
                    <a:pt x="69" y="525"/>
                    <a:pt x="137" y="571"/>
                    <a:pt x="205" y="571"/>
                  </a:cubicBezTo>
                  <a:cubicBezTo>
                    <a:pt x="228" y="571"/>
                    <a:pt x="274" y="571"/>
                    <a:pt x="297" y="548"/>
                  </a:cubicBezTo>
                  <a:cubicBezTo>
                    <a:pt x="434" y="479"/>
                    <a:pt x="571" y="434"/>
                    <a:pt x="708" y="365"/>
                  </a:cubicBezTo>
                  <a:cubicBezTo>
                    <a:pt x="730" y="342"/>
                    <a:pt x="776" y="320"/>
                    <a:pt x="799" y="274"/>
                  </a:cubicBezTo>
                  <a:cubicBezTo>
                    <a:pt x="822" y="206"/>
                    <a:pt x="799" y="137"/>
                    <a:pt x="776" y="91"/>
                  </a:cubicBezTo>
                  <a:cubicBezTo>
                    <a:pt x="753" y="46"/>
                    <a:pt x="708" y="23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7704984" y="2288129"/>
              <a:ext cx="32999" cy="24203"/>
            </a:xfrm>
            <a:custGeom>
              <a:rect b="b" l="l" r="r" t="t"/>
              <a:pathLst>
                <a:path extrusionOk="0" h="754" w="1028">
                  <a:moveTo>
                    <a:pt x="822" y="0"/>
                  </a:moveTo>
                  <a:cubicBezTo>
                    <a:pt x="822" y="0"/>
                    <a:pt x="799" y="0"/>
                    <a:pt x="777" y="23"/>
                  </a:cubicBezTo>
                  <a:cubicBezTo>
                    <a:pt x="640" y="69"/>
                    <a:pt x="525" y="114"/>
                    <a:pt x="434" y="160"/>
                  </a:cubicBezTo>
                  <a:cubicBezTo>
                    <a:pt x="320" y="205"/>
                    <a:pt x="206" y="297"/>
                    <a:pt x="69" y="411"/>
                  </a:cubicBezTo>
                  <a:cubicBezTo>
                    <a:pt x="23" y="434"/>
                    <a:pt x="0" y="479"/>
                    <a:pt x="0" y="525"/>
                  </a:cubicBezTo>
                  <a:cubicBezTo>
                    <a:pt x="0" y="593"/>
                    <a:pt x="23" y="639"/>
                    <a:pt x="46" y="685"/>
                  </a:cubicBezTo>
                  <a:cubicBezTo>
                    <a:pt x="92" y="730"/>
                    <a:pt x="137" y="753"/>
                    <a:pt x="206" y="753"/>
                  </a:cubicBezTo>
                  <a:cubicBezTo>
                    <a:pt x="252" y="753"/>
                    <a:pt x="297" y="730"/>
                    <a:pt x="343" y="708"/>
                  </a:cubicBezTo>
                  <a:cubicBezTo>
                    <a:pt x="366" y="685"/>
                    <a:pt x="411" y="662"/>
                    <a:pt x="434" y="639"/>
                  </a:cubicBezTo>
                  <a:cubicBezTo>
                    <a:pt x="571" y="548"/>
                    <a:pt x="685" y="479"/>
                    <a:pt x="822" y="434"/>
                  </a:cubicBezTo>
                  <a:lnTo>
                    <a:pt x="868" y="411"/>
                  </a:lnTo>
                  <a:cubicBezTo>
                    <a:pt x="913" y="388"/>
                    <a:pt x="959" y="365"/>
                    <a:pt x="1005" y="320"/>
                  </a:cubicBezTo>
                  <a:cubicBezTo>
                    <a:pt x="1028" y="274"/>
                    <a:pt x="1028" y="205"/>
                    <a:pt x="1028" y="160"/>
                  </a:cubicBezTo>
                  <a:cubicBezTo>
                    <a:pt x="1005" y="114"/>
                    <a:pt x="982" y="69"/>
                    <a:pt x="936" y="46"/>
                  </a:cubicBezTo>
                  <a:cubicBezTo>
                    <a:pt x="891" y="23"/>
                    <a:pt x="868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7867628" y="2340867"/>
              <a:ext cx="24942" cy="54249"/>
            </a:xfrm>
            <a:custGeom>
              <a:rect b="b" l="l" r="r" t="t"/>
              <a:pathLst>
                <a:path extrusionOk="0" h="1690" w="777">
                  <a:moveTo>
                    <a:pt x="412" y="0"/>
                  </a:moveTo>
                  <a:cubicBezTo>
                    <a:pt x="389" y="0"/>
                    <a:pt x="343" y="0"/>
                    <a:pt x="320" y="23"/>
                  </a:cubicBezTo>
                  <a:cubicBezTo>
                    <a:pt x="275" y="46"/>
                    <a:pt x="229" y="92"/>
                    <a:pt x="229" y="137"/>
                  </a:cubicBezTo>
                  <a:cubicBezTo>
                    <a:pt x="206" y="183"/>
                    <a:pt x="206" y="229"/>
                    <a:pt x="229" y="297"/>
                  </a:cubicBezTo>
                  <a:cubicBezTo>
                    <a:pt x="252" y="320"/>
                    <a:pt x="275" y="366"/>
                    <a:pt x="275" y="388"/>
                  </a:cubicBezTo>
                  <a:cubicBezTo>
                    <a:pt x="297" y="457"/>
                    <a:pt x="320" y="525"/>
                    <a:pt x="320" y="594"/>
                  </a:cubicBezTo>
                  <a:cubicBezTo>
                    <a:pt x="297" y="548"/>
                    <a:pt x="252" y="525"/>
                    <a:pt x="206" y="525"/>
                  </a:cubicBezTo>
                  <a:cubicBezTo>
                    <a:pt x="206" y="525"/>
                    <a:pt x="183" y="525"/>
                    <a:pt x="160" y="548"/>
                  </a:cubicBezTo>
                  <a:cubicBezTo>
                    <a:pt x="69" y="571"/>
                    <a:pt x="1" y="662"/>
                    <a:pt x="24" y="777"/>
                  </a:cubicBezTo>
                  <a:cubicBezTo>
                    <a:pt x="46" y="891"/>
                    <a:pt x="69" y="1005"/>
                    <a:pt x="69" y="1119"/>
                  </a:cubicBezTo>
                  <a:cubicBezTo>
                    <a:pt x="92" y="1233"/>
                    <a:pt x="92" y="1370"/>
                    <a:pt x="69" y="1484"/>
                  </a:cubicBezTo>
                  <a:cubicBezTo>
                    <a:pt x="69" y="1530"/>
                    <a:pt x="92" y="1575"/>
                    <a:pt x="138" y="1621"/>
                  </a:cubicBezTo>
                  <a:cubicBezTo>
                    <a:pt x="160" y="1667"/>
                    <a:pt x="229" y="1690"/>
                    <a:pt x="275" y="1690"/>
                  </a:cubicBezTo>
                  <a:cubicBezTo>
                    <a:pt x="389" y="1690"/>
                    <a:pt x="480" y="1598"/>
                    <a:pt x="480" y="1484"/>
                  </a:cubicBezTo>
                  <a:cubicBezTo>
                    <a:pt x="480" y="1347"/>
                    <a:pt x="480" y="1210"/>
                    <a:pt x="480" y="1073"/>
                  </a:cubicBezTo>
                  <a:cubicBezTo>
                    <a:pt x="480" y="1096"/>
                    <a:pt x="526" y="1096"/>
                    <a:pt x="571" y="1119"/>
                  </a:cubicBezTo>
                  <a:cubicBezTo>
                    <a:pt x="617" y="1119"/>
                    <a:pt x="685" y="1073"/>
                    <a:pt x="708" y="1050"/>
                  </a:cubicBezTo>
                  <a:cubicBezTo>
                    <a:pt x="754" y="1005"/>
                    <a:pt x="777" y="959"/>
                    <a:pt x="777" y="913"/>
                  </a:cubicBezTo>
                  <a:cubicBezTo>
                    <a:pt x="777" y="777"/>
                    <a:pt x="754" y="662"/>
                    <a:pt x="731" y="525"/>
                  </a:cubicBezTo>
                  <a:cubicBezTo>
                    <a:pt x="708" y="388"/>
                    <a:pt x="640" y="229"/>
                    <a:pt x="594" y="115"/>
                  </a:cubicBezTo>
                  <a:cubicBezTo>
                    <a:pt x="571" y="46"/>
                    <a:pt x="503" y="0"/>
                    <a:pt x="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6" name="Google Shape;1266;p37"/>
          <p:cNvSpPr/>
          <p:nvPr/>
        </p:nvSpPr>
        <p:spPr>
          <a:xfrm>
            <a:off x="627773" y="4238416"/>
            <a:ext cx="2057703" cy="868343"/>
          </a:xfrm>
          <a:custGeom>
            <a:rect b="b" l="l" r="r" t="t"/>
            <a:pathLst>
              <a:path extrusionOk="0" h="28578" w="67721">
                <a:moveTo>
                  <a:pt x="2141" y="21156"/>
                </a:moveTo>
                <a:cubicBezTo>
                  <a:pt x="-2707" y="18820"/>
                  <a:pt x="2141" y="15911"/>
                  <a:pt x="3199" y="14545"/>
                </a:cubicBezTo>
                <a:cubicBezTo>
                  <a:pt x="4257" y="13179"/>
                  <a:pt x="7122" y="13840"/>
                  <a:pt x="8488" y="12958"/>
                </a:cubicBezTo>
                <a:cubicBezTo>
                  <a:pt x="9854" y="12077"/>
                  <a:pt x="9855" y="10534"/>
                  <a:pt x="11397" y="9256"/>
                </a:cubicBezTo>
                <a:cubicBezTo>
                  <a:pt x="12940" y="7978"/>
                  <a:pt x="14393" y="6832"/>
                  <a:pt x="17743" y="5289"/>
                </a:cubicBezTo>
                <a:cubicBezTo>
                  <a:pt x="21093" y="3746"/>
                  <a:pt x="23958" y="0"/>
                  <a:pt x="31495" y="0"/>
                </a:cubicBezTo>
                <a:cubicBezTo>
                  <a:pt x="39032" y="0"/>
                  <a:pt x="57058" y="3041"/>
                  <a:pt x="62964" y="5289"/>
                </a:cubicBezTo>
                <a:cubicBezTo>
                  <a:pt x="68870" y="7537"/>
                  <a:pt x="66754" y="10975"/>
                  <a:pt x="66930" y="13487"/>
                </a:cubicBezTo>
                <a:cubicBezTo>
                  <a:pt x="67106" y="15999"/>
                  <a:pt x="69796" y="17851"/>
                  <a:pt x="64022" y="20363"/>
                </a:cubicBezTo>
                <a:cubicBezTo>
                  <a:pt x="58248" y="22875"/>
                  <a:pt x="42602" y="28429"/>
                  <a:pt x="32288" y="28561"/>
                </a:cubicBezTo>
                <a:cubicBezTo>
                  <a:pt x="21975" y="28693"/>
                  <a:pt x="6989" y="23492"/>
                  <a:pt x="2141" y="2115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1267" name="Google Shape;1267;p37"/>
          <p:cNvGrpSpPr/>
          <p:nvPr/>
        </p:nvGrpSpPr>
        <p:grpSpPr>
          <a:xfrm rot="-395461">
            <a:off x="1026935" y="3371330"/>
            <a:ext cx="1445192" cy="1700364"/>
            <a:chOff x="3162160" y="1913729"/>
            <a:chExt cx="868033" cy="1021381"/>
          </a:xfrm>
        </p:grpSpPr>
        <p:sp>
          <p:nvSpPr>
            <p:cNvPr id="1268" name="Google Shape;1268;p37"/>
            <p:cNvSpPr/>
            <p:nvPr/>
          </p:nvSpPr>
          <p:spPr>
            <a:xfrm rot="1324242">
              <a:off x="3694340" y="2561481"/>
              <a:ext cx="284331" cy="329699"/>
            </a:xfrm>
            <a:custGeom>
              <a:rect b="b" l="l" r="r" t="t"/>
              <a:pathLst>
                <a:path extrusionOk="0" h="10272" w="8857">
                  <a:moveTo>
                    <a:pt x="2283" y="0"/>
                  </a:moveTo>
                  <a:cubicBezTo>
                    <a:pt x="2214" y="0"/>
                    <a:pt x="2169" y="23"/>
                    <a:pt x="2100" y="46"/>
                  </a:cubicBezTo>
                  <a:lnTo>
                    <a:pt x="2055" y="46"/>
                  </a:lnTo>
                  <a:cubicBezTo>
                    <a:pt x="1986" y="69"/>
                    <a:pt x="1918" y="92"/>
                    <a:pt x="1849" y="137"/>
                  </a:cubicBezTo>
                  <a:cubicBezTo>
                    <a:pt x="1758" y="183"/>
                    <a:pt x="1689" y="229"/>
                    <a:pt x="1598" y="297"/>
                  </a:cubicBezTo>
                  <a:cubicBezTo>
                    <a:pt x="1438" y="434"/>
                    <a:pt x="1301" y="571"/>
                    <a:pt x="1164" y="776"/>
                  </a:cubicBezTo>
                  <a:cubicBezTo>
                    <a:pt x="1050" y="936"/>
                    <a:pt x="913" y="1119"/>
                    <a:pt x="799" y="1347"/>
                  </a:cubicBezTo>
                  <a:cubicBezTo>
                    <a:pt x="708" y="1530"/>
                    <a:pt x="617" y="1735"/>
                    <a:pt x="502" y="1963"/>
                  </a:cubicBezTo>
                  <a:cubicBezTo>
                    <a:pt x="434" y="2146"/>
                    <a:pt x="366" y="2329"/>
                    <a:pt x="297" y="2534"/>
                  </a:cubicBezTo>
                  <a:cubicBezTo>
                    <a:pt x="251" y="2648"/>
                    <a:pt x="229" y="2785"/>
                    <a:pt x="206" y="2899"/>
                  </a:cubicBezTo>
                  <a:cubicBezTo>
                    <a:pt x="160" y="3036"/>
                    <a:pt x="160" y="3196"/>
                    <a:pt x="137" y="3356"/>
                  </a:cubicBezTo>
                  <a:cubicBezTo>
                    <a:pt x="114" y="3675"/>
                    <a:pt x="114" y="3995"/>
                    <a:pt x="137" y="4269"/>
                  </a:cubicBezTo>
                  <a:lnTo>
                    <a:pt x="160" y="4474"/>
                  </a:lnTo>
                  <a:cubicBezTo>
                    <a:pt x="160" y="4657"/>
                    <a:pt x="183" y="4839"/>
                    <a:pt x="183" y="4999"/>
                  </a:cubicBezTo>
                  <a:lnTo>
                    <a:pt x="160" y="4976"/>
                  </a:lnTo>
                  <a:lnTo>
                    <a:pt x="114" y="4953"/>
                  </a:lnTo>
                  <a:cubicBezTo>
                    <a:pt x="92" y="4931"/>
                    <a:pt x="69" y="4931"/>
                    <a:pt x="46" y="4931"/>
                  </a:cubicBezTo>
                  <a:cubicBezTo>
                    <a:pt x="46" y="4931"/>
                    <a:pt x="23" y="4953"/>
                    <a:pt x="23" y="4953"/>
                  </a:cubicBezTo>
                  <a:cubicBezTo>
                    <a:pt x="0" y="4976"/>
                    <a:pt x="0" y="5022"/>
                    <a:pt x="23" y="5045"/>
                  </a:cubicBezTo>
                  <a:cubicBezTo>
                    <a:pt x="69" y="5113"/>
                    <a:pt x="137" y="5159"/>
                    <a:pt x="183" y="5205"/>
                  </a:cubicBezTo>
                  <a:cubicBezTo>
                    <a:pt x="183" y="5227"/>
                    <a:pt x="183" y="5250"/>
                    <a:pt x="206" y="5273"/>
                  </a:cubicBezTo>
                  <a:cubicBezTo>
                    <a:pt x="229" y="5273"/>
                    <a:pt x="229" y="5296"/>
                    <a:pt x="251" y="5296"/>
                  </a:cubicBezTo>
                  <a:lnTo>
                    <a:pt x="525" y="5501"/>
                  </a:lnTo>
                  <a:cubicBezTo>
                    <a:pt x="845" y="5775"/>
                    <a:pt x="1142" y="6049"/>
                    <a:pt x="1461" y="6323"/>
                  </a:cubicBezTo>
                  <a:cubicBezTo>
                    <a:pt x="2009" y="6825"/>
                    <a:pt x="2443" y="7282"/>
                    <a:pt x="2831" y="7715"/>
                  </a:cubicBezTo>
                  <a:cubicBezTo>
                    <a:pt x="2899" y="7807"/>
                    <a:pt x="2990" y="7921"/>
                    <a:pt x="3059" y="8012"/>
                  </a:cubicBezTo>
                  <a:cubicBezTo>
                    <a:pt x="3150" y="8103"/>
                    <a:pt x="3219" y="8217"/>
                    <a:pt x="3287" y="8309"/>
                  </a:cubicBezTo>
                  <a:lnTo>
                    <a:pt x="3470" y="8560"/>
                  </a:lnTo>
                  <a:cubicBezTo>
                    <a:pt x="3561" y="8697"/>
                    <a:pt x="3630" y="8811"/>
                    <a:pt x="3721" y="8948"/>
                  </a:cubicBezTo>
                  <a:cubicBezTo>
                    <a:pt x="3903" y="9176"/>
                    <a:pt x="4040" y="9359"/>
                    <a:pt x="4200" y="9519"/>
                  </a:cubicBezTo>
                  <a:cubicBezTo>
                    <a:pt x="4360" y="9701"/>
                    <a:pt x="4543" y="9861"/>
                    <a:pt x="4725" y="9998"/>
                  </a:cubicBezTo>
                  <a:cubicBezTo>
                    <a:pt x="4771" y="10021"/>
                    <a:pt x="4816" y="10043"/>
                    <a:pt x="4839" y="10066"/>
                  </a:cubicBezTo>
                  <a:cubicBezTo>
                    <a:pt x="4908" y="10112"/>
                    <a:pt x="4953" y="10135"/>
                    <a:pt x="5022" y="10158"/>
                  </a:cubicBezTo>
                  <a:cubicBezTo>
                    <a:pt x="5113" y="10203"/>
                    <a:pt x="5204" y="10226"/>
                    <a:pt x="5319" y="10249"/>
                  </a:cubicBezTo>
                  <a:cubicBezTo>
                    <a:pt x="5410" y="10272"/>
                    <a:pt x="5501" y="10272"/>
                    <a:pt x="5615" y="10272"/>
                  </a:cubicBezTo>
                  <a:cubicBezTo>
                    <a:pt x="5684" y="10272"/>
                    <a:pt x="5775" y="10249"/>
                    <a:pt x="5889" y="10226"/>
                  </a:cubicBezTo>
                  <a:lnTo>
                    <a:pt x="5912" y="10226"/>
                  </a:lnTo>
                  <a:cubicBezTo>
                    <a:pt x="5981" y="10203"/>
                    <a:pt x="6072" y="10158"/>
                    <a:pt x="6140" y="10112"/>
                  </a:cubicBezTo>
                  <a:cubicBezTo>
                    <a:pt x="6209" y="10066"/>
                    <a:pt x="6300" y="10021"/>
                    <a:pt x="6369" y="9952"/>
                  </a:cubicBezTo>
                  <a:cubicBezTo>
                    <a:pt x="6437" y="9884"/>
                    <a:pt x="6483" y="9815"/>
                    <a:pt x="6551" y="9701"/>
                  </a:cubicBezTo>
                  <a:cubicBezTo>
                    <a:pt x="6597" y="9610"/>
                    <a:pt x="6642" y="9519"/>
                    <a:pt x="6688" y="9382"/>
                  </a:cubicBezTo>
                  <a:cubicBezTo>
                    <a:pt x="6755" y="9408"/>
                    <a:pt x="6830" y="9419"/>
                    <a:pt x="6908" y="9419"/>
                  </a:cubicBezTo>
                  <a:cubicBezTo>
                    <a:pt x="6963" y="9419"/>
                    <a:pt x="7019" y="9414"/>
                    <a:pt x="7076" y="9404"/>
                  </a:cubicBezTo>
                  <a:cubicBezTo>
                    <a:pt x="7145" y="9404"/>
                    <a:pt x="7213" y="9404"/>
                    <a:pt x="7304" y="9382"/>
                  </a:cubicBezTo>
                  <a:cubicBezTo>
                    <a:pt x="7327" y="9359"/>
                    <a:pt x="7350" y="9359"/>
                    <a:pt x="7373" y="9359"/>
                  </a:cubicBezTo>
                  <a:cubicBezTo>
                    <a:pt x="7441" y="9336"/>
                    <a:pt x="7510" y="9313"/>
                    <a:pt x="7555" y="9290"/>
                  </a:cubicBezTo>
                  <a:cubicBezTo>
                    <a:pt x="7624" y="9245"/>
                    <a:pt x="7692" y="9199"/>
                    <a:pt x="7761" y="9153"/>
                  </a:cubicBezTo>
                  <a:cubicBezTo>
                    <a:pt x="7829" y="9108"/>
                    <a:pt x="7875" y="9039"/>
                    <a:pt x="7944" y="8971"/>
                  </a:cubicBezTo>
                  <a:cubicBezTo>
                    <a:pt x="7989" y="8925"/>
                    <a:pt x="8012" y="8857"/>
                    <a:pt x="8035" y="8788"/>
                  </a:cubicBezTo>
                  <a:cubicBezTo>
                    <a:pt x="8058" y="8742"/>
                    <a:pt x="8058" y="8720"/>
                    <a:pt x="8058" y="8674"/>
                  </a:cubicBezTo>
                  <a:cubicBezTo>
                    <a:pt x="8080" y="8651"/>
                    <a:pt x="8080" y="8606"/>
                    <a:pt x="8080" y="8560"/>
                  </a:cubicBezTo>
                  <a:cubicBezTo>
                    <a:pt x="8127" y="8567"/>
                    <a:pt x="8172" y="8569"/>
                    <a:pt x="8214" y="8569"/>
                  </a:cubicBezTo>
                  <a:cubicBezTo>
                    <a:pt x="8317" y="8569"/>
                    <a:pt x="8404" y="8553"/>
                    <a:pt x="8468" y="8537"/>
                  </a:cubicBezTo>
                  <a:cubicBezTo>
                    <a:pt x="8514" y="8514"/>
                    <a:pt x="8537" y="8514"/>
                    <a:pt x="8560" y="8491"/>
                  </a:cubicBezTo>
                  <a:cubicBezTo>
                    <a:pt x="8605" y="8469"/>
                    <a:pt x="8674" y="8446"/>
                    <a:pt x="8720" y="8400"/>
                  </a:cubicBezTo>
                  <a:cubicBezTo>
                    <a:pt x="8742" y="8354"/>
                    <a:pt x="8788" y="8309"/>
                    <a:pt x="8811" y="8263"/>
                  </a:cubicBezTo>
                  <a:cubicBezTo>
                    <a:pt x="8857" y="8172"/>
                    <a:pt x="8857" y="8035"/>
                    <a:pt x="8834" y="7898"/>
                  </a:cubicBezTo>
                  <a:cubicBezTo>
                    <a:pt x="8834" y="7784"/>
                    <a:pt x="8788" y="7647"/>
                    <a:pt x="8720" y="7510"/>
                  </a:cubicBezTo>
                  <a:cubicBezTo>
                    <a:pt x="8674" y="7373"/>
                    <a:pt x="8583" y="7236"/>
                    <a:pt x="8491" y="7122"/>
                  </a:cubicBezTo>
                  <a:cubicBezTo>
                    <a:pt x="8446" y="7053"/>
                    <a:pt x="8423" y="7008"/>
                    <a:pt x="8354" y="6962"/>
                  </a:cubicBezTo>
                  <a:cubicBezTo>
                    <a:pt x="8309" y="6916"/>
                    <a:pt x="8263" y="6871"/>
                    <a:pt x="8195" y="6802"/>
                  </a:cubicBezTo>
                  <a:cubicBezTo>
                    <a:pt x="7966" y="6620"/>
                    <a:pt x="7761" y="6437"/>
                    <a:pt x="7578" y="6277"/>
                  </a:cubicBezTo>
                  <a:cubicBezTo>
                    <a:pt x="7396" y="6095"/>
                    <a:pt x="7190" y="5889"/>
                    <a:pt x="7030" y="5684"/>
                  </a:cubicBezTo>
                  <a:cubicBezTo>
                    <a:pt x="6916" y="5570"/>
                    <a:pt x="6802" y="5410"/>
                    <a:pt x="6688" y="5273"/>
                  </a:cubicBezTo>
                  <a:cubicBezTo>
                    <a:pt x="6574" y="5113"/>
                    <a:pt x="6483" y="4953"/>
                    <a:pt x="6391" y="4817"/>
                  </a:cubicBezTo>
                  <a:cubicBezTo>
                    <a:pt x="6209" y="4520"/>
                    <a:pt x="6072" y="4246"/>
                    <a:pt x="5889" y="3926"/>
                  </a:cubicBezTo>
                  <a:lnTo>
                    <a:pt x="5707" y="3607"/>
                  </a:lnTo>
                  <a:cubicBezTo>
                    <a:pt x="5456" y="3105"/>
                    <a:pt x="5182" y="2602"/>
                    <a:pt x="4862" y="2123"/>
                  </a:cubicBezTo>
                  <a:cubicBezTo>
                    <a:pt x="4451" y="1484"/>
                    <a:pt x="4040" y="982"/>
                    <a:pt x="3584" y="594"/>
                  </a:cubicBezTo>
                  <a:cubicBezTo>
                    <a:pt x="3470" y="503"/>
                    <a:pt x="3356" y="411"/>
                    <a:pt x="3219" y="320"/>
                  </a:cubicBezTo>
                  <a:cubicBezTo>
                    <a:pt x="3105" y="251"/>
                    <a:pt x="2945" y="137"/>
                    <a:pt x="2785" y="92"/>
                  </a:cubicBezTo>
                  <a:cubicBezTo>
                    <a:pt x="2671" y="46"/>
                    <a:pt x="2557" y="23"/>
                    <a:pt x="2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3862587" y="2434660"/>
              <a:ext cx="770" cy="32"/>
            </a:xfrm>
            <a:custGeom>
              <a:rect b="b" l="l" r="r" t="t"/>
              <a:pathLst>
                <a:path extrusionOk="0" h="1" w="24">
                  <a:moveTo>
                    <a:pt x="24" y="0"/>
                  </a:moveTo>
                  <a:lnTo>
                    <a:pt x="1" y="0"/>
                  </a:ln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3249373" y="2102020"/>
              <a:ext cx="376629" cy="87216"/>
            </a:xfrm>
            <a:custGeom>
              <a:rect b="b" l="l" r="r" t="t"/>
              <a:pathLst>
                <a:path extrusionOk="0" h="2717" w="11733">
                  <a:moveTo>
                    <a:pt x="11527" y="0"/>
                  </a:moveTo>
                  <a:cubicBezTo>
                    <a:pt x="11162" y="251"/>
                    <a:pt x="10751" y="434"/>
                    <a:pt x="10317" y="571"/>
                  </a:cubicBezTo>
                  <a:cubicBezTo>
                    <a:pt x="9838" y="731"/>
                    <a:pt x="9290" y="822"/>
                    <a:pt x="8719" y="845"/>
                  </a:cubicBezTo>
                  <a:lnTo>
                    <a:pt x="8354" y="845"/>
                  </a:lnTo>
                  <a:cubicBezTo>
                    <a:pt x="7783" y="845"/>
                    <a:pt x="7190" y="799"/>
                    <a:pt x="6437" y="708"/>
                  </a:cubicBezTo>
                  <a:cubicBezTo>
                    <a:pt x="6323" y="685"/>
                    <a:pt x="6186" y="662"/>
                    <a:pt x="6072" y="640"/>
                  </a:cubicBezTo>
                  <a:cubicBezTo>
                    <a:pt x="5820" y="617"/>
                    <a:pt x="5569" y="571"/>
                    <a:pt x="5318" y="548"/>
                  </a:cubicBezTo>
                  <a:cubicBezTo>
                    <a:pt x="4930" y="503"/>
                    <a:pt x="4588" y="480"/>
                    <a:pt x="4268" y="480"/>
                  </a:cubicBezTo>
                  <a:lnTo>
                    <a:pt x="4200" y="480"/>
                  </a:lnTo>
                  <a:cubicBezTo>
                    <a:pt x="3515" y="480"/>
                    <a:pt x="2876" y="571"/>
                    <a:pt x="2305" y="754"/>
                  </a:cubicBezTo>
                  <a:cubicBezTo>
                    <a:pt x="1986" y="845"/>
                    <a:pt x="1689" y="982"/>
                    <a:pt x="1392" y="1119"/>
                  </a:cubicBezTo>
                  <a:cubicBezTo>
                    <a:pt x="1096" y="1279"/>
                    <a:pt x="799" y="1484"/>
                    <a:pt x="502" y="1712"/>
                  </a:cubicBezTo>
                  <a:cubicBezTo>
                    <a:pt x="365" y="1804"/>
                    <a:pt x="228" y="1941"/>
                    <a:pt x="68" y="2078"/>
                  </a:cubicBezTo>
                  <a:cubicBezTo>
                    <a:pt x="0" y="2146"/>
                    <a:pt x="0" y="2237"/>
                    <a:pt x="46" y="2283"/>
                  </a:cubicBezTo>
                  <a:cubicBezTo>
                    <a:pt x="46" y="2306"/>
                    <a:pt x="68" y="2306"/>
                    <a:pt x="68" y="2306"/>
                  </a:cubicBezTo>
                  <a:cubicBezTo>
                    <a:pt x="205" y="2260"/>
                    <a:pt x="365" y="2214"/>
                    <a:pt x="502" y="2192"/>
                  </a:cubicBezTo>
                  <a:cubicBezTo>
                    <a:pt x="548" y="2169"/>
                    <a:pt x="616" y="2169"/>
                    <a:pt x="685" y="2146"/>
                  </a:cubicBezTo>
                  <a:cubicBezTo>
                    <a:pt x="845" y="2123"/>
                    <a:pt x="1004" y="2078"/>
                    <a:pt x="1210" y="2078"/>
                  </a:cubicBezTo>
                  <a:lnTo>
                    <a:pt x="1392" y="2078"/>
                  </a:lnTo>
                  <a:cubicBezTo>
                    <a:pt x="2009" y="2078"/>
                    <a:pt x="2625" y="2192"/>
                    <a:pt x="3173" y="2306"/>
                  </a:cubicBezTo>
                  <a:cubicBezTo>
                    <a:pt x="3469" y="2351"/>
                    <a:pt x="3766" y="2420"/>
                    <a:pt x="4063" y="2466"/>
                  </a:cubicBezTo>
                  <a:cubicBezTo>
                    <a:pt x="4382" y="2511"/>
                    <a:pt x="4725" y="2557"/>
                    <a:pt x="5067" y="2602"/>
                  </a:cubicBezTo>
                  <a:cubicBezTo>
                    <a:pt x="5638" y="2671"/>
                    <a:pt x="6163" y="2717"/>
                    <a:pt x="6619" y="2717"/>
                  </a:cubicBezTo>
                  <a:cubicBezTo>
                    <a:pt x="7418" y="2717"/>
                    <a:pt x="8126" y="2625"/>
                    <a:pt x="8765" y="2420"/>
                  </a:cubicBezTo>
                  <a:cubicBezTo>
                    <a:pt x="9039" y="2329"/>
                    <a:pt x="9290" y="2237"/>
                    <a:pt x="9541" y="2123"/>
                  </a:cubicBezTo>
                  <a:cubicBezTo>
                    <a:pt x="9792" y="1986"/>
                    <a:pt x="10043" y="1849"/>
                    <a:pt x="10294" y="1667"/>
                  </a:cubicBezTo>
                  <a:cubicBezTo>
                    <a:pt x="10774" y="1324"/>
                    <a:pt x="11230" y="868"/>
                    <a:pt x="11664" y="297"/>
                  </a:cubicBezTo>
                  <a:cubicBezTo>
                    <a:pt x="11664" y="274"/>
                    <a:pt x="11687" y="251"/>
                    <a:pt x="11687" y="251"/>
                  </a:cubicBezTo>
                  <a:cubicBezTo>
                    <a:pt x="11709" y="229"/>
                    <a:pt x="11709" y="206"/>
                    <a:pt x="11732" y="183"/>
                  </a:cubicBezTo>
                  <a:cubicBezTo>
                    <a:pt x="11732" y="137"/>
                    <a:pt x="11732" y="115"/>
                    <a:pt x="11709" y="69"/>
                  </a:cubicBezTo>
                  <a:cubicBezTo>
                    <a:pt x="11709" y="46"/>
                    <a:pt x="11664" y="23"/>
                    <a:pt x="11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3202476" y="2143042"/>
              <a:ext cx="323857" cy="71647"/>
            </a:xfrm>
            <a:custGeom>
              <a:rect b="b" l="l" r="r" t="t"/>
              <a:pathLst>
                <a:path extrusionOk="0" h="2232" w="10089">
                  <a:moveTo>
                    <a:pt x="5045" y="1"/>
                  </a:moveTo>
                  <a:cubicBezTo>
                    <a:pt x="4908" y="1"/>
                    <a:pt x="4748" y="1"/>
                    <a:pt x="4588" y="23"/>
                  </a:cubicBezTo>
                  <a:cubicBezTo>
                    <a:pt x="4177" y="23"/>
                    <a:pt x="3766" y="92"/>
                    <a:pt x="3378" y="183"/>
                  </a:cubicBezTo>
                  <a:cubicBezTo>
                    <a:pt x="3082" y="252"/>
                    <a:pt x="2762" y="343"/>
                    <a:pt x="2465" y="434"/>
                  </a:cubicBezTo>
                  <a:cubicBezTo>
                    <a:pt x="2146" y="526"/>
                    <a:pt x="1826" y="663"/>
                    <a:pt x="1529" y="800"/>
                  </a:cubicBezTo>
                  <a:cubicBezTo>
                    <a:pt x="1233" y="936"/>
                    <a:pt x="959" y="1119"/>
                    <a:pt x="685" y="1324"/>
                  </a:cubicBezTo>
                  <a:cubicBezTo>
                    <a:pt x="571" y="1416"/>
                    <a:pt x="434" y="1530"/>
                    <a:pt x="343" y="1644"/>
                  </a:cubicBezTo>
                  <a:cubicBezTo>
                    <a:pt x="206" y="1758"/>
                    <a:pt x="114" y="1895"/>
                    <a:pt x="23" y="2032"/>
                  </a:cubicBezTo>
                  <a:cubicBezTo>
                    <a:pt x="0" y="2055"/>
                    <a:pt x="0" y="2101"/>
                    <a:pt x="23" y="2146"/>
                  </a:cubicBezTo>
                  <a:cubicBezTo>
                    <a:pt x="23" y="2169"/>
                    <a:pt x="46" y="2192"/>
                    <a:pt x="91" y="2215"/>
                  </a:cubicBezTo>
                  <a:cubicBezTo>
                    <a:pt x="103" y="2226"/>
                    <a:pt x="120" y="2232"/>
                    <a:pt x="140" y="2232"/>
                  </a:cubicBezTo>
                  <a:cubicBezTo>
                    <a:pt x="160" y="2232"/>
                    <a:pt x="183" y="2226"/>
                    <a:pt x="206" y="2215"/>
                  </a:cubicBezTo>
                  <a:cubicBezTo>
                    <a:pt x="228" y="2215"/>
                    <a:pt x="251" y="2169"/>
                    <a:pt x="274" y="2146"/>
                  </a:cubicBezTo>
                  <a:cubicBezTo>
                    <a:pt x="365" y="1986"/>
                    <a:pt x="480" y="1872"/>
                    <a:pt x="616" y="1735"/>
                  </a:cubicBezTo>
                  <a:cubicBezTo>
                    <a:pt x="845" y="1530"/>
                    <a:pt x="1119" y="1324"/>
                    <a:pt x="1415" y="1165"/>
                  </a:cubicBezTo>
                  <a:lnTo>
                    <a:pt x="1438" y="1165"/>
                  </a:lnTo>
                  <a:cubicBezTo>
                    <a:pt x="2054" y="845"/>
                    <a:pt x="2716" y="617"/>
                    <a:pt x="3378" y="457"/>
                  </a:cubicBezTo>
                  <a:cubicBezTo>
                    <a:pt x="3721" y="366"/>
                    <a:pt x="4063" y="320"/>
                    <a:pt x="4428" y="297"/>
                  </a:cubicBezTo>
                  <a:cubicBezTo>
                    <a:pt x="4741" y="275"/>
                    <a:pt x="5097" y="275"/>
                    <a:pt x="5433" y="275"/>
                  </a:cubicBezTo>
                  <a:lnTo>
                    <a:pt x="5433" y="275"/>
                  </a:lnTo>
                  <a:cubicBezTo>
                    <a:pt x="6456" y="321"/>
                    <a:pt x="7490" y="462"/>
                    <a:pt x="8520" y="462"/>
                  </a:cubicBezTo>
                  <a:cubicBezTo>
                    <a:pt x="9006" y="462"/>
                    <a:pt x="9492" y="431"/>
                    <a:pt x="9975" y="343"/>
                  </a:cubicBezTo>
                  <a:cubicBezTo>
                    <a:pt x="9998" y="343"/>
                    <a:pt x="10043" y="320"/>
                    <a:pt x="10066" y="297"/>
                  </a:cubicBezTo>
                  <a:cubicBezTo>
                    <a:pt x="10089" y="275"/>
                    <a:pt x="10089" y="229"/>
                    <a:pt x="10089" y="183"/>
                  </a:cubicBezTo>
                  <a:cubicBezTo>
                    <a:pt x="10089" y="124"/>
                    <a:pt x="10038" y="65"/>
                    <a:pt x="9965" y="65"/>
                  </a:cubicBezTo>
                  <a:cubicBezTo>
                    <a:pt x="9953" y="65"/>
                    <a:pt x="9941" y="66"/>
                    <a:pt x="9929" y="69"/>
                  </a:cubicBezTo>
                  <a:cubicBezTo>
                    <a:pt x="9487" y="158"/>
                    <a:pt x="9031" y="191"/>
                    <a:pt x="8561" y="191"/>
                  </a:cubicBezTo>
                  <a:cubicBezTo>
                    <a:pt x="8425" y="191"/>
                    <a:pt x="8287" y="188"/>
                    <a:pt x="8149" y="183"/>
                  </a:cubicBezTo>
                  <a:cubicBezTo>
                    <a:pt x="7373" y="160"/>
                    <a:pt x="6574" y="69"/>
                    <a:pt x="5798" y="23"/>
                  </a:cubicBezTo>
                  <a:cubicBezTo>
                    <a:pt x="5547" y="1"/>
                    <a:pt x="5296" y="1"/>
                    <a:pt x="5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3162160" y="1984057"/>
              <a:ext cx="209581" cy="594974"/>
            </a:xfrm>
            <a:custGeom>
              <a:rect b="b" l="l" r="r" t="t"/>
              <a:pathLst>
                <a:path extrusionOk="0" h="18535" w="6529">
                  <a:moveTo>
                    <a:pt x="5365" y="1"/>
                  </a:moveTo>
                  <a:cubicBezTo>
                    <a:pt x="4817" y="137"/>
                    <a:pt x="4269" y="434"/>
                    <a:pt x="3676" y="914"/>
                  </a:cubicBezTo>
                  <a:cubicBezTo>
                    <a:pt x="3402" y="1142"/>
                    <a:pt x="3151" y="1370"/>
                    <a:pt x="2877" y="1667"/>
                  </a:cubicBezTo>
                  <a:cubicBezTo>
                    <a:pt x="2649" y="1895"/>
                    <a:pt x="2443" y="2146"/>
                    <a:pt x="2215" y="2443"/>
                  </a:cubicBezTo>
                  <a:cubicBezTo>
                    <a:pt x="2032" y="2694"/>
                    <a:pt x="1850" y="2968"/>
                    <a:pt x="1667" y="3219"/>
                  </a:cubicBezTo>
                  <a:cubicBezTo>
                    <a:pt x="1484" y="3538"/>
                    <a:pt x="1279" y="3904"/>
                    <a:pt x="1096" y="4269"/>
                  </a:cubicBezTo>
                  <a:cubicBezTo>
                    <a:pt x="777" y="4976"/>
                    <a:pt x="503" y="5707"/>
                    <a:pt x="320" y="6483"/>
                  </a:cubicBezTo>
                  <a:cubicBezTo>
                    <a:pt x="161" y="7099"/>
                    <a:pt x="69" y="7738"/>
                    <a:pt x="24" y="8400"/>
                  </a:cubicBezTo>
                  <a:cubicBezTo>
                    <a:pt x="1" y="9039"/>
                    <a:pt x="24" y="9701"/>
                    <a:pt x="115" y="10386"/>
                  </a:cubicBezTo>
                  <a:cubicBezTo>
                    <a:pt x="138" y="10546"/>
                    <a:pt x="161" y="10683"/>
                    <a:pt x="206" y="10843"/>
                  </a:cubicBezTo>
                  <a:cubicBezTo>
                    <a:pt x="229" y="11002"/>
                    <a:pt x="275" y="11162"/>
                    <a:pt x="320" y="11368"/>
                  </a:cubicBezTo>
                  <a:cubicBezTo>
                    <a:pt x="412" y="11641"/>
                    <a:pt x="503" y="11915"/>
                    <a:pt x="663" y="12281"/>
                  </a:cubicBezTo>
                  <a:cubicBezTo>
                    <a:pt x="800" y="12577"/>
                    <a:pt x="937" y="12897"/>
                    <a:pt x="1074" y="13194"/>
                  </a:cubicBezTo>
                  <a:cubicBezTo>
                    <a:pt x="1211" y="13467"/>
                    <a:pt x="1347" y="13764"/>
                    <a:pt x="1462" y="14061"/>
                  </a:cubicBezTo>
                  <a:cubicBezTo>
                    <a:pt x="1553" y="14289"/>
                    <a:pt x="1644" y="14495"/>
                    <a:pt x="1713" y="14700"/>
                  </a:cubicBezTo>
                  <a:cubicBezTo>
                    <a:pt x="1758" y="14814"/>
                    <a:pt x="1781" y="14928"/>
                    <a:pt x="1804" y="15020"/>
                  </a:cubicBezTo>
                  <a:cubicBezTo>
                    <a:pt x="1827" y="15134"/>
                    <a:pt x="1850" y="15248"/>
                    <a:pt x="1872" y="15362"/>
                  </a:cubicBezTo>
                  <a:cubicBezTo>
                    <a:pt x="1895" y="15567"/>
                    <a:pt x="1918" y="15796"/>
                    <a:pt x="1918" y="16001"/>
                  </a:cubicBezTo>
                  <a:cubicBezTo>
                    <a:pt x="1941" y="16161"/>
                    <a:pt x="1964" y="16321"/>
                    <a:pt x="1964" y="16480"/>
                  </a:cubicBezTo>
                  <a:cubicBezTo>
                    <a:pt x="1987" y="16686"/>
                    <a:pt x="2032" y="16868"/>
                    <a:pt x="2055" y="17005"/>
                  </a:cubicBezTo>
                  <a:cubicBezTo>
                    <a:pt x="2101" y="17188"/>
                    <a:pt x="2146" y="17348"/>
                    <a:pt x="2215" y="17508"/>
                  </a:cubicBezTo>
                  <a:cubicBezTo>
                    <a:pt x="2283" y="17644"/>
                    <a:pt x="2375" y="17781"/>
                    <a:pt x="2489" y="17918"/>
                  </a:cubicBezTo>
                  <a:cubicBezTo>
                    <a:pt x="2603" y="18032"/>
                    <a:pt x="2717" y="18124"/>
                    <a:pt x="2877" y="18215"/>
                  </a:cubicBezTo>
                  <a:cubicBezTo>
                    <a:pt x="2945" y="18238"/>
                    <a:pt x="3014" y="18261"/>
                    <a:pt x="3059" y="18284"/>
                  </a:cubicBezTo>
                  <a:cubicBezTo>
                    <a:pt x="3151" y="18306"/>
                    <a:pt x="3219" y="18306"/>
                    <a:pt x="3310" y="18306"/>
                  </a:cubicBezTo>
                  <a:cubicBezTo>
                    <a:pt x="3333" y="18329"/>
                    <a:pt x="3356" y="18329"/>
                    <a:pt x="3379" y="18329"/>
                  </a:cubicBezTo>
                  <a:cubicBezTo>
                    <a:pt x="3447" y="18329"/>
                    <a:pt x="3493" y="18306"/>
                    <a:pt x="3562" y="18306"/>
                  </a:cubicBezTo>
                  <a:cubicBezTo>
                    <a:pt x="3653" y="18284"/>
                    <a:pt x="3744" y="18261"/>
                    <a:pt x="3858" y="18215"/>
                  </a:cubicBezTo>
                  <a:lnTo>
                    <a:pt x="3881" y="18215"/>
                  </a:lnTo>
                  <a:cubicBezTo>
                    <a:pt x="3972" y="18306"/>
                    <a:pt x="4087" y="18421"/>
                    <a:pt x="4246" y="18489"/>
                  </a:cubicBezTo>
                  <a:cubicBezTo>
                    <a:pt x="4315" y="18512"/>
                    <a:pt x="4360" y="18512"/>
                    <a:pt x="4429" y="18535"/>
                  </a:cubicBezTo>
                  <a:lnTo>
                    <a:pt x="4520" y="18535"/>
                  </a:lnTo>
                  <a:cubicBezTo>
                    <a:pt x="4543" y="18535"/>
                    <a:pt x="4589" y="18535"/>
                    <a:pt x="4634" y="18512"/>
                  </a:cubicBezTo>
                  <a:cubicBezTo>
                    <a:pt x="4703" y="18512"/>
                    <a:pt x="4748" y="18489"/>
                    <a:pt x="4817" y="18466"/>
                  </a:cubicBezTo>
                  <a:cubicBezTo>
                    <a:pt x="4885" y="18443"/>
                    <a:pt x="4954" y="18421"/>
                    <a:pt x="5000" y="18375"/>
                  </a:cubicBezTo>
                  <a:cubicBezTo>
                    <a:pt x="5068" y="18352"/>
                    <a:pt x="5114" y="18329"/>
                    <a:pt x="5159" y="18306"/>
                  </a:cubicBezTo>
                  <a:cubicBezTo>
                    <a:pt x="5251" y="18261"/>
                    <a:pt x="5319" y="18215"/>
                    <a:pt x="5410" y="18192"/>
                  </a:cubicBezTo>
                  <a:cubicBezTo>
                    <a:pt x="5433" y="18192"/>
                    <a:pt x="5456" y="18169"/>
                    <a:pt x="5502" y="18169"/>
                  </a:cubicBezTo>
                  <a:cubicBezTo>
                    <a:pt x="5525" y="18147"/>
                    <a:pt x="5547" y="18147"/>
                    <a:pt x="5570" y="18147"/>
                  </a:cubicBezTo>
                  <a:cubicBezTo>
                    <a:pt x="5639" y="18124"/>
                    <a:pt x="5684" y="18124"/>
                    <a:pt x="5753" y="18124"/>
                  </a:cubicBezTo>
                  <a:lnTo>
                    <a:pt x="5913" y="18124"/>
                  </a:lnTo>
                  <a:cubicBezTo>
                    <a:pt x="5958" y="18124"/>
                    <a:pt x="5981" y="18124"/>
                    <a:pt x="6050" y="18101"/>
                  </a:cubicBezTo>
                  <a:cubicBezTo>
                    <a:pt x="6118" y="18101"/>
                    <a:pt x="6164" y="18055"/>
                    <a:pt x="6209" y="18032"/>
                  </a:cubicBezTo>
                  <a:cubicBezTo>
                    <a:pt x="6209" y="18032"/>
                    <a:pt x="6255" y="18010"/>
                    <a:pt x="6255" y="18010"/>
                  </a:cubicBezTo>
                  <a:cubicBezTo>
                    <a:pt x="6278" y="17964"/>
                    <a:pt x="6323" y="17941"/>
                    <a:pt x="6346" y="17918"/>
                  </a:cubicBezTo>
                  <a:cubicBezTo>
                    <a:pt x="6369" y="17873"/>
                    <a:pt x="6415" y="17804"/>
                    <a:pt x="6438" y="17759"/>
                  </a:cubicBezTo>
                  <a:cubicBezTo>
                    <a:pt x="6460" y="17713"/>
                    <a:pt x="6483" y="17644"/>
                    <a:pt x="6506" y="17599"/>
                  </a:cubicBezTo>
                  <a:cubicBezTo>
                    <a:pt x="6506" y="17530"/>
                    <a:pt x="6529" y="17439"/>
                    <a:pt x="6529" y="17371"/>
                  </a:cubicBezTo>
                  <a:cubicBezTo>
                    <a:pt x="6529" y="17325"/>
                    <a:pt x="6506" y="17256"/>
                    <a:pt x="6506" y="17211"/>
                  </a:cubicBezTo>
                  <a:cubicBezTo>
                    <a:pt x="6506" y="17142"/>
                    <a:pt x="6483" y="17074"/>
                    <a:pt x="6460" y="17005"/>
                  </a:cubicBezTo>
                  <a:cubicBezTo>
                    <a:pt x="6438" y="16891"/>
                    <a:pt x="6392" y="16754"/>
                    <a:pt x="6323" y="16617"/>
                  </a:cubicBezTo>
                  <a:cubicBezTo>
                    <a:pt x="6301" y="16549"/>
                    <a:pt x="6278" y="16503"/>
                    <a:pt x="6255" y="16458"/>
                  </a:cubicBezTo>
                  <a:lnTo>
                    <a:pt x="6232" y="16435"/>
                  </a:lnTo>
                  <a:cubicBezTo>
                    <a:pt x="6186" y="16343"/>
                    <a:pt x="6164" y="16275"/>
                    <a:pt x="6118" y="16206"/>
                  </a:cubicBezTo>
                  <a:cubicBezTo>
                    <a:pt x="6050" y="16070"/>
                    <a:pt x="5958" y="15933"/>
                    <a:pt x="5867" y="15796"/>
                  </a:cubicBezTo>
                  <a:cubicBezTo>
                    <a:pt x="5661" y="15453"/>
                    <a:pt x="5433" y="15111"/>
                    <a:pt x="5205" y="14768"/>
                  </a:cubicBezTo>
                  <a:cubicBezTo>
                    <a:pt x="5114" y="14609"/>
                    <a:pt x="5000" y="14449"/>
                    <a:pt x="4885" y="14289"/>
                  </a:cubicBezTo>
                  <a:cubicBezTo>
                    <a:pt x="4703" y="14015"/>
                    <a:pt x="4566" y="13787"/>
                    <a:pt x="4429" y="13536"/>
                  </a:cubicBezTo>
                  <a:cubicBezTo>
                    <a:pt x="4269" y="13285"/>
                    <a:pt x="4132" y="13011"/>
                    <a:pt x="4018" y="12714"/>
                  </a:cubicBezTo>
                  <a:cubicBezTo>
                    <a:pt x="3927" y="12486"/>
                    <a:pt x="3835" y="12212"/>
                    <a:pt x="3767" y="11961"/>
                  </a:cubicBezTo>
                  <a:cubicBezTo>
                    <a:pt x="3721" y="11801"/>
                    <a:pt x="3676" y="11641"/>
                    <a:pt x="3653" y="11482"/>
                  </a:cubicBezTo>
                  <a:cubicBezTo>
                    <a:pt x="3630" y="11322"/>
                    <a:pt x="3607" y="11162"/>
                    <a:pt x="3584" y="11002"/>
                  </a:cubicBezTo>
                  <a:cubicBezTo>
                    <a:pt x="3539" y="10728"/>
                    <a:pt x="3516" y="10455"/>
                    <a:pt x="3493" y="10135"/>
                  </a:cubicBezTo>
                  <a:cubicBezTo>
                    <a:pt x="3493" y="9884"/>
                    <a:pt x="3470" y="9587"/>
                    <a:pt x="3493" y="9268"/>
                  </a:cubicBezTo>
                  <a:cubicBezTo>
                    <a:pt x="3493" y="8720"/>
                    <a:pt x="3539" y="8126"/>
                    <a:pt x="3630" y="7464"/>
                  </a:cubicBezTo>
                  <a:cubicBezTo>
                    <a:pt x="3813" y="6232"/>
                    <a:pt x="4087" y="4999"/>
                    <a:pt x="4360" y="3790"/>
                  </a:cubicBezTo>
                  <a:lnTo>
                    <a:pt x="4406" y="3630"/>
                  </a:lnTo>
                  <a:cubicBezTo>
                    <a:pt x="4452" y="3379"/>
                    <a:pt x="4520" y="3128"/>
                    <a:pt x="4566" y="2877"/>
                  </a:cubicBezTo>
                  <a:cubicBezTo>
                    <a:pt x="4634" y="2603"/>
                    <a:pt x="4726" y="2306"/>
                    <a:pt x="4840" y="1964"/>
                  </a:cubicBezTo>
                  <a:cubicBezTo>
                    <a:pt x="5022" y="1347"/>
                    <a:pt x="5228" y="754"/>
                    <a:pt x="5433" y="183"/>
                  </a:cubicBezTo>
                  <a:cubicBezTo>
                    <a:pt x="5433" y="160"/>
                    <a:pt x="5433" y="137"/>
                    <a:pt x="5433" y="115"/>
                  </a:cubicBezTo>
                  <a:cubicBezTo>
                    <a:pt x="5456" y="115"/>
                    <a:pt x="5456" y="69"/>
                    <a:pt x="5456" y="46"/>
                  </a:cubicBezTo>
                  <a:cubicBezTo>
                    <a:pt x="5456" y="23"/>
                    <a:pt x="5410" y="1"/>
                    <a:pt x="5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3220773" y="1913729"/>
              <a:ext cx="607460" cy="649190"/>
            </a:xfrm>
            <a:custGeom>
              <a:rect b="b" l="l" r="r" t="t"/>
              <a:pathLst>
                <a:path extrusionOk="0" h="20224" w="18924">
                  <a:moveTo>
                    <a:pt x="9587" y="0"/>
                  </a:moveTo>
                  <a:cubicBezTo>
                    <a:pt x="9405" y="0"/>
                    <a:pt x="9199" y="23"/>
                    <a:pt x="8994" y="23"/>
                  </a:cubicBezTo>
                  <a:cubicBezTo>
                    <a:pt x="8309" y="92"/>
                    <a:pt x="7624" y="206"/>
                    <a:pt x="6871" y="434"/>
                  </a:cubicBezTo>
                  <a:lnTo>
                    <a:pt x="6826" y="434"/>
                  </a:lnTo>
                  <a:cubicBezTo>
                    <a:pt x="6620" y="502"/>
                    <a:pt x="6415" y="548"/>
                    <a:pt x="6209" y="617"/>
                  </a:cubicBezTo>
                  <a:cubicBezTo>
                    <a:pt x="5867" y="731"/>
                    <a:pt x="5525" y="868"/>
                    <a:pt x="5137" y="1050"/>
                  </a:cubicBezTo>
                  <a:cubicBezTo>
                    <a:pt x="4817" y="1210"/>
                    <a:pt x="4475" y="1393"/>
                    <a:pt x="4087" y="1621"/>
                  </a:cubicBezTo>
                  <a:cubicBezTo>
                    <a:pt x="3927" y="1735"/>
                    <a:pt x="3790" y="1826"/>
                    <a:pt x="3630" y="1940"/>
                  </a:cubicBezTo>
                  <a:cubicBezTo>
                    <a:pt x="3493" y="2032"/>
                    <a:pt x="3356" y="2146"/>
                    <a:pt x="3196" y="2260"/>
                  </a:cubicBezTo>
                  <a:cubicBezTo>
                    <a:pt x="2717" y="2671"/>
                    <a:pt x="2283" y="3196"/>
                    <a:pt x="1918" y="3835"/>
                  </a:cubicBezTo>
                  <a:cubicBezTo>
                    <a:pt x="1758" y="4109"/>
                    <a:pt x="1621" y="4406"/>
                    <a:pt x="1462" y="4748"/>
                  </a:cubicBezTo>
                  <a:cubicBezTo>
                    <a:pt x="1302" y="5113"/>
                    <a:pt x="1165" y="5456"/>
                    <a:pt x="1051" y="5821"/>
                  </a:cubicBezTo>
                  <a:cubicBezTo>
                    <a:pt x="868" y="6391"/>
                    <a:pt x="754" y="6985"/>
                    <a:pt x="686" y="7670"/>
                  </a:cubicBezTo>
                  <a:cubicBezTo>
                    <a:pt x="686" y="7692"/>
                    <a:pt x="686" y="7715"/>
                    <a:pt x="686" y="7738"/>
                  </a:cubicBezTo>
                  <a:cubicBezTo>
                    <a:pt x="663" y="7829"/>
                    <a:pt x="640" y="7898"/>
                    <a:pt x="617" y="7989"/>
                  </a:cubicBezTo>
                  <a:cubicBezTo>
                    <a:pt x="526" y="8423"/>
                    <a:pt x="457" y="8857"/>
                    <a:pt x="366" y="9290"/>
                  </a:cubicBezTo>
                  <a:cubicBezTo>
                    <a:pt x="366" y="9336"/>
                    <a:pt x="343" y="9359"/>
                    <a:pt x="343" y="9404"/>
                  </a:cubicBezTo>
                  <a:cubicBezTo>
                    <a:pt x="320" y="9496"/>
                    <a:pt x="298" y="9564"/>
                    <a:pt x="275" y="9633"/>
                  </a:cubicBezTo>
                  <a:cubicBezTo>
                    <a:pt x="183" y="10021"/>
                    <a:pt x="92" y="10454"/>
                    <a:pt x="24" y="10888"/>
                  </a:cubicBezTo>
                  <a:cubicBezTo>
                    <a:pt x="1" y="11071"/>
                    <a:pt x="1" y="11276"/>
                    <a:pt x="1" y="11481"/>
                  </a:cubicBezTo>
                  <a:cubicBezTo>
                    <a:pt x="24" y="11550"/>
                    <a:pt x="24" y="11618"/>
                    <a:pt x="46" y="11664"/>
                  </a:cubicBezTo>
                  <a:cubicBezTo>
                    <a:pt x="69" y="11733"/>
                    <a:pt x="115" y="11778"/>
                    <a:pt x="138" y="11824"/>
                  </a:cubicBezTo>
                  <a:cubicBezTo>
                    <a:pt x="183" y="11847"/>
                    <a:pt x="229" y="11869"/>
                    <a:pt x="275" y="11869"/>
                  </a:cubicBezTo>
                  <a:lnTo>
                    <a:pt x="366" y="11869"/>
                  </a:lnTo>
                  <a:lnTo>
                    <a:pt x="366" y="11938"/>
                  </a:lnTo>
                  <a:cubicBezTo>
                    <a:pt x="389" y="12166"/>
                    <a:pt x="389" y="12394"/>
                    <a:pt x="435" y="12600"/>
                  </a:cubicBezTo>
                  <a:cubicBezTo>
                    <a:pt x="480" y="12942"/>
                    <a:pt x="549" y="13216"/>
                    <a:pt x="617" y="13444"/>
                  </a:cubicBezTo>
                  <a:cubicBezTo>
                    <a:pt x="663" y="13559"/>
                    <a:pt x="731" y="13695"/>
                    <a:pt x="800" y="13810"/>
                  </a:cubicBezTo>
                  <a:cubicBezTo>
                    <a:pt x="868" y="13901"/>
                    <a:pt x="959" y="14015"/>
                    <a:pt x="1051" y="14106"/>
                  </a:cubicBezTo>
                  <a:cubicBezTo>
                    <a:pt x="1142" y="14198"/>
                    <a:pt x="1256" y="14289"/>
                    <a:pt x="1393" y="14357"/>
                  </a:cubicBezTo>
                  <a:lnTo>
                    <a:pt x="1416" y="14380"/>
                  </a:lnTo>
                  <a:cubicBezTo>
                    <a:pt x="1462" y="14517"/>
                    <a:pt x="1530" y="14654"/>
                    <a:pt x="1576" y="14791"/>
                  </a:cubicBezTo>
                  <a:cubicBezTo>
                    <a:pt x="1644" y="14951"/>
                    <a:pt x="1736" y="15133"/>
                    <a:pt x="1804" y="15293"/>
                  </a:cubicBezTo>
                  <a:cubicBezTo>
                    <a:pt x="1895" y="15499"/>
                    <a:pt x="2009" y="15681"/>
                    <a:pt x="2101" y="15887"/>
                  </a:cubicBezTo>
                  <a:cubicBezTo>
                    <a:pt x="2215" y="16115"/>
                    <a:pt x="2352" y="16320"/>
                    <a:pt x="2489" y="16503"/>
                  </a:cubicBezTo>
                  <a:cubicBezTo>
                    <a:pt x="2831" y="17028"/>
                    <a:pt x="3265" y="17530"/>
                    <a:pt x="3721" y="17941"/>
                  </a:cubicBezTo>
                  <a:cubicBezTo>
                    <a:pt x="3858" y="18055"/>
                    <a:pt x="3995" y="18169"/>
                    <a:pt x="4132" y="18283"/>
                  </a:cubicBezTo>
                  <a:cubicBezTo>
                    <a:pt x="4269" y="18375"/>
                    <a:pt x="4406" y="18489"/>
                    <a:pt x="4543" y="18603"/>
                  </a:cubicBezTo>
                  <a:cubicBezTo>
                    <a:pt x="4885" y="18854"/>
                    <a:pt x="5251" y="19082"/>
                    <a:pt x="5593" y="19288"/>
                  </a:cubicBezTo>
                  <a:cubicBezTo>
                    <a:pt x="5958" y="19493"/>
                    <a:pt x="6323" y="19653"/>
                    <a:pt x="6666" y="19790"/>
                  </a:cubicBezTo>
                  <a:cubicBezTo>
                    <a:pt x="7031" y="19904"/>
                    <a:pt x="7351" y="19972"/>
                    <a:pt x="7670" y="19972"/>
                  </a:cubicBezTo>
                  <a:lnTo>
                    <a:pt x="7761" y="19972"/>
                  </a:lnTo>
                  <a:cubicBezTo>
                    <a:pt x="7807" y="19972"/>
                    <a:pt x="7830" y="19950"/>
                    <a:pt x="7830" y="19927"/>
                  </a:cubicBezTo>
                  <a:cubicBezTo>
                    <a:pt x="7853" y="19904"/>
                    <a:pt x="7853" y="19904"/>
                    <a:pt x="7830" y="19881"/>
                  </a:cubicBezTo>
                  <a:cubicBezTo>
                    <a:pt x="7830" y="19835"/>
                    <a:pt x="7830" y="19790"/>
                    <a:pt x="7807" y="19744"/>
                  </a:cubicBezTo>
                  <a:cubicBezTo>
                    <a:pt x="7807" y="19676"/>
                    <a:pt x="7784" y="19630"/>
                    <a:pt x="7761" y="19584"/>
                  </a:cubicBezTo>
                  <a:cubicBezTo>
                    <a:pt x="7739" y="19470"/>
                    <a:pt x="7693" y="19402"/>
                    <a:pt x="7670" y="19333"/>
                  </a:cubicBezTo>
                  <a:lnTo>
                    <a:pt x="7670" y="19333"/>
                  </a:lnTo>
                  <a:cubicBezTo>
                    <a:pt x="7853" y="19379"/>
                    <a:pt x="8058" y="19425"/>
                    <a:pt x="8241" y="19447"/>
                  </a:cubicBezTo>
                  <a:cubicBezTo>
                    <a:pt x="8697" y="19516"/>
                    <a:pt x="9131" y="19607"/>
                    <a:pt x="9519" y="19699"/>
                  </a:cubicBezTo>
                  <a:lnTo>
                    <a:pt x="9975" y="19790"/>
                  </a:lnTo>
                  <a:cubicBezTo>
                    <a:pt x="10249" y="19858"/>
                    <a:pt x="10523" y="19904"/>
                    <a:pt x="10797" y="19972"/>
                  </a:cubicBezTo>
                  <a:cubicBezTo>
                    <a:pt x="11277" y="20064"/>
                    <a:pt x="11687" y="20132"/>
                    <a:pt x="12030" y="20155"/>
                  </a:cubicBezTo>
                  <a:cubicBezTo>
                    <a:pt x="12441" y="20201"/>
                    <a:pt x="12829" y="20223"/>
                    <a:pt x="13125" y="20223"/>
                  </a:cubicBezTo>
                  <a:lnTo>
                    <a:pt x="13194" y="20223"/>
                  </a:lnTo>
                  <a:cubicBezTo>
                    <a:pt x="13787" y="20223"/>
                    <a:pt x="14335" y="20178"/>
                    <a:pt x="14860" y="20109"/>
                  </a:cubicBezTo>
                  <a:cubicBezTo>
                    <a:pt x="15134" y="20064"/>
                    <a:pt x="15408" y="19995"/>
                    <a:pt x="15682" y="19927"/>
                  </a:cubicBezTo>
                  <a:cubicBezTo>
                    <a:pt x="15933" y="19858"/>
                    <a:pt x="16184" y="19767"/>
                    <a:pt x="16435" y="19653"/>
                  </a:cubicBezTo>
                  <a:cubicBezTo>
                    <a:pt x="16914" y="19447"/>
                    <a:pt x="17348" y="19174"/>
                    <a:pt x="17690" y="18808"/>
                  </a:cubicBezTo>
                  <a:cubicBezTo>
                    <a:pt x="17850" y="18649"/>
                    <a:pt x="18033" y="18443"/>
                    <a:pt x="18170" y="18215"/>
                  </a:cubicBezTo>
                  <a:cubicBezTo>
                    <a:pt x="18307" y="17987"/>
                    <a:pt x="18421" y="17736"/>
                    <a:pt x="18535" y="17462"/>
                  </a:cubicBezTo>
                  <a:cubicBezTo>
                    <a:pt x="18626" y="17188"/>
                    <a:pt x="18718" y="16891"/>
                    <a:pt x="18763" y="16549"/>
                  </a:cubicBezTo>
                  <a:cubicBezTo>
                    <a:pt x="18809" y="16206"/>
                    <a:pt x="18855" y="15818"/>
                    <a:pt x="18855" y="15293"/>
                  </a:cubicBezTo>
                  <a:cubicBezTo>
                    <a:pt x="18855" y="14882"/>
                    <a:pt x="18855" y="14472"/>
                    <a:pt x="18855" y="14084"/>
                  </a:cubicBezTo>
                  <a:lnTo>
                    <a:pt x="18832" y="13969"/>
                  </a:lnTo>
                  <a:cubicBezTo>
                    <a:pt x="18832" y="13559"/>
                    <a:pt x="18809" y="13079"/>
                    <a:pt x="18832" y="12623"/>
                  </a:cubicBezTo>
                  <a:cubicBezTo>
                    <a:pt x="18832" y="12417"/>
                    <a:pt x="18855" y="12189"/>
                    <a:pt x="18877" y="11984"/>
                  </a:cubicBezTo>
                  <a:cubicBezTo>
                    <a:pt x="18877" y="11869"/>
                    <a:pt x="18877" y="11778"/>
                    <a:pt x="18900" y="11664"/>
                  </a:cubicBezTo>
                  <a:cubicBezTo>
                    <a:pt x="18900" y="11550"/>
                    <a:pt x="18900" y="11413"/>
                    <a:pt x="18900" y="11299"/>
                  </a:cubicBezTo>
                  <a:cubicBezTo>
                    <a:pt x="18923" y="10888"/>
                    <a:pt x="18900" y="10477"/>
                    <a:pt x="18832" y="9998"/>
                  </a:cubicBezTo>
                  <a:cubicBezTo>
                    <a:pt x="18786" y="9610"/>
                    <a:pt x="18718" y="9199"/>
                    <a:pt x="18603" y="8765"/>
                  </a:cubicBezTo>
                  <a:cubicBezTo>
                    <a:pt x="18535" y="8377"/>
                    <a:pt x="18421" y="7966"/>
                    <a:pt x="18284" y="7533"/>
                  </a:cubicBezTo>
                  <a:cubicBezTo>
                    <a:pt x="18078" y="6848"/>
                    <a:pt x="17782" y="6163"/>
                    <a:pt x="17439" y="5478"/>
                  </a:cubicBezTo>
                  <a:cubicBezTo>
                    <a:pt x="17097" y="4816"/>
                    <a:pt x="16709" y="4177"/>
                    <a:pt x="16252" y="3607"/>
                  </a:cubicBezTo>
                  <a:cubicBezTo>
                    <a:pt x="16024" y="3310"/>
                    <a:pt x="15773" y="3013"/>
                    <a:pt x="15522" y="2739"/>
                  </a:cubicBezTo>
                  <a:cubicBezTo>
                    <a:pt x="15271" y="2488"/>
                    <a:pt x="14997" y="2237"/>
                    <a:pt x="14723" y="2009"/>
                  </a:cubicBezTo>
                  <a:cubicBezTo>
                    <a:pt x="14449" y="1781"/>
                    <a:pt x="14153" y="1552"/>
                    <a:pt x="13833" y="1347"/>
                  </a:cubicBezTo>
                  <a:cubicBezTo>
                    <a:pt x="13513" y="1142"/>
                    <a:pt x="13217" y="959"/>
                    <a:pt x="12897" y="799"/>
                  </a:cubicBezTo>
                  <a:cubicBezTo>
                    <a:pt x="12281" y="502"/>
                    <a:pt x="11642" y="274"/>
                    <a:pt x="11003" y="137"/>
                  </a:cubicBezTo>
                  <a:cubicBezTo>
                    <a:pt x="10546" y="46"/>
                    <a:pt x="10067" y="0"/>
                    <a:pt x="9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3242760" y="2145963"/>
              <a:ext cx="7351" cy="33031"/>
            </a:xfrm>
            <a:custGeom>
              <a:rect b="b" l="l" r="r" t="t"/>
              <a:pathLst>
                <a:path extrusionOk="0" h="1029" w="229">
                  <a:moveTo>
                    <a:pt x="160" y="1"/>
                  </a:moveTo>
                  <a:cubicBezTo>
                    <a:pt x="115" y="1"/>
                    <a:pt x="92" y="24"/>
                    <a:pt x="92" y="69"/>
                  </a:cubicBezTo>
                  <a:cubicBezTo>
                    <a:pt x="69" y="366"/>
                    <a:pt x="46" y="663"/>
                    <a:pt x="1" y="960"/>
                  </a:cubicBezTo>
                  <a:cubicBezTo>
                    <a:pt x="1" y="982"/>
                    <a:pt x="1" y="982"/>
                    <a:pt x="23" y="1005"/>
                  </a:cubicBezTo>
                  <a:cubicBezTo>
                    <a:pt x="46" y="1005"/>
                    <a:pt x="46" y="1028"/>
                    <a:pt x="69" y="1028"/>
                  </a:cubicBezTo>
                  <a:cubicBezTo>
                    <a:pt x="92" y="1028"/>
                    <a:pt x="115" y="1005"/>
                    <a:pt x="115" y="1005"/>
                  </a:cubicBezTo>
                  <a:cubicBezTo>
                    <a:pt x="138" y="982"/>
                    <a:pt x="138" y="982"/>
                    <a:pt x="138" y="960"/>
                  </a:cubicBezTo>
                  <a:cubicBezTo>
                    <a:pt x="183" y="663"/>
                    <a:pt x="206" y="366"/>
                    <a:pt x="229" y="69"/>
                  </a:cubicBezTo>
                  <a:cubicBezTo>
                    <a:pt x="229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3240578" y="2141566"/>
              <a:ext cx="8828" cy="41088"/>
            </a:xfrm>
            <a:custGeom>
              <a:rect b="b" l="l" r="r" t="t"/>
              <a:pathLst>
                <a:path extrusionOk="0" h="1280" w="275">
                  <a:moveTo>
                    <a:pt x="160" y="1"/>
                  </a:moveTo>
                  <a:cubicBezTo>
                    <a:pt x="160" y="24"/>
                    <a:pt x="137" y="47"/>
                    <a:pt x="137" y="69"/>
                  </a:cubicBezTo>
                  <a:cubicBezTo>
                    <a:pt x="91" y="457"/>
                    <a:pt x="46" y="823"/>
                    <a:pt x="0" y="1211"/>
                  </a:cubicBezTo>
                  <a:cubicBezTo>
                    <a:pt x="0" y="1234"/>
                    <a:pt x="0" y="1256"/>
                    <a:pt x="23" y="1279"/>
                  </a:cubicBezTo>
                  <a:lnTo>
                    <a:pt x="114" y="1279"/>
                  </a:lnTo>
                  <a:cubicBezTo>
                    <a:pt x="137" y="1256"/>
                    <a:pt x="137" y="1234"/>
                    <a:pt x="137" y="1211"/>
                  </a:cubicBezTo>
                  <a:cubicBezTo>
                    <a:pt x="183" y="823"/>
                    <a:pt x="228" y="457"/>
                    <a:pt x="274" y="69"/>
                  </a:cubicBezTo>
                  <a:cubicBezTo>
                    <a:pt x="274" y="47"/>
                    <a:pt x="274" y="24"/>
                    <a:pt x="2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3239839" y="2141566"/>
              <a:ext cx="9566" cy="45486"/>
            </a:xfrm>
            <a:custGeom>
              <a:rect b="b" l="l" r="r" t="t"/>
              <a:pathLst>
                <a:path extrusionOk="0" h="1417" w="298">
                  <a:moveTo>
                    <a:pt x="229" y="1"/>
                  </a:moveTo>
                  <a:cubicBezTo>
                    <a:pt x="206" y="1"/>
                    <a:pt x="183" y="1"/>
                    <a:pt x="183" y="24"/>
                  </a:cubicBezTo>
                  <a:cubicBezTo>
                    <a:pt x="160" y="24"/>
                    <a:pt x="160" y="47"/>
                    <a:pt x="160" y="47"/>
                  </a:cubicBezTo>
                  <a:cubicBezTo>
                    <a:pt x="92" y="480"/>
                    <a:pt x="23" y="914"/>
                    <a:pt x="0" y="1348"/>
                  </a:cubicBezTo>
                  <a:cubicBezTo>
                    <a:pt x="0" y="1370"/>
                    <a:pt x="46" y="1416"/>
                    <a:pt x="69" y="1416"/>
                  </a:cubicBezTo>
                  <a:cubicBezTo>
                    <a:pt x="114" y="1416"/>
                    <a:pt x="137" y="1370"/>
                    <a:pt x="137" y="1348"/>
                  </a:cubicBezTo>
                  <a:cubicBezTo>
                    <a:pt x="160" y="1074"/>
                    <a:pt x="183" y="823"/>
                    <a:pt x="206" y="572"/>
                  </a:cubicBezTo>
                  <a:cubicBezTo>
                    <a:pt x="229" y="412"/>
                    <a:pt x="251" y="252"/>
                    <a:pt x="274" y="92"/>
                  </a:cubicBezTo>
                  <a:cubicBezTo>
                    <a:pt x="297" y="69"/>
                    <a:pt x="297" y="69"/>
                    <a:pt x="274" y="47"/>
                  </a:cubicBezTo>
                  <a:cubicBezTo>
                    <a:pt x="274" y="24"/>
                    <a:pt x="251" y="24"/>
                    <a:pt x="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3239101" y="2145257"/>
              <a:ext cx="10304" cy="46192"/>
            </a:xfrm>
            <a:custGeom>
              <a:rect b="b" l="l" r="r" t="t"/>
              <a:pathLst>
                <a:path extrusionOk="0" h="1439" w="321">
                  <a:moveTo>
                    <a:pt x="206" y="0"/>
                  </a:moveTo>
                  <a:cubicBezTo>
                    <a:pt x="183" y="0"/>
                    <a:pt x="183" y="23"/>
                    <a:pt x="183" y="46"/>
                  </a:cubicBezTo>
                  <a:cubicBezTo>
                    <a:pt x="115" y="479"/>
                    <a:pt x="69" y="913"/>
                    <a:pt x="0" y="1370"/>
                  </a:cubicBezTo>
                  <a:cubicBezTo>
                    <a:pt x="0" y="1392"/>
                    <a:pt x="23" y="1392"/>
                    <a:pt x="23" y="1415"/>
                  </a:cubicBezTo>
                  <a:cubicBezTo>
                    <a:pt x="46" y="1415"/>
                    <a:pt x="46" y="1438"/>
                    <a:pt x="69" y="1438"/>
                  </a:cubicBezTo>
                  <a:cubicBezTo>
                    <a:pt x="92" y="1438"/>
                    <a:pt x="115" y="1415"/>
                    <a:pt x="115" y="1415"/>
                  </a:cubicBezTo>
                  <a:cubicBezTo>
                    <a:pt x="137" y="1392"/>
                    <a:pt x="137" y="1392"/>
                    <a:pt x="137" y="1370"/>
                  </a:cubicBezTo>
                  <a:cubicBezTo>
                    <a:pt x="183" y="959"/>
                    <a:pt x="252" y="571"/>
                    <a:pt x="297" y="160"/>
                  </a:cubicBezTo>
                  <a:cubicBezTo>
                    <a:pt x="297" y="135"/>
                    <a:pt x="297" y="102"/>
                    <a:pt x="297" y="69"/>
                  </a:cubicBezTo>
                  <a:cubicBezTo>
                    <a:pt x="320" y="69"/>
                    <a:pt x="320" y="46"/>
                    <a:pt x="297" y="23"/>
                  </a:cubicBezTo>
                  <a:cubicBezTo>
                    <a:pt x="297" y="0"/>
                    <a:pt x="274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3220066" y="1946694"/>
              <a:ext cx="166342" cy="567881"/>
            </a:xfrm>
            <a:custGeom>
              <a:rect b="b" l="l" r="r" t="t"/>
              <a:pathLst>
                <a:path extrusionOk="0" h="17691" w="5182">
                  <a:moveTo>
                    <a:pt x="5181" y="1"/>
                  </a:moveTo>
                  <a:cubicBezTo>
                    <a:pt x="5173" y="8"/>
                    <a:pt x="5165" y="16"/>
                    <a:pt x="5158" y="24"/>
                  </a:cubicBezTo>
                  <a:lnTo>
                    <a:pt x="5158" y="24"/>
                  </a:lnTo>
                  <a:cubicBezTo>
                    <a:pt x="5158" y="24"/>
                    <a:pt x="5158" y="23"/>
                    <a:pt x="5159" y="23"/>
                  </a:cubicBezTo>
                  <a:cubicBezTo>
                    <a:pt x="5159" y="23"/>
                    <a:pt x="5180" y="2"/>
                    <a:pt x="5181" y="1"/>
                  </a:cubicBezTo>
                  <a:close/>
                  <a:moveTo>
                    <a:pt x="5158" y="24"/>
                  </a:moveTo>
                  <a:cubicBezTo>
                    <a:pt x="4838" y="183"/>
                    <a:pt x="4496" y="366"/>
                    <a:pt x="4109" y="594"/>
                  </a:cubicBezTo>
                  <a:cubicBezTo>
                    <a:pt x="3949" y="708"/>
                    <a:pt x="3789" y="799"/>
                    <a:pt x="3652" y="913"/>
                  </a:cubicBezTo>
                  <a:cubicBezTo>
                    <a:pt x="3515" y="1005"/>
                    <a:pt x="3378" y="1096"/>
                    <a:pt x="3218" y="1233"/>
                  </a:cubicBezTo>
                  <a:cubicBezTo>
                    <a:pt x="2739" y="1644"/>
                    <a:pt x="2305" y="2169"/>
                    <a:pt x="1917" y="2808"/>
                  </a:cubicBezTo>
                  <a:cubicBezTo>
                    <a:pt x="1780" y="3082"/>
                    <a:pt x="1621" y="3379"/>
                    <a:pt x="1484" y="3721"/>
                  </a:cubicBezTo>
                  <a:cubicBezTo>
                    <a:pt x="1324" y="4086"/>
                    <a:pt x="1187" y="4429"/>
                    <a:pt x="1073" y="4771"/>
                  </a:cubicBezTo>
                  <a:cubicBezTo>
                    <a:pt x="936" y="5205"/>
                    <a:pt x="845" y="5638"/>
                    <a:pt x="776" y="6118"/>
                  </a:cubicBezTo>
                  <a:cubicBezTo>
                    <a:pt x="730" y="6369"/>
                    <a:pt x="685" y="6643"/>
                    <a:pt x="662" y="6894"/>
                  </a:cubicBezTo>
                  <a:lnTo>
                    <a:pt x="639" y="6962"/>
                  </a:lnTo>
                  <a:cubicBezTo>
                    <a:pt x="548" y="7396"/>
                    <a:pt x="457" y="7830"/>
                    <a:pt x="388" y="8263"/>
                  </a:cubicBezTo>
                  <a:cubicBezTo>
                    <a:pt x="365" y="8286"/>
                    <a:pt x="365" y="8332"/>
                    <a:pt x="342" y="8377"/>
                  </a:cubicBezTo>
                  <a:lnTo>
                    <a:pt x="320" y="8560"/>
                  </a:lnTo>
                  <a:lnTo>
                    <a:pt x="297" y="8606"/>
                  </a:lnTo>
                  <a:cubicBezTo>
                    <a:pt x="205" y="8994"/>
                    <a:pt x="114" y="9427"/>
                    <a:pt x="46" y="9861"/>
                  </a:cubicBezTo>
                  <a:cubicBezTo>
                    <a:pt x="23" y="10044"/>
                    <a:pt x="0" y="10249"/>
                    <a:pt x="23" y="10454"/>
                  </a:cubicBezTo>
                  <a:cubicBezTo>
                    <a:pt x="23" y="10523"/>
                    <a:pt x="46" y="10591"/>
                    <a:pt x="68" y="10637"/>
                  </a:cubicBezTo>
                  <a:cubicBezTo>
                    <a:pt x="91" y="10706"/>
                    <a:pt x="114" y="10751"/>
                    <a:pt x="160" y="10797"/>
                  </a:cubicBezTo>
                  <a:cubicBezTo>
                    <a:pt x="205" y="10820"/>
                    <a:pt x="251" y="10842"/>
                    <a:pt x="297" y="10865"/>
                  </a:cubicBezTo>
                  <a:lnTo>
                    <a:pt x="320" y="10865"/>
                  </a:lnTo>
                  <a:cubicBezTo>
                    <a:pt x="342" y="10865"/>
                    <a:pt x="365" y="10842"/>
                    <a:pt x="388" y="10842"/>
                  </a:cubicBezTo>
                  <a:lnTo>
                    <a:pt x="365" y="10911"/>
                  </a:lnTo>
                  <a:lnTo>
                    <a:pt x="388" y="10979"/>
                  </a:lnTo>
                  <a:cubicBezTo>
                    <a:pt x="411" y="11185"/>
                    <a:pt x="411" y="11390"/>
                    <a:pt x="457" y="11573"/>
                  </a:cubicBezTo>
                  <a:cubicBezTo>
                    <a:pt x="502" y="11938"/>
                    <a:pt x="548" y="12189"/>
                    <a:pt x="639" y="12417"/>
                  </a:cubicBezTo>
                  <a:cubicBezTo>
                    <a:pt x="685" y="12554"/>
                    <a:pt x="753" y="12668"/>
                    <a:pt x="822" y="12783"/>
                  </a:cubicBezTo>
                  <a:cubicBezTo>
                    <a:pt x="890" y="12897"/>
                    <a:pt x="959" y="12988"/>
                    <a:pt x="1073" y="13079"/>
                  </a:cubicBezTo>
                  <a:cubicBezTo>
                    <a:pt x="1164" y="13171"/>
                    <a:pt x="1278" y="13262"/>
                    <a:pt x="1415" y="13330"/>
                  </a:cubicBezTo>
                  <a:lnTo>
                    <a:pt x="1438" y="13353"/>
                  </a:lnTo>
                  <a:cubicBezTo>
                    <a:pt x="1484" y="13490"/>
                    <a:pt x="1552" y="13627"/>
                    <a:pt x="1598" y="13764"/>
                  </a:cubicBezTo>
                  <a:cubicBezTo>
                    <a:pt x="1666" y="13924"/>
                    <a:pt x="1758" y="14106"/>
                    <a:pt x="1826" y="14266"/>
                  </a:cubicBezTo>
                  <a:cubicBezTo>
                    <a:pt x="1917" y="14472"/>
                    <a:pt x="2009" y="14654"/>
                    <a:pt x="2123" y="14860"/>
                  </a:cubicBezTo>
                  <a:cubicBezTo>
                    <a:pt x="2237" y="15088"/>
                    <a:pt x="2374" y="15293"/>
                    <a:pt x="2511" y="15476"/>
                  </a:cubicBezTo>
                  <a:cubicBezTo>
                    <a:pt x="2853" y="16024"/>
                    <a:pt x="3287" y="16503"/>
                    <a:pt x="3743" y="16914"/>
                  </a:cubicBezTo>
                  <a:cubicBezTo>
                    <a:pt x="3880" y="17028"/>
                    <a:pt x="4017" y="17142"/>
                    <a:pt x="4154" y="17256"/>
                  </a:cubicBezTo>
                  <a:cubicBezTo>
                    <a:pt x="4291" y="17370"/>
                    <a:pt x="4428" y="17462"/>
                    <a:pt x="4565" y="17576"/>
                  </a:cubicBezTo>
                  <a:cubicBezTo>
                    <a:pt x="4611" y="17622"/>
                    <a:pt x="4679" y="17644"/>
                    <a:pt x="4725" y="17690"/>
                  </a:cubicBezTo>
                  <a:cubicBezTo>
                    <a:pt x="4382" y="17097"/>
                    <a:pt x="4040" y="16457"/>
                    <a:pt x="3743" y="15841"/>
                  </a:cubicBezTo>
                  <a:cubicBezTo>
                    <a:pt x="3584" y="15499"/>
                    <a:pt x="3424" y="15179"/>
                    <a:pt x="3287" y="14860"/>
                  </a:cubicBezTo>
                  <a:cubicBezTo>
                    <a:pt x="3127" y="14494"/>
                    <a:pt x="2990" y="14152"/>
                    <a:pt x="2876" y="13787"/>
                  </a:cubicBezTo>
                  <a:cubicBezTo>
                    <a:pt x="2602" y="13011"/>
                    <a:pt x="2442" y="12189"/>
                    <a:pt x="2351" y="11367"/>
                  </a:cubicBezTo>
                  <a:cubicBezTo>
                    <a:pt x="2328" y="11139"/>
                    <a:pt x="2305" y="10934"/>
                    <a:pt x="2305" y="10706"/>
                  </a:cubicBezTo>
                  <a:cubicBezTo>
                    <a:pt x="2283" y="10500"/>
                    <a:pt x="2305" y="10295"/>
                    <a:pt x="2305" y="10112"/>
                  </a:cubicBezTo>
                  <a:cubicBezTo>
                    <a:pt x="2305" y="9861"/>
                    <a:pt x="2328" y="9633"/>
                    <a:pt x="2328" y="9404"/>
                  </a:cubicBezTo>
                  <a:cubicBezTo>
                    <a:pt x="2350" y="9204"/>
                    <a:pt x="2351" y="9004"/>
                    <a:pt x="2351" y="8825"/>
                  </a:cubicBezTo>
                  <a:lnTo>
                    <a:pt x="2351" y="8825"/>
                  </a:lnTo>
                  <a:cubicBezTo>
                    <a:pt x="2351" y="8828"/>
                    <a:pt x="2351" y="8831"/>
                    <a:pt x="2351" y="8834"/>
                  </a:cubicBezTo>
                  <a:lnTo>
                    <a:pt x="2351" y="8811"/>
                  </a:lnTo>
                  <a:cubicBezTo>
                    <a:pt x="2351" y="8816"/>
                    <a:pt x="2351" y="8821"/>
                    <a:pt x="2351" y="8825"/>
                  </a:cubicBezTo>
                  <a:lnTo>
                    <a:pt x="2351" y="8825"/>
                  </a:lnTo>
                  <a:cubicBezTo>
                    <a:pt x="2351" y="8691"/>
                    <a:pt x="2350" y="8557"/>
                    <a:pt x="2305" y="8423"/>
                  </a:cubicBezTo>
                  <a:cubicBezTo>
                    <a:pt x="2305" y="8400"/>
                    <a:pt x="2305" y="8377"/>
                    <a:pt x="2283" y="8355"/>
                  </a:cubicBezTo>
                  <a:cubicBezTo>
                    <a:pt x="2283" y="8355"/>
                    <a:pt x="2283" y="8355"/>
                    <a:pt x="2260" y="8332"/>
                  </a:cubicBezTo>
                  <a:lnTo>
                    <a:pt x="2191" y="8332"/>
                  </a:lnTo>
                  <a:cubicBezTo>
                    <a:pt x="2123" y="8355"/>
                    <a:pt x="2077" y="8377"/>
                    <a:pt x="2031" y="8400"/>
                  </a:cubicBezTo>
                  <a:cubicBezTo>
                    <a:pt x="2009" y="8423"/>
                    <a:pt x="1963" y="8446"/>
                    <a:pt x="1917" y="8469"/>
                  </a:cubicBezTo>
                  <a:cubicBezTo>
                    <a:pt x="1895" y="8491"/>
                    <a:pt x="1872" y="8514"/>
                    <a:pt x="1849" y="8537"/>
                  </a:cubicBezTo>
                  <a:cubicBezTo>
                    <a:pt x="1826" y="8560"/>
                    <a:pt x="1826" y="8583"/>
                    <a:pt x="1803" y="8606"/>
                  </a:cubicBezTo>
                  <a:cubicBezTo>
                    <a:pt x="1780" y="8651"/>
                    <a:pt x="1758" y="8674"/>
                    <a:pt x="1735" y="8697"/>
                  </a:cubicBezTo>
                  <a:cubicBezTo>
                    <a:pt x="1712" y="8743"/>
                    <a:pt x="1689" y="8765"/>
                    <a:pt x="1666" y="8788"/>
                  </a:cubicBezTo>
                  <a:cubicBezTo>
                    <a:pt x="1643" y="8788"/>
                    <a:pt x="1643" y="8811"/>
                    <a:pt x="1621" y="8834"/>
                  </a:cubicBezTo>
                  <a:cubicBezTo>
                    <a:pt x="1598" y="8834"/>
                    <a:pt x="1598" y="8834"/>
                    <a:pt x="1575" y="8857"/>
                  </a:cubicBezTo>
                  <a:lnTo>
                    <a:pt x="1461" y="8857"/>
                  </a:lnTo>
                  <a:cubicBezTo>
                    <a:pt x="1415" y="8857"/>
                    <a:pt x="1347" y="8834"/>
                    <a:pt x="1324" y="8811"/>
                  </a:cubicBezTo>
                  <a:cubicBezTo>
                    <a:pt x="1278" y="8788"/>
                    <a:pt x="1255" y="8743"/>
                    <a:pt x="1233" y="8720"/>
                  </a:cubicBezTo>
                  <a:cubicBezTo>
                    <a:pt x="1210" y="8674"/>
                    <a:pt x="1187" y="8628"/>
                    <a:pt x="1164" y="8583"/>
                  </a:cubicBezTo>
                  <a:cubicBezTo>
                    <a:pt x="1141" y="8446"/>
                    <a:pt x="1118" y="8332"/>
                    <a:pt x="1118" y="8195"/>
                  </a:cubicBezTo>
                  <a:cubicBezTo>
                    <a:pt x="1118" y="8058"/>
                    <a:pt x="1118" y="7921"/>
                    <a:pt x="1141" y="7784"/>
                  </a:cubicBezTo>
                  <a:cubicBezTo>
                    <a:pt x="1141" y="7693"/>
                    <a:pt x="1164" y="7601"/>
                    <a:pt x="1164" y="7510"/>
                  </a:cubicBezTo>
                  <a:cubicBezTo>
                    <a:pt x="1210" y="7053"/>
                    <a:pt x="1301" y="6597"/>
                    <a:pt x="1415" y="6163"/>
                  </a:cubicBezTo>
                  <a:cubicBezTo>
                    <a:pt x="1621" y="5364"/>
                    <a:pt x="1917" y="4588"/>
                    <a:pt x="2283" y="3858"/>
                  </a:cubicBezTo>
                  <a:cubicBezTo>
                    <a:pt x="2625" y="3173"/>
                    <a:pt x="2990" y="2511"/>
                    <a:pt x="3447" y="1895"/>
                  </a:cubicBezTo>
                  <a:cubicBezTo>
                    <a:pt x="3880" y="1279"/>
                    <a:pt x="4382" y="731"/>
                    <a:pt x="4930" y="229"/>
                  </a:cubicBezTo>
                  <a:cubicBezTo>
                    <a:pt x="4993" y="166"/>
                    <a:pt x="5074" y="104"/>
                    <a:pt x="5158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3292578" y="2214109"/>
              <a:ext cx="770" cy="770"/>
            </a:xfrm>
            <a:custGeom>
              <a:rect b="b" l="l" r="r" t="t"/>
              <a:pathLst>
                <a:path extrusionOk="0" h="24" w="24">
                  <a:moveTo>
                    <a:pt x="24" y="24"/>
                  </a:moveTo>
                  <a:cubicBezTo>
                    <a:pt x="24" y="1"/>
                    <a:pt x="24" y="1"/>
                    <a:pt x="1" y="1"/>
                  </a:cubicBezTo>
                  <a:cubicBezTo>
                    <a:pt x="24" y="1"/>
                    <a:pt x="24" y="1"/>
                    <a:pt x="24" y="24"/>
                  </a:cubicBezTo>
                  <a:close/>
                </a:path>
              </a:pathLst>
            </a:custGeom>
            <a:solidFill>
              <a:srgbClr val="CE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3351190" y="2145963"/>
              <a:ext cx="477038" cy="789146"/>
            </a:xfrm>
            <a:custGeom>
              <a:rect b="b" l="l" r="r" t="t"/>
              <a:pathLst>
                <a:path extrusionOk="0" h="24584" w="14861">
                  <a:moveTo>
                    <a:pt x="9245" y="1"/>
                  </a:moveTo>
                  <a:cubicBezTo>
                    <a:pt x="8652" y="24"/>
                    <a:pt x="8035" y="92"/>
                    <a:pt x="7419" y="252"/>
                  </a:cubicBezTo>
                  <a:cubicBezTo>
                    <a:pt x="6848" y="412"/>
                    <a:pt x="6232" y="640"/>
                    <a:pt x="5661" y="937"/>
                  </a:cubicBezTo>
                  <a:cubicBezTo>
                    <a:pt x="5091" y="1233"/>
                    <a:pt x="4543" y="1576"/>
                    <a:pt x="4041" y="2010"/>
                  </a:cubicBezTo>
                  <a:cubicBezTo>
                    <a:pt x="3516" y="2420"/>
                    <a:pt x="3014" y="2900"/>
                    <a:pt x="2603" y="3448"/>
                  </a:cubicBezTo>
                  <a:cubicBezTo>
                    <a:pt x="2192" y="3950"/>
                    <a:pt x="1850" y="4498"/>
                    <a:pt x="1530" y="5091"/>
                  </a:cubicBezTo>
                  <a:cubicBezTo>
                    <a:pt x="1256" y="5639"/>
                    <a:pt x="1005" y="6255"/>
                    <a:pt x="800" y="6894"/>
                  </a:cubicBezTo>
                  <a:cubicBezTo>
                    <a:pt x="434" y="8035"/>
                    <a:pt x="183" y="9314"/>
                    <a:pt x="69" y="10797"/>
                  </a:cubicBezTo>
                  <a:cubicBezTo>
                    <a:pt x="24" y="11436"/>
                    <a:pt x="1" y="12075"/>
                    <a:pt x="1" y="12829"/>
                  </a:cubicBezTo>
                  <a:cubicBezTo>
                    <a:pt x="1" y="13148"/>
                    <a:pt x="24" y="13491"/>
                    <a:pt x="24" y="13810"/>
                  </a:cubicBezTo>
                  <a:cubicBezTo>
                    <a:pt x="46" y="14175"/>
                    <a:pt x="46" y="14541"/>
                    <a:pt x="69" y="14906"/>
                  </a:cubicBezTo>
                  <a:cubicBezTo>
                    <a:pt x="115" y="15728"/>
                    <a:pt x="229" y="16595"/>
                    <a:pt x="366" y="17485"/>
                  </a:cubicBezTo>
                  <a:cubicBezTo>
                    <a:pt x="503" y="18307"/>
                    <a:pt x="685" y="19174"/>
                    <a:pt x="937" y="20064"/>
                  </a:cubicBezTo>
                  <a:cubicBezTo>
                    <a:pt x="1028" y="20475"/>
                    <a:pt x="1165" y="20886"/>
                    <a:pt x="1279" y="21320"/>
                  </a:cubicBezTo>
                  <a:cubicBezTo>
                    <a:pt x="1370" y="21548"/>
                    <a:pt x="1439" y="21776"/>
                    <a:pt x="1507" y="22004"/>
                  </a:cubicBezTo>
                  <a:cubicBezTo>
                    <a:pt x="1667" y="22415"/>
                    <a:pt x="1827" y="22803"/>
                    <a:pt x="2009" y="23169"/>
                  </a:cubicBezTo>
                  <a:cubicBezTo>
                    <a:pt x="2123" y="23374"/>
                    <a:pt x="2238" y="23579"/>
                    <a:pt x="2375" y="23762"/>
                  </a:cubicBezTo>
                  <a:cubicBezTo>
                    <a:pt x="2489" y="23945"/>
                    <a:pt x="2626" y="24104"/>
                    <a:pt x="2763" y="24241"/>
                  </a:cubicBezTo>
                  <a:cubicBezTo>
                    <a:pt x="2831" y="24310"/>
                    <a:pt x="2900" y="24355"/>
                    <a:pt x="2968" y="24401"/>
                  </a:cubicBezTo>
                  <a:cubicBezTo>
                    <a:pt x="3036" y="24447"/>
                    <a:pt x="3105" y="24492"/>
                    <a:pt x="3196" y="24538"/>
                  </a:cubicBezTo>
                  <a:cubicBezTo>
                    <a:pt x="3288" y="24561"/>
                    <a:pt x="3356" y="24584"/>
                    <a:pt x="3447" y="24584"/>
                  </a:cubicBezTo>
                  <a:cubicBezTo>
                    <a:pt x="3516" y="24584"/>
                    <a:pt x="3584" y="24561"/>
                    <a:pt x="3653" y="24538"/>
                  </a:cubicBezTo>
                  <a:cubicBezTo>
                    <a:pt x="3767" y="24515"/>
                    <a:pt x="3881" y="24447"/>
                    <a:pt x="3995" y="24333"/>
                  </a:cubicBezTo>
                  <a:cubicBezTo>
                    <a:pt x="4041" y="24287"/>
                    <a:pt x="4086" y="24241"/>
                    <a:pt x="4155" y="24150"/>
                  </a:cubicBezTo>
                  <a:cubicBezTo>
                    <a:pt x="4201" y="24104"/>
                    <a:pt x="4246" y="24059"/>
                    <a:pt x="4269" y="23990"/>
                  </a:cubicBezTo>
                  <a:cubicBezTo>
                    <a:pt x="4360" y="24036"/>
                    <a:pt x="4452" y="24059"/>
                    <a:pt x="4566" y="24082"/>
                  </a:cubicBezTo>
                  <a:cubicBezTo>
                    <a:pt x="4657" y="24104"/>
                    <a:pt x="4771" y="24127"/>
                    <a:pt x="4885" y="24127"/>
                  </a:cubicBezTo>
                  <a:lnTo>
                    <a:pt x="4954" y="24127"/>
                  </a:lnTo>
                  <a:cubicBezTo>
                    <a:pt x="5045" y="24127"/>
                    <a:pt x="5114" y="24127"/>
                    <a:pt x="5182" y="24104"/>
                  </a:cubicBezTo>
                  <a:cubicBezTo>
                    <a:pt x="5273" y="24104"/>
                    <a:pt x="5365" y="24082"/>
                    <a:pt x="5456" y="24036"/>
                  </a:cubicBezTo>
                  <a:cubicBezTo>
                    <a:pt x="5502" y="24013"/>
                    <a:pt x="5547" y="23990"/>
                    <a:pt x="5593" y="23967"/>
                  </a:cubicBezTo>
                  <a:cubicBezTo>
                    <a:pt x="5616" y="23945"/>
                    <a:pt x="5639" y="23922"/>
                    <a:pt x="5684" y="23899"/>
                  </a:cubicBezTo>
                  <a:cubicBezTo>
                    <a:pt x="5753" y="23853"/>
                    <a:pt x="5821" y="23785"/>
                    <a:pt x="5890" y="23671"/>
                  </a:cubicBezTo>
                  <a:cubicBezTo>
                    <a:pt x="5935" y="23602"/>
                    <a:pt x="5981" y="23511"/>
                    <a:pt x="6004" y="23374"/>
                  </a:cubicBezTo>
                  <a:cubicBezTo>
                    <a:pt x="6027" y="23306"/>
                    <a:pt x="6027" y="23214"/>
                    <a:pt x="6049" y="23100"/>
                  </a:cubicBezTo>
                  <a:cubicBezTo>
                    <a:pt x="6049" y="23123"/>
                    <a:pt x="6072" y="23123"/>
                    <a:pt x="6095" y="23123"/>
                  </a:cubicBezTo>
                  <a:cubicBezTo>
                    <a:pt x="6141" y="23123"/>
                    <a:pt x="6186" y="23146"/>
                    <a:pt x="6255" y="23146"/>
                  </a:cubicBezTo>
                  <a:lnTo>
                    <a:pt x="6301" y="23146"/>
                  </a:lnTo>
                  <a:cubicBezTo>
                    <a:pt x="6369" y="23146"/>
                    <a:pt x="6437" y="23146"/>
                    <a:pt x="6506" y="23123"/>
                  </a:cubicBezTo>
                  <a:cubicBezTo>
                    <a:pt x="6552" y="23123"/>
                    <a:pt x="6620" y="23077"/>
                    <a:pt x="6689" y="23054"/>
                  </a:cubicBezTo>
                  <a:cubicBezTo>
                    <a:pt x="6757" y="23009"/>
                    <a:pt x="6803" y="22963"/>
                    <a:pt x="6848" y="22917"/>
                  </a:cubicBezTo>
                  <a:cubicBezTo>
                    <a:pt x="6940" y="22803"/>
                    <a:pt x="6985" y="22689"/>
                    <a:pt x="7031" y="22529"/>
                  </a:cubicBezTo>
                  <a:cubicBezTo>
                    <a:pt x="7054" y="22370"/>
                    <a:pt x="7054" y="22233"/>
                    <a:pt x="7031" y="22027"/>
                  </a:cubicBezTo>
                  <a:cubicBezTo>
                    <a:pt x="7008" y="21868"/>
                    <a:pt x="6962" y="21708"/>
                    <a:pt x="6871" y="21525"/>
                  </a:cubicBezTo>
                  <a:cubicBezTo>
                    <a:pt x="6825" y="21457"/>
                    <a:pt x="6780" y="21365"/>
                    <a:pt x="6734" y="21274"/>
                  </a:cubicBezTo>
                  <a:lnTo>
                    <a:pt x="6711" y="21228"/>
                  </a:lnTo>
                  <a:cubicBezTo>
                    <a:pt x="6643" y="21114"/>
                    <a:pt x="6552" y="21023"/>
                    <a:pt x="6483" y="20909"/>
                  </a:cubicBezTo>
                  <a:cubicBezTo>
                    <a:pt x="6437" y="20818"/>
                    <a:pt x="6369" y="20749"/>
                    <a:pt x="6323" y="20658"/>
                  </a:cubicBezTo>
                  <a:cubicBezTo>
                    <a:pt x="6232" y="20544"/>
                    <a:pt x="6141" y="20407"/>
                    <a:pt x="6049" y="20270"/>
                  </a:cubicBezTo>
                  <a:cubicBezTo>
                    <a:pt x="5890" y="20019"/>
                    <a:pt x="5753" y="19790"/>
                    <a:pt x="5661" y="19562"/>
                  </a:cubicBezTo>
                  <a:cubicBezTo>
                    <a:pt x="5639" y="19494"/>
                    <a:pt x="5593" y="19425"/>
                    <a:pt x="5570" y="19357"/>
                  </a:cubicBezTo>
                  <a:cubicBezTo>
                    <a:pt x="5547" y="19265"/>
                    <a:pt x="5524" y="19174"/>
                    <a:pt x="5502" y="19083"/>
                  </a:cubicBezTo>
                  <a:cubicBezTo>
                    <a:pt x="5433" y="18877"/>
                    <a:pt x="5410" y="18695"/>
                    <a:pt x="5365" y="18467"/>
                  </a:cubicBezTo>
                  <a:cubicBezTo>
                    <a:pt x="5342" y="18330"/>
                    <a:pt x="5342" y="18170"/>
                    <a:pt x="5319" y="18010"/>
                  </a:cubicBezTo>
                  <a:cubicBezTo>
                    <a:pt x="5319" y="17850"/>
                    <a:pt x="5319" y="17668"/>
                    <a:pt x="5319" y="17485"/>
                  </a:cubicBezTo>
                  <a:cubicBezTo>
                    <a:pt x="5319" y="17211"/>
                    <a:pt x="5319" y="16892"/>
                    <a:pt x="5365" y="16504"/>
                  </a:cubicBezTo>
                  <a:cubicBezTo>
                    <a:pt x="5388" y="16161"/>
                    <a:pt x="5433" y="15842"/>
                    <a:pt x="5479" y="15499"/>
                  </a:cubicBezTo>
                  <a:lnTo>
                    <a:pt x="5479" y="15408"/>
                  </a:lnTo>
                  <a:cubicBezTo>
                    <a:pt x="5502" y="15408"/>
                    <a:pt x="5524" y="15385"/>
                    <a:pt x="5524" y="15385"/>
                  </a:cubicBezTo>
                  <a:cubicBezTo>
                    <a:pt x="5547" y="15385"/>
                    <a:pt x="5547" y="15362"/>
                    <a:pt x="5547" y="15340"/>
                  </a:cubicBezTo>
                  <a:cubicBezTo>
                    <a:pt x="5547" y="15271"/>
                    <a:pt x="5547" y="15225"/>
                    <a:pt x="5524" y="15157"/>
                  </a:cubicBezTo>
                  <a:cubicBezTo>
                    <a:pt x="5524" y="15134"/>
                    <a:pt x="5524" y="15134"/>
                    <a:pt x="5524" y="15111"/>
                  </a:cubicBezTo>
                  <a:cubicBezTo>
                    <a:pt x="5547" y="14906"/>
                    <a:pt x="5570" y="14700"/>
                    <a:pt x="5593" y="14495"/>
                  </a:cubicBezTo>
                  <a:cubicBezTo>
                    <a:pt x="5593" y="14472"/>
                    <a:pt x="5593" y="14449"/>
                    <a:pt x="5570" y="14449"/>
                  </a:cubicBezTo>
                  <a:cubicBezTo>
                    <a:pt x="5547" y="14426"/>
                    <a:pt x="5524" y="14426"/>
                    <a:pt x="5524" y="14426"/>
                  </a:cubicBezTo>
                  <a:cubicBezTo>
                    <a:pt x="5502" y="14426"/>
                    <a:pt x="5479" y="14426"/>
                    <a:pt x="5456" y="14449"/>
                  </a:cubicBezTo>
                  <a:cubicBezTo>
                    <a:pt x="5456" y="14449"/>
                    <a:pt x="5456" y="14472"/>
                    <a:pt x="5433" y="14495"/>
                  </a:cubicBezTo>
                  <a:cubicBezTo>
                    <a:pt x="5433" y="14586"/>
                    <a:pt x="5433" y="14678"/>
                    <a:pt x="5410" y="14792"/>
                  </a:cubicBezTo>
                  <a:cubicBezTo>
                    <a:pt x="5388" y="14723"/>
                    <a:pt x="5365" y="14655"/>
                    <a:pt x="5342" y="14609"/>
                  </a:cubicBezTo>
                  <a:cubicBezTo>
                    <a:pt x="5273" y="14449"/>
                    <a:pt x="5182" y="14312"/>
                    <a:pt x="5114" y="14198"/>
                  </a:cubicBezTo>
                  <a:cubicBezTo>
                    <a:pt x="5022" y="14061"/>
                    <a:pt x="4931" y="13924"/>
                    <a:pt x="4840" y="13787"/>
                  </a:cubicBezTo>
                  <a:cubicBezTo>
                    <a:pt x="4657" y="13536"/>
                    <a:pt x="4452" y="13308"/>
                    <a:pt x="4246" y="13057"/>
                  </a:cubicBezTo>
                  <a:lnTo>
                    <a:pt x="4201" y="13011"/>
                  </a:lnTo>
                  <a:cubicBezTo>
                    <a:pt x="4018" y="12783"/>
                    <a:pt x="3835" y="12555"/>
                    <a:pt x="3676" y="12327"/>
                  </a:cubicBezTo>
                  <a:cubicBezTo>
                    <a:pt x="3333" y="11847"/>
                    <a:pt x="3059" y="11254"/>
                    <a:pt x="2831" y="10592"/>
                  </a:cubicBezTo>
                  <a:cubicBezTo>
                    <a:pt x="2580" y="9861"/>
                    <a:pt x="2420" y="9108"/>
                    <a:pt x="2375" y="8332"/>
                  </a:cubicBezTo>
                  <a:cubicBezTo>
                    <a:pt x="2329" y="7693"/>
                    <a:pt x="2352" y="7077"/>
                    <a:pt x="2466" y="6506"/>
                  </a:cubicBezTo>
                  <a:cubicBezTo>
                    <a:pt x="2489" y="6324"/>
                    <a:pt x="2534" y="6164"/>
                    <a:pt x="2603" y="6004"/>
                  </a:cubicBezTo>
                  <a:cubicBezTo>
                    <a:pt x="2648" y="5844"/>
                    <a:pt x="2717" y="5684"/>
                    <a:pt x="2785" y="5525"/>
                  </a:cubicBezTo>
                  <a:cubicBezTo>
                    <a:pt x="2877" y="5319"/>
                    <a:pt x="2991" y="5137"/>
                    <a:pt x="3105" y="4954"/>
                  </a:cubicBezTo>
                  <a:cubicBezTo>
                    <a:pt x="3219" y="4771"/>
                    <a:pt x="3356" y="4612"/>
                    <a:pt x="3493" y="4429"/>
                  </a:cubicBezTo>
                  <a:cubicBezTo>
                    <a:pt x="3698" y="4201"/>
                    <a:pt x="3904" y="3973"/>
                    <a:pt x="4132" y="3790"/>
                  </a:cubicBezTo>
                  <a:cubicBezTo>
                    <a:pt x="4360" y="3584"/>
                    <a:pt x="4611" y="3402"/>
                    <a:pt x="4863" y="3196"/>
                  </a:cubicBezTo>
                  <a:lnTo>
                    <a:pt x="4885" y="3196"/>
                  </a:lnTo>
                  <a:cubicBezTo>
                    <a:pt x="5524" y="2763"/>
                    <a:pt x="6209" y="2420"/>
                    <a:pt x="6962" y="2147"/>
                  </a:cubicBezTo>
                  <a:cubicBezTo>
                    <a:pt x="7214" y="2078"/>
                    <a:pt x="7465" y="1987"/>
                    <a:pt x="7716" y="1941"/>
                  </a:cubicBezTo>
                  <a:cubicBezTo>
                    <a:pt x="7990" y="1873"/>
                    <a:pt x="8286" y="1850"/>
                    <a:pt x="8606" y="1827"/>
                  </a:cubicBezTo>
                  <a:cubicBezTo>
                    <a:pt x="8720" y="1804"/>
                    <a:pt x="8857" y="1804"/>
                    <a:pt x="8971" y="1804"/>
                  </a:cubicBezTo>
                  <a:cubicBezTo>
                    <a:pt x="9108" y="1804"/>
                    <a:pt x="9222" y="1804"/>
                    <a:pt x="9359" y="1827"/>
                  </a:cubicBezTo>
                  <a:cubicBezTo>
                    <a:pt x="9610" y="1827"/>
                    <a:pt x="9884" y="1873"/>
                    <a:pt x="10158" y="1918"/>
                  </a:cubicBezTo>
                  <a:cubicBezTo>
                    <a:pt x="10409" y="1987"/>
                    <a:pt x="10706" y="2055"/>
                    <a:pt x="10980" y="2147"/>
                  </a:cubicBezTo>
                  <a:cubicBezTo>
                    <a:pt x="11254" y="2238"/>
                    <a:pt x="11505" y="2352"/>
                    <a:pt x="11779" y="2466"/>
                  </a:cubicBezTo>
                  <a:cubicBezTo>
                    <a:pt x="12144" y="2649"/>
                    <a:pt x="12509" y="2854"/>
                    <a:pt x="12851" y="3082"/>
                  </a:cubicBezTo>
                  <a:cubicBezTo>
                    <a:pt x="13171" y="3311"/>
                    <a:pt x="13513" y="3539"/>
                    <a:pt x="13833" y="3836"/>
                  </a:cubicBezTo>
                  <a:cubicBezTo>
                    <a:pt x="14107" y="4064"/>
                    <a:pt x="14381" y="4315"/>
                    <a:pt x="14632" y="4589"/>
                  </a:cubicBezTo>
                  <a:lnTo>
                    <a:pt x="14677" y="4612"/>
                  </a:lnTo>
                  <a:cubicBezTo>
                    <a:pt x="14677" y="4612"/>
                    <a:pt x="14700" y="4634"/>
                    <a:pt x="14723" y="4634"/>
                  </a:cubicBezTo>
                  <a:cubicBezTo>
                    <a:pt x="14746" y="4612"/>
                    <a:pt x="14769" y="4612"/>
                    <a:pt x="14769" y="4589"/>
                  </a:cubicBezTo>
                  <a:cubicBezTo>
                    <a:pt x="14792" y="4543"/>
                    <a:pt x="14837" y="4475"/>
                    <a:pt x="14860" y="4429"/>
                  </a:cubicBezTo>
                  <a:cubicBezTo>
                    <a:pt x="14860" y="4406"/>
                    <a:pt x="14860" y="4383"/>
                    <a:pt x="14860" y="4383"/>
                  </a:cubicBezTo>
                  <a:cubicBezTo>
                    <a:pt x="14837" y="4292"/>
                    <a:pt x="14837" y="4224"/>
                    <a:pt x="14814" y="4155"/>
                  </a:cubicBezTo>
                  <a:cubicBezTo>
                    <a:pt x="14792" y="4064"/>
                    <a:pt x="14769" y="3995"/>
                    <a:pt x="14746" y="3904"/>
                  </a:cubicBezTo>
                  <a:cubicBezTo>
                    <a:pt x="14700" y="3744"/>
                    <a:pt x="14655" y="3584"/>
                    <a:pt x="14563" y="3379"/>
                  </a:cubicBezTo>
                  <a:cubicBezTo>
                    <a:pt x="14426" y="3060"/>
                    <a:pt x="14244" y="2740"/>
                    <a:pt x="13993" y="2398"/>
                  </a:cubicBezTo>
                  <a:cubicBezTo>
                    <a:pt x="13833" y="2147"/>
                    <a:pt x="13605" y="1895"/>
                    <a:pt x="13354" y="1644"/>
                  </a:cubicBezTo>
                  <a:cubicBezTo>
                    <a:pt x="13148" y="1439"/>
                    <a:pt x="12897" y="1233"/>
                    <a:pt x="12646" y="1028"/>
                  </a:cubicBezTo>
                  <a:cubicBezTo>
                    <a:pt x="12144" y="686"/>
                    <a:pt x="11596" y="435"/>
                    <a:pt x="11003" y="252"/>
                  </a:cubicBezTo>
                  <a:cubicBezTo>
                    <a:pt x="10478" y="92"/>
                    <a:pt x="9884" y="1"/>
                    <a:pt x="9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3823780" y="2285914"/>
              <a:ext cx="5874" cy="11749"/>
            </a:xfrm>
            <a:custGeom>
              <a:rect b="b" l="l" r="r" t="t"/>
              <a:pathLst>
                <a:path extrusionOk="0" h="366" w="183">
                  <a:moveTo>
                    <a:pt x="114" y="1"/>
                  </a:moveTo>
                  <a:cubicBezTo>
                    <a:pt x="69" y="1"/>
                    <a:pt x="46" y="23"/>
                    <a:pt x="46" y="46"/>
                  </a:cubicBezTo>
                  <a:cubicBezTo>
                    <a:pt x="46" y="138"/>
                    <a:pt x="23" y="206"/>
                    <a:pt x="0" y="274"/>
                  </a:cubicBezTo>
                  <a:cubicBezTo>
                    <a:pt x="0" y="297"/>
                    <a:pt x="0" y="320"/>
                    <a:pt x="23" y="343"/>
                  </a:cubicBezTo>
                  <a:cubicBezTo>
                    <a:pt x="23" y="343"/>
                    <a:pt x="46" y="366"/>
                    <a:pt x="69" y="366"/>
                  </a:cubicBezTo>
                  <a:cubicBezTo>
                    <a:pt x="91" y="366"/>
                    <a:pt x="91" y="366"/>
                    <a:pt x="114" y="343"/>
                  </a:cubicBezTo>
                  <a:cubicBezTo>
                    <a:pt x="137" y="343"/>
                    <a:pt x="137" y="320"/>
                    <a:pt x="137" y="297"/>
                  </a:cubicBezTo>
                  <a:cubicBezTo>
                    <a:pt x="160" y="229"/>
                    <a:pt x="183" y="138"/>
                    <a:pt x="183" y="69"/>
                  </a:cubicBezTo>
                  <a:cubicBezTo>
                    <a:pt x="183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3820089" y="2285176"/>
              <a:ext cx="7383" cy="10850"/>
            </a:xfrm>
            <a:custGeom>
              <a:rect b="b" l="l" r="r" t="t"/>
              <a:pathLst>
                <a:path extrusionOk="0" h="338" w="230">
                  <a:moveTo>
                    <a:pt x="69" y="1"/>
                  </a:moveTo>
                  <a:cubicBezTo>
                    <a:pt x="47" y="1"/>
                    <a:pt x="47" y="1"/>
                    <a:pt x="24" y="24"/>
                  </a:cubicBezTo>
                  <a:cubicBezTo>
                    <a:pt x="24" y="24"/>
                    <a:pt x="1" y="24"/>
                    <a:pt x="1" y="46"/>
                  </a:cubicBezTo>
                  <a:cubicBezTo>
                    <a:pt x="1" y="69"/>
                    <a:pt x="1" y="92"/>
                    <a:pt x="1" y="115"/>
                  </a:cubicBezTo>
                  <a:cubicBezTo>
                    <a:pt x="1" y="138"/>
                    <a:pt x="24" y="161"/>
                    <a:pt x="24" y="183"/>
                  </a:cubicBezTo>
                  <a:cubicBezTo>
                    <a:pt x="47" y="229"/>
                    <a:pt x="69" y="252"/>
                    <a:pt x="69" y="297"/>
                  </a:cubicBezTo>
                  <a:cubicBezTo>
                    <a:pt x="92" y="320"/>
                    <a:pt x="92" y="320"/>
                    <a:pt x="115" y="320"/>
                  </a:cubicBezTo>
                  <a:cubicBezTo>
                    <a:pt x="126" y="332"/>
                    <a:pt x="138" y="337"/>
                    <a:pt x="146" y="337"/>
                  </a:cubicBezTo>
                  <a:cubicBezTo>
                    <a:pt x="155" y="337"/>
                    <a:pt x="161" y="332"/>
                    <a:pt x="161" y="320"/>
                  </a:cubicBezTo>
                  <a:cubicBezTo>
                    <a:pt x="206" y="320"/>
                    <a:pt x="229" y="275"/>
                    <a:pt x="206" y="229"/>
                  </a:cubicBezTo>
                  <a:cubicBezTo>
                    <a:pt x="184" y="206"/>
                    <a:pt x="184" y="183"/>
                    <a:pt x="161" y="161"/>
                  </a:cubicBezTo>
                  <a:cubicBezTo>
                    <a:pt x="138" y="138"/>
                    <a:pt x="138" y="92"/>
                    <a:pt x="115" y="46"/>
                  </a:cubicBezTo>
                  <a:cubicBezTo>
                    <a:pt x="115" y="24"/>
                    <a:pt x="92" y="24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3817906" y="2285176"/>
              <a:ext cx="8828" cy="11042"/>
            </a:xfrm>
            <a:custGeom>
              <a:rect b="b" l="l" r="r" t="t"/>
              <a:pathLst>
                <a:path extrusionOk="0" h="344" w="275">
                  <a:moveTo>
                    <a:pt x="23" y="1"/>
                  </a:moveTo>
                  <a:cubicBezTo>
                    <a:pt x="0" y="24"/>
                    <a:pt x="0" y="46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46" y="138"/>
                    <a:pt x="69" y="183"/>
                    <a:pt x="92" y="229"/>
                  </a:cubicBezTo>
                  <a:cubicBezTo>
                    <a:pt x="92" y="252"/>
                    <a:pt x="115" y="275"/>
                    <a:pt x="137" y="320"/>
                  </a:cubicBezTo>
                  <a:cubicBezTo>
                    <a:pt x="137" y="320"/>
                    <a:pt x="160" y="343"/>
                    <a:pt x="183" y="343"/>
                  </a:cubicBezTo>
                  <a:lnTo>
                    <a:pt x="229" y="343"/>
                  </a:lnTo>
                  <a:cubicBezTo>
                    <a:pt x="252" y="320"/>
                    <a:pt x="274" y="297"/>
                    <a:pt x="252" y="252"/>
                  </a:cubicBezTo>
                  <a:cubicBezTo>
                    <a:pt x="206" y="183"/>
                    <a:pt x="160" y="92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3820089" y="2273460"/>
              <a:ext cx="8828" cy="16146"/>
            </a:xfrm>
            <a:custGeom>
              <a:rect b="b" l="l" r="r" t="t"/>
              <a:pathLst>
                <a:path extrusionOk="0" h="503" w="275">
                  <a:moveTo>
                    <a:pt x="47" y="1"/>
                  </a:moveTo>
                  <a:cubicBezTo>
                    <a:pt x="24" y="23"/>
                    <a:pt x="1" y="69"/>
                    <a:pt x="24" y="92"/>
                  </a:cubicBezTo>
                  <a:cubicBezTo>
                    <a:pt x="47" y="160"/>
                    <a:pt x="69" y="229"/>
                    <a:pt x="92" y="320"/>
                  </a:cubicBezTo>
                  <a:cubicBezTo>
                    <a:pt x="115" y="343"/>
                    <a:pt x="115" y="389"/>
                    <a:pt x="138" y="434"/>
                  </a:cubicBezTo>
                  <a:cubicBezTo>
                    <a:pt x="138" y="480"/>
                    <a:pt x="161" y="503"/>
                    <a:pt x="206" y="503"/>
                  </a:cubicBezTo>
                  <a:cubicBezTo>
                    <a:pt x="252" y="503"/>
                    <a:pt x="275" y="457"/>
                    <a:pt x="275" y="411"/>
                  </a:cubicBezTo>
                  <a:cubicBezTo>
                    <a:pt x="252" y="366"/>
                    <a:pt x="229" y="320"/>
                    <a:pt x="229" y="252"/>
                  </a:cubicBezTo>
                  <a:cubicBezTo>
                    <a:pt x="206" y="183"/>
                    <a:pt x="161" y="115"/>
                    <a:pt x="138" y="46"/>
                  </a:cubicBezTo>
                  <a:cubicBezTo>
                    <a:pt x="138" y="1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3820827" y="2273460"/>
              <a:ext cx="8089" cy="15633"/>
            </a:xfrm>
            <a:custGeom>
              <a:rect b="b" l="l" r="r" t="t"/>
              <a:pathLst>
                <a:path extrusionOk="0" h="487" w="252">
                  <a:moveTo>
                    <a:pt x="46" y="1"/>
                  </a:moveTo>
                  <a:cubicBezTo>
                    <a:pt x="1" y="23"/>
                    <a:pt x="1" y="69"/>
                    <a:pt x="1" y="92"/>
                  </a:cubicBezTo>
                  <a:cubicBezTo>
                    <a:pt x="24" y="115"/>
                    <a:pt x="24" y="160"/>
                    <a:pt x="46" y="183"/>
                  </a:cubicBezTo>
                  <a:cubicBezTo>
                    <a:pt x="69" y="206"/>
                    <a:pt x="69" y="252"/>
                    <a:pt x="92" y="297"/>
                  </a:cubicBezTo>
                  <a:cubicBezTo>
                    <a:pt x="92" y="343"/>
                    <a:pt x="115" y="389"/>
                    <a:pt x="115" y="434"/>
                  </a:cubicBezTo>
                  <a:cubicBezTo>
                    <a:pt x="133" y="453"/>
                    <a:pt x="152" y="486"/>
                    <a:pt x="182" y="486"/>
                  </a:cubicBezTo>
                  <a:cubicBezTo>
                    <a:pt x="190" y="486"/>
                    <a:pt x="197" y="484"/>
                    <a:pt x="206" y="480"/>
                  </a:cubicBezTo>
                  <a:cubicBezTo>
                    <a:pt x="229" y="480"/>
                    <a:pt x="252" y="457"/>
                    <a:pt x="252" y="411"/>
                  </a:cubicBezTo>
                  <a:cubicBezTo>
                    <a:pt x="252" y="366"/>
                    <a:pt x="229" y="297"/>
                    <a:pt x="229" y="252"/>
                  </a:cubicBezTo>
                  <a:cubicBezTo>
                    <a:pt x="206" y="229"/>
                    <a:pt x="206" y="206"/>
                    <a:pt x="183" y="160"/>
                  </a:cubicBezTo>
                  <a:cubicBezTo>
                    <a:pt x="183" y="115"/>
                    <a:pt x="161" y="69"/>
                    <a:pt x="138" y="46"/>
                  </a:cubicBezTo>
                  <a:cubicBezTo>
                    <a:pt x="115" y="23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3817168" y="2266879"/>
              <a:ext cx="11749" cy="21988"/>
            </a:xfrm>
            <a:custGeom>
              <a:rect b="b" l="l" r="r" t="t"/>
              <a:pathLst>
                <a:path extrusionOk="0" h="685" w="366">
                  <a:moveTo>
                    <a:pt x="92" y="0"/>
                  </a:moveTo>
                  <a:cubicBezTo>
                    <a:pt x="69" y="0"/>
                    <a:pt x="69" y="23"/>
                    <a:pt x="46" y="23"/>
                  </a:cubicBezTo>
                  <a:cubicBezTo>
                    <a:pt x="23" y="23"/>
                    <a:pt x="1" y="69"/>
                    <a:pt x="23" y="114"/>
                  </a:cubicBezTo>
                  <a:cubicBezTo>
                    <a:pt x="46" y="160"/>
                    <a:pt x="92" y="228"/>
                    <a:pt x="115" y="274"/>
                  </a:cubicBezTo>
                  <a:cubicBezTo>
                    <a:pt x="138" y="365"/>
                    <a:pt x="160" y="434"/>
                    <a:pt x="183" y="502"/>
                  </a:cubicBezTo>
                  <a:cubicBezTo>
                    <a:pt x="183" y="502"/>
                    <a:pt x="183" y="502"/>
                    <a:pt x="183" y="479"/>
                  </a:cubicBezTo>
                  <a:cubicBezTo>
                    <a:pt x="206" y="548"/>
                    <a:pt x="206" y="594"/>
                    <a:pt x="229" y="639"/>
                  </a:cubicBezTo>
                  <a:cubicBezTo>
                    <a:pt x="229" y="662"/>
                    <a:pt x="275" y="685"/>
                    <a:pt x="297" y="685"/>
                  </a:cubicBezTo>
                  <a:cubicBezTo>
                    <a:pt x="343" y="685"/>
                    <a:pt x="366" y="639"/>
                    <a:pt x="366" y="616"/>
                  </a:cubicBezTo>
                  <a:cubicBezTo>
                    <a:pt x="343" y="525"/>
                    <a:pt x="320" y="434"/>
                    <a:pt x="297" y="365"/>
                  </a:cubicBezTo>
                  <a:cubicBezTo>
                    <a:pt x="252" y="251"/>
                    <a:pt x="206" y="160"/>
                    <a:pt x="138" y="46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3818644" y="2269062"/>
              <a:ext cx="11010" cy="21282"/>
            </a:xfrm>
            <a:custGeom>
              <a:rect b="b" l="l" r="r" t="t"/>
              <a:pathLst>
                <a:path extrusionOk="0" h="663" w="343">
                  <a:moveTo>
                    <a:pt x="69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69" y="206"/>
                    <a:pt x="114" y="320"/>
                    <a:pt x="137" y="434"/>
                  </a:cubicBezTo>
                  <a:cubicBezTo>
                    <a:pt x="137" y="411"/>
                    <a:pt x="137" y="411"/>
                    <a:pt x="137" y="411"/>
                  </a:cubicBezTo>
                  <a:cubicBezTo>
                    <a:pt x="160" y="480"/>
                    <a:pt x="183" y="548"/>
                    <a:pt x="183" y="594"/>
                  </a:cubicBezTo>
                  <a:cubicBezTo>
                    <a:pt x="206" y="640"/>
                    <a:pt x="229" y="663"/>
                    <a:pt x="274" y="663"/>
                  </a:cubicBezTo>
                  <a:cubicBezTo>
                    <a:pt x="297" y="663"/>
                    <a:pt x="343" y="617"/>
                    <a:pt x="320" y="571"/>
                  </a:cubicBezTo>
                  <a:cubicBezTo>
                    <a:pt x="320" y="503"/>
                    <a:pt x="274" y="411"/>
                    <a:pt x="251" y="320"/>
                  </a:cubicBezTo>
                  <a:cubicBezTo>
                    <a:pt x="229" y="229"/>
                    <a:pt x="183" y="138"/>
                    <a:pt x="160" y="46"/>
                  </a:cubicBezTo>
                  <a:cubicBezTo>
                    <a:pt x="137" y="23"/>
                    <a:pt x="114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3821565" y="2273460"/>
              <a:ext cx="7351" cy="15408"/>
            </a:xfrm>
            <a:custGeom>
              <a:rect b="b" l="l" r="r" t="t"/>
              <a:pathLst>
                <a:path extrusionOk="0" h="480" w="229">
                  <a:moveTo>
                    <a:pt x="46" y="1"/>
                  </a:moveTo>
                  <a:cubicBezTo>
                    <a:pt x="23" y="1"/>
                    <a:pt x="1" y="23"/>
                    <a:pt x="1" y="69"/>
                  </a:cubicBezTo>
                  <a:cubicBezTo>
                    <a:pt x="23" y="183"/>
                    <a:pt x="46" y="297"/>
                    <a:pt x="69" y="411"/>
                  </a:cubicBezTo>
                  <a:cubicBezTo>
                    <a:pt x="92" y="457"/>
                    <a:pt x="115" y="480"/>
                    <a:pt x="160" y="480"/>
                  </a:cubicBezTo>
                  <a:cubicBezTo>
                    <a:pt x="183" y="457"/>
                    <a:pt x="229" y="434"/>
                    <a:pt x="206" y="389"/>
                  </a:cubicBezTo>
                  <a:cubicBezTo>
                    <a:pt x="183" y="274"/>
                    <a:pt x="160" y="160"/>
                    <a:pt x="138" y="46"/>
                  </a:cubicBezTo>
                  <a:cubicBezTo>
                    <a:pt x="138" y="23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3815691" y="2282255"/>
              <a:ext cx="11042" cy="13963"/>
            </a:xfrm>
            <a:custGeom>
              <a:rect b="b" l="l" r="r" t="t"/>
              <a:pathLst>
                <a:path extrusionOk="0" h="435" w="344">
                  <a:moveTo>
                    <a:pt x="24" y="0"/>
                  </a:moveTo>
                  <a:cubicBezTo>
                    <a:pt x="24" y="23"/>
                    <a:pt x="1" y="46"/>
                    <a:pt x="1" y="46"/>
                  </a:cubicBezTo>
                  <a:cubicBezTo>
                    <a:pt x="1" y="69"/>
                    <a:pt x="1" y="92"/>
                    <a:pt x="24" y="115"/>
                  </a:cubicBezTo>
                  <a:cubicBezTo>
                    <a:pt x="69" y="183"/>
                    <a:pt x="138" y="274"/>
                    <a:pt x="184" y="366"/>
                  </a:cubicBezTo>
                  <a:cubicBezTo>
                    <a:pt x="184" y="366"/>
                    <a:pt x="206" y="388"/>
                    <a:pt x="206" y="388"/>
                  </a:cubicBezTo>
                  <a:cubicBezTo>
                    <a:pt x="206" y="411"/>
                    <a:pt x="229" y="411"/>
                    <a:pt x="252" y="434"/>
                  </a:cubicBezTo>
                  <a:lnTo>
                    <a:pt x="298" y="434"/>
                  </a:lnTo>
                  <a:cubicBezTo>
                    <a:pt x="321" y="411"/>
                    <a:pt x="321" y="411"/>
                    <a:pt x="343" y="388"/>
                  </a:cubicBezTo>
                  <a:cubicBezTo>
                    <a:pt x="343" y="366"/>
                    <a:pt x="343" y="343"/>
                    <a:pt x="343" y="343"/>
                  </a:cubicBezTo>
                  <a:cubicBezTo>
                    <a:pt x="275" y="229"/>
                    <a:pt x="206" y="115"/>
                    <a:pt x="138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3813508" y="2282255"/>
              <a:ext cx="13225" cy="14509"/>
            </a:xfrm>
            <a:custGeom>
              <a:rect b="b" l="l" r="r" t="t"/>
              <a:pathLst>
                <a:path extrusionOk="0" h="452" w="412">
                  <a:moveTo>
                    <a:pt x="69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1" y="46"/>
                    <a:pt x="1" y="92"/>
                    <a:pt x="23" y="115"/>
                  </a:cubicBezTo>
                  <a:cubicBezTo>
                    <a:pt x="69" y="160"/>
                    <a:pt x="115" y="229"/>
                    <a:pt x="160" y="274"/>
                  </a:cubicBezTo>
                  <a:cubicBezTo>
                    <a:pt x="206" y="320"/>
                    <a:pt x="252" y="366"/>
                    <a:pt x="274" y="434"/>
                  </a:cubicBezTo>
                  <a:cubicBezTo>
                    <a:pt x="286" y="446"/>
                    <a:pt x="303" y="451"/>
                    <a:pt x="320" y="451"/>
                  </a:cubicBezTo>
                  <a:cubicBezTo>
                    <a:pt x="337" y="451"/>
                    <a:pt x="354" y="446"/>
                    <a:pt x="366" y="434"/>
                  </a:cubicBezTo>
                  <a:cubicBezTo>
                    <a:pt x="411" y="411"/>
                    <a:pt x="411" y="366"/>
                    <a:pt x="389" y="343"/>
                  </a:cubicBezTo>
                  <a:cubicBezTo>
                    <a:pt x="343" y="297"/>
                    <a:pt x="297" y="229"/>
                    <a:pt x="274" y="183"/>
                  </a:cubicBezTo>
                  <a:cubicBezTo>
                    <a:pt x="229" y="137"/>
                    <a:pt x="183" y="92"/>
                    <a:pt x="137" y="23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3814985" y="2283731"/>
              <a:ext cx="13225" cy="13931"/>
            </a:xfrm>
            <a:custGeom>
              <a:rect b="b" l="l" r="r" t="t"/>
              <a:pathLst>
                <a:path extrusionOk="0" h="434" w="412">
                  <a:moveTo>
                    <a:pt x="91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23" y="91"/>
                    <a:pt x="46" y="114"/>
                  </a:cubicBezTo>
                  <a:cubicBezTo>
                    <a:pt x="69" y="137"/>
                    <a:pt x="69" y="160"/>
                    <a:pt x="91" y="160"/>
                  </a:cubicBezTo>
                  <a:cubicBezTo>
                    <a:pt x="114" y="183"/>
                    <a:pt x="137" y="206"/>
                    <a:pt x="160" y="228"/>
                  </a:cubicBezTo>
                  <a:cubicBezTo>
                    <a:pt x="183" y="251"/>
                    <a:pt x="206" y="297"/>
                    <a:pt x="228" y="320"/>
                  </a:cubicBezTo>
                  <a:cubicBezTo>
                    <a:pt x="228" y="342"/>
                    <a:pt x="251" y="365"/>
                    <a:pt x="251" y="388"/>
                  </a:cubicBezTo>
                  <a:cubicBezTo>
                    <a:pt x="274" y="434"/>
                    <a:pt x="320" y="434"/>
                    <a:pt x="343" y="434"/>
                  </a:cubicBezTo>
                  <a:cubicBezTo>
                    <a:pt x="388" y="411"/>
                    <a:pt x="411" y="365"/>
                    <a:pt x="388" y="342"/>
                  </a:cubicBezTo>
                  <a:cubicBezTo>
                    <a:pt x="365" y="274"/>
                    <a:pt x="320" y="228"/>
                    <a:pt x="297" y="183"/>
                  </a:cubicBezTo>
                  <a:cubicBezTo>
                    <a:pt x="251" y="114"/>
                    <a:pt x="183" y="6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3817906" y="2285914"/>
              <a:ext cx="10304" cy="12487"/>
            </a:xfrm>
            <a:custGeom>
              <a:rect b="b" l="l" r="r" t="t"/>
              <a:pathLst>
                <a:path extrusionOk="0" h="389" w="321">
                  <a:moveTo>
                    <a:pt x="69" y="1"/>
                  </a:moveTo>
                  <a:cubicBezTo>
                    <a:pt x="46" y="1"/>
                    <a:pt x="46" y="1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46" y="160"/>
                    <a:pt x="92" y="229"/>
                    <a:pt x="115" y="274"/>
                  </a:cubicBezTo>
                  <a:cubicBezTo>
                    <a:pt x="137" y="297"/>
                    <a:pt x="160" y="320"/>
                    <a:pt x="160" y="343"/>
                  </a:cubicBezTo>
                  <a:cubicBezTo>
                    <a:pt x="183" y="366"/>
                    <a:pt x="183" y="389"/>
                    <a:pt x="206" y="389"/>
                  </a:cubicBezTo>
                  <a:lnTo>
                    <a:pt x="252" y="389"/>
                  </a:lnTo>
                  <a:cubicBezTo>
                    <a:pt x="297" y="366"/>
                    <a:pt x="320" y="320"/>
                    <a:pt x="297" y="297"/>
                  </a:cubicBezTo>
                  <a:cubicBezTo>
                    <a:pt x="229" y="206"/>
                    <a:pt x="183" y="115"/>
                    <a:pt x="115" y="23"/>
                  </a:cubicBezTo>
                  <a:cubicBezTo>
                    <a:pt x="115" y="23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3818644" y="2287390"/>
              <a:ext cx="9566" cy="11331"/>
            </a:xfrm>
            <a:custGeom>
              <a:rect b="b" l="l" r="r" t="t"/>
              <a:pathLst>
                <a:path extrusionOk="0" h="353" w="298">
                  <a:moveTo>
                    <a:pt x="69" y="0"/>
                  </a:moveTo>
                  <a:cubicBezTo>
                    <a:pt x="23" y="23"/>
                    <a:pt x="0" y="46"/>
                    <a:pt x="23" y="92"/>
                  </a:cubicBezTo>
                  <a:cubicBezTo>
                    <a:pt x="69" y="160"/>
                    <a:pt x="114" y="228"/>
                    <a:pt x="137" y="320"/>
                  </a:cubicBezTo>
                  <a:cubicBezTo>
                    <a:pt x="153" y="336"/>
                    <a:pt x="181" y="352"/>
                    <a:pt x="204" y="352"/>
                  </a:cubicBezTo>
                  <a:cubicBezTo>
                    <a:pt x="213" y="352"/>
                    <a:pt x="222" y="349"/>
                    <a:pt x="229" y="343"/>
                  </a:cubicBezTo>
                  <a:cubicBezTo>
                    <a:pt x="274" y="320"/>
                    <a:pt x="297" y="297"/>
                    <a:pt x="274" y="251"/>
                  </a:cubicBezTo>
                  <a:cubicBezTo>
                    <a:pt x="229" y="183"/>
                    <a:pt x="183" y="114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3823780" y="2288129"/>
              <a:ext cx="5136" cy="10465"/>
            </a:xfrm>
            <a:custGeom>
              <a:rect b="b" l="l" r="r" t="t"/>
              <a:pathLst>
                <a:path extrusionOk="0" h="326" w="160">
                  <a:moveTo>
                    <a:pt x="91" y="0"/>
                  </a:moveTo>
                  <a:cubicBezTo>
                    <a:pt x="46" y="0"/>
                    <a:pt x="23" y="23"/>
                    <a:pt x="23" y="69"/>
                  </a:cubicBezTo>
                  <a:cubicBezTo>
                    <a:pt x="23" y="114"/>
                    <a:pt x="0" y="183"/>
                    <a:pt x="0" y="251"/>
                  </a:cubicBezTo>
                  <a:cubicBezTo>
                    <a:pt x="0" y="297"/>
                    <a:pt x="23" y="320"/>
                    <a:pt x="69" y="320"/>
                  </a:cubicBezTo>
                  <a:cubicBezTo>
                    <a:pt x="73" y="324"/>
                    <a:pt x="78" y="326"/>
                    <a:pt x="84" y="326"/>
                  </a:cubicBezTo>
                  <a:cubicBezTo>
                    <a:pt x="107" y="326"/>
                    <a:pt x="137" y="292"/>
                    <a:pt x="137" y="274"/>
                  </a:cubicBezTo>
                  <a:cubicBezTo>
                    <a:pt x="137" y="205"/>
                    <a:pt x="160" y="137"/>
                    <a:pt x="160" y="69"/>
                  </a:cubicBezTo>
                  <a:cubicBezTo>
                    <a:pt x="160" y="46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3822304" y="2276381"/>
              <a:ext cx="6613" cy="11781"/>
            </a:xfrm>
            <a:custGeom>
              <a:rect b="b" l="l" r="r" t="t"/>
              <a:pathLst>
                <a:path extrusionOk="0" h="367" w="206">
                  <a:moveTo>
                    <a:pt x="46" y="1"/>
                  </a:moveTo>
                  <a:cubicBezTo>
                    <a:pt x="0" y="24"/>
                    <a:pt x="0" y="69"/>
                    <a:pt x="0" y="92"/>
                  </a:cubicBezTo>
                  <a:cubicBezTo>
                    <a:pt x="23" y="138"/>
                    <a:pt x="46" y="183"/>
                    <a:pt x="46" y="206"/>
                  </a:cubicBezTo>
                  <a:cubicBezTo>
                    <a:pt x="46" y="252"/>
                    <a:pt x="69" y="275"/>
                    <a:pt x="69" y="298"/>
                  </a:cubicBezTo>
                  <a:cubicBezTo>
                    <a:pt x="69" y="343"/>
                    <a:pt x="115" y="366"/>
                    <a:pt x="137" y="366"/>
                  </a:cubicBezTo>
                  <a:cubicBezTo>
                    <a:pt x="183" y="366"/>
                    <a:pt x="206" y="320"/>
                    <a:pt x="206" y="275"/>
                  </a:cubicBezTo>
                  <a:cubicBezTo>
                    <a:pt x="206" y="252"/>
                    <a:pt x="183" y="206"/>
                    <a:pt x="183" y="183"/>
                  </a:cubicBezTo>
                  <a:cubicBezTo>
                    <a:pt x="160" y="138"/>
                    <a:pt x="137" y="92"/>
                    <a:pt x="137" y="46"/>
                  </a:cubicBezTo>
                  <a:cubicBezTo>
                    <a:pt x="115" y="24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3822304" y="2278595"/>
              <a:ext cx="6613" cy="11299"/>
            </a:xfrm>
            <a:custGeom>
              <a:rect b="b" l="l" r="r" t="t"/>
              <a:pathLst>
                <a:path extrusionOk="0" h="352" w="206">
                  <a:moveTo>
                    <a:pt x="46" y="0"/>
                  </a:moveTo>
                  <a:cubicBezTo>
                    <a:pt x="46" y="23"/>
                    <a:pt x="23" y="23"/>
                    <a:pt x="23" y="46"/>
                  </a:cubicBezTo>
                  <a:cubicBezTo>
                    <a:pt x="0" y="69"/>
                    <a:pt x="23" y="69"/>
                    <a:pt x="23" y="92"/>
                  </a:cubicBezTo>
                  <a:cubicBezTo>
                    <a:pt x="23" y="103"/>
                    <a:pt x="23" y="109"/>
                    <a:pt x="23" y="114"/>
                  </a:cubicBezTo>
                  <a:cubicBezTo>
                    <a:pt x="46" y="183"/>
                    <a:pt x="69" y="229"/>
                    <a:pt x="69" y="297"/>
                  </a:cubicBezTo>
                  <a:cubicBezTo>
                    <a:pt x="69" y="330"/>
                    <a:pt x="93" y="352"/>
                    <a:pt x="124" y="352"/>
                  </a:cubicBezTo>
                  <a:cubicBezTo>
                    <a:pt x="136" y="352"/>
                    <a:pt x="148" y="349"/>
                    <a:pt x="160" y="343"/>
                  </a:cubicBezTo>
                  <a:cubicBezTo>
                    <a:pt x="183" y="343"/>
                    <a:pt x="206" y="320"/>
                    <a:pt x="206" y="274"/>
                  </a:cubicBezTo>
                  <a:cubicBezTo>
                    <a:pt x="183" y="183"/>
                    <a:pt x="160" y="114"/>
                    <a:pt x="137" y="46"/>
                  </a:cubicBezTo>
                  <a:cubicBezTo>
                    <a:pt x="137" y="23"/>
                    <a:pt x="115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3817906" y="2268324"/>
              <a:ext cx="11010" cy="20544"/>
            </a:xfrm>
            <a:custGeom>
              <a:rect b="b" l="l" r="r" t="t"/>
              <a:pathLst>
                <a:path extrusionOk="0" h="640" w="343">
                  <a:moveTo>
                    <a:pt x="46" y="1"/>
                  </a:moveTo>
                  <a:cubicBezTo>
                    <a:pt x="23" y="24"/>
                    <a:pt x="0" y="69"/>
                    <a:pt x="23" y="92"/>
                  </a:cubicBezTo>
                  <a:cubicBezTo>
                    <a:pt x="46" y="161"/>
                    <a:pt x="92" y="206"/>
                    <a:pt x="115" y="275"/>
                  </a:cubicBezTo>
                  <a:cubicBezTo>
                    <a:pt x="137" y="320"/>
                    <a:pt x="160" y="389"/>
                    <a:pt x="160" y="434"/>
                  </a:cubicBezTo>
                  <a:cubicBezTo>
                    <a:pt x="183" y="480"/>
                    <a:pt x="183" y="526"/>
                    <a:pt x="206" y="571"/>
                  </a:cubicBezTo>
                  <a:cubicBezTo>
                    <a:pt x="206" y="617"/>
                    <a:pt x="252" y="640"/>
                    <a:pt x="274" y="640"/>
                  </a:cubicBezTo>
                  <a:cubicBezTo>
                    <a:pt x="320" y="617"/>
                    <a:pt x="343" y="594"/>
                    <a:pt x="343" y="549"/>
                  </a:cubicBezTo>
                  <a:cubicBezTo>
                    <a:pt x="320" y="457"/>
                    <a:pt x="297" y="389"/>
                    <a:pt x="274" y="297"/>
                  </a:cubicBezTo>
                  <a:cubicBezTo>
                    <a:pt x="229" y="206"/>
                    <a:pt x="183" y="115"/>
                    <a:pt x="137" y="46"/>
                  </a:cubicBezTo>
                  <a:cubicBezTo>
                    <a:pt x="137" y="24"/>
                    <a:pt x="137" y="24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3818644" y="2269062"/>
              <a:ext cx="11010" cy="20737"/>
            </a:xfrm>
            <a:custGeom>
              <a:rect b="b" l="l" r="r" t="t"/>
              <a:pathLst>
                <a:path extrusionOk="0" h="646" w="343">
                  <a:moveTo>
                    <a:pt x="69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46" y="160"/>
                    <a:pt x="92" y="206"/>
                    <a:pt x="114" y="274"/>
                  </a:cubicBezTo>
                  <a:cubicBezTo>
                    <a:pt x="137" y="343"/>
                    <a:pt x="160" y="389"/>
                    <a:pt x="183" y="457"/>
                  </a:cubicBezTo>
                  <a:cubicBezTo>
                    <a:pt x="183" y="503"/>
                    <a:pt x="206" y="548"/>
                    <a:pt x="206" y="594"/>
                  </a:cubicBezTo>
                  <a:cubicBezTo>
                    <a:pt x="224" y="612"/>
                    <a:pt x="243" y="646"/>
                    <a:pt x="273" y="646"/>
                  </a:cubicBezTo>
                  <a:cubicBezTo>
                    <a:pt x="280" y="646"/>
                    <a:pt x="288" y="644"/>
                    <a:pt x="297" y="640"/>
                  </a:cubicBezTo>
                  <a:cubicBezTo>
                    <a:pt x="320" y="640"/>
                    <a:pt x="343" y="617"/>
                    <a:pt x="343" y="571"/>
                  </a:cubicBezTo>
                  <a:cubicBezTo>
                    <a:pt x="343" y="526"/>
                    <a:pt x="320" y="480"/>
                    <a:pt x="320" y="434"/>
                  </a:cubicBezTo>
                  <a:cubicBezTo>
                    <a:pt x="297" y="389"/>
                    <a:pt x="297" y="343"/>
                    <a:pt x="274" y="320"/>
                  </a:cubicBezTo>
                  <a:cubicBezTo>
                    <a:pt x="229" y="229"/>
                    <a:pt x="183" y="138"/>
                    <a:pt x="160" y="46"/>
                  </a:cubicBezTo>
                  <a:cubicBezTo>
                    <a:pt x="137" y="23"/>
                    <a:pt x="114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3824486" y="2283731"/>
              <a:ext cx="5168" cy="14670"/>
            </a:xfrm>
            <a:custGeom>
              <a:rect b="b" l="l" r="r" t="t"/>
              <a:pathLst>
                <a:path extrusionOk="0" h="457" w="161">
                  <a:moveTo>
                    <a:pt x="92" y="0"/>
                  </a:moveTo>
                  <a:cubicBezTo>
                    <a:pt x="47" y="0"/>
                    <a:pt x="24" y="46"/>
                    <a:pt x="24" y="69"/>
                  </a:cubicBezTo>
                  <a:cubicBezTo>
                    <a:pt x="24" y="183"/>
                    <a:pt x="1" y="274"/>
                    <a:pt x="1" y="388"/>
                  </a:cubicBezTo>
                  <a:cubicBezTo>
                    <a:pt x="1" y="434"/>
                    <a:pt x="24" y="457"/>
                    <a:pt x="47" y="457"/>
                  </a:cubicBezTo>
                  <a:cubicBezTo>
                    <a:pt x="92" y="457"/>
                    <a:pt x="138" y="434"/>
                    <a:pt x="138" y="411"/>
                  </a:cubicBezTo>
                  <a:cubicBezTo>
                    <a:pt x="138" y="297"/>
                    <a:pt x="161" y="183"/>
                    <a:pt x="161" y="91"/>
                  </a:cubicBezTo>
                  <a:cubicBezTo>
                    <a:pt x="161" y="46"/>
                    <a:pt x="138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3819383" y="2282993"/>
              <a:ext cx="9534" cy="15890"/>
            </a:xfrm>
            <a:custGeom>
              <a:rect b="b" l="l" r="r" t="t"/>
              <a:pathLst>
                <a:path extrusionOk="0" h="495" w="297">
                  <a:moveTo>
                    <a:pt x="46" y="0"/>
                  </a:moveTo>
                  <a:cubicBezTo>
                    <a:pt x="46" y="0"/>
                    <a:pt x="23" y="23"/>
                    <a:pt x="23" y="46"/>
                  </a:cubicBezTo>
                  <a:cubicBezTo>
                    <a:pt x="0" y="46"/>
                    <a:pt x="23" y="69"/>
                    <a:pt x="23" y="92"/>
                  </a:cubicBezTo>
                  <a:cubicBezTo>
                    <a:pt x="46" y="206"/>
                    <a:pt x="114" y="343"/>
                    <a:pt x="160" y="457"/>
                  </a:cubicBezTo>
                  <a:cubicBezTo>
                    <a:pt x="160" y="483"/>
                    <a:pt x="176" y="495"/>
                    <a:pt x="198" y="495"/>
                  </a:cubicBezTo>
                  <a:cubicBezTo>
                    <a:pt x="213" y="495"/>
                    <a:pt x="232" y="489"/>
                    <a:pt x="251" y="480"/>
                  </a:cubicBezTo>
                  <a:cubicBezTo>
                    <a:pt x="274" y="480"/>
                    <a:pt x="297" y="434"/>
                    <a:pt x="274" y="388"/>
                  </a:cubicBezTo>
                  <a:cubicBezTo>
                    <a:pt x="228" y="274"/>
                    <a:pt x="183" y="160"/>
                    <a:pt x="137" y="46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3820089" y="2285914"/>
              <a:ext cx="8121" cy="13225"/>
            </a:xfrm>
            <a:custGeom>
              <a:rect b="b" l="l" r="r" t="t"/>
              <a:pathLst>
                <a:path extrusionOk="0" h="412" w="253">
                  <a:moveTo>
                    <a:pt x="47" y="1"/>
                  </a:moveTo>
                  <a:cubicBezTo>
                    <a:pt x="47" y="23"/>
                    <a:pt x="24" y="23"/>
                    <a:pt x="24" y="46"/>
                  </a:cubicBezTo>
                  <a:cubicBezTo>
                    <a:pt x="1" y="69"/>
                    <a:pt x="1" y="92"/>
                    <a:pt x="24" y="92"/>
                  </a:cubicBezTo>
                  <a:cubicBezTo>
                    <a:pt x="47" y="183"/>
                    <a:pt x="69" y="274"/>
                    <a:pt x="115" y="366"/>
                  </a:cubicBezTo>
                  <a:cubicBezTo>
                    <a:pt x="115" y="411"/>
                    <a:pt x="161" y="411"/>
                    <a:pt x="206" y="411"/>
                  </a:cubicBezTo>
                  <a:cubicBezTo>
                    <a:pt x="229" y="389"/>
                    <a:pt x="252" y="343"/>
                    <a:pt x="229" y="320"/>
                  </a:cubicBezTo>
                  <a:cubicBezTo>
                    <a:pt x="206" y="229"/>
                    <a:pt x="184" y="138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3821565" y="2288129"/>
              <a:ext cx="6645" cy="11010"/>
            </a:xfrm>
            <a:custGeom>
              <a:rect b="b" l="l" r="r" t="t"/>
              <a:pathLst>
                <a:path extrusionOk="0" h="343" w="207">
                  <a:moveTo>
                    <a:pt x="69" y="0"/>
                  </a:moveTo>
                  <a:cubicBezTo>
                    <a:pt x="23" y="0"/>
                    <a:pt x="1" y="46"/>
                    <a:pt x="1" y="69"/>
                  </a:cubicBezTo>
                  <a:cubicBezTo>
                    <a:pt x="1" y="114"/>
                    <a:pt x="23" y="160"/>
                    <a:pt x="23" y="205"/>
                  </a:cubicBezTo>
                  <a:cubicBezTo>
                    <a:pt x="46" y="228"/>
                    <a:pt x="46" y="274"/>
                    <a:pt x="69" y="297"/>
                  </a:cubicBezTo>
                  <a:cubicBezTo>
                    <a:pt x="69" y="342"/>
                    <a:pt x="115" y="342"/>
                    <a:pt x="160" y="342"/>
                  </a:cubicBezTo>
                  <a:cubicBezTo>
                    <a:pt x="183" y="320"/>
                    <a:pt x="206" y="274"/>
                    <a:pt x="183" y="251"/>
                  </a:cubicBezTo>
                  <a:cubicBezTo>
                    <a:pt x="183" y="228"/>
                    <a:pt x="160" y="183"/>
                    <a:pt x="160" y="160"/>
                  </a:cubicBezTo>
                  <a:cubicBezTo>
                    <a:pt x="160" y="160"/>
                    <a:pt x="160" y="183"/>
                    <a:pt x="160" y="183"/>
                  </a:cubicBezTo>
                  <a:cubicBezTo>
                    <a:pt x="160" y="137"/>
                    <a:pt x="138" y="91"/>
                    <a:pt x="138" y="46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3820827" y="2271277"/>
              <a:ext cx="8089" cy="16885"/>
            </a:xfrm>
            <a:custGeom>
              <a:rect b="b" l="l" r="r" t="t"/>
              <a:pathLst>
                <a:path extrusionOk="0" h="526" w="252">
                  <a:moveTo>
                    <a:pt x="24" y="0"/>
                  </a:moveTo>
                  <a:cubicBezTo>
                    <a:pt x="24" y="0"/>
                    <a:pt x="1" y="23"/>
                    <a:pt x="1" y="46"/>
                  </a:cubicBezTo>
                  <a:cubicBezTo>
                    <a:pt x="1" y="69"/>
                    <a:pt x="1" y="69"/>
                    <a:pt x="1" y="91"/>
                  </a:cubicBezTo>
                  <a:cubicBezTo>
                    <a:pt x="24" y="183"/>
                    <a:pt x="46" y="251"/>
                    <a:pt x="69" y="342"/>
                  </a:cubicBezTo>
                  <a:cubicBezTo>
                    <a:pt x="69" y="320"/>
                    <a:pt x="69" y="320"/>
                    <a:pt x="69" y="320"/>
                  </a:cubicBezTo>
                  <a:cubicBezTo>
                    <a:pt x="92" y="365"/>
                    <a:pt x="92" y="411"/>
                    <a:pt x="115" y="457"/>
                  </a:cubicBezTo>
                  <a:cubicBezTo>
                    <a:pt x="115" y="479"/>
                    <a:pt x="115" y="502"/>
                    <a:pt x="138" y="502"/>
                  </a:cubicBezTo>
                  <a:cubicBezTo>
                    <a:pt x="161" y="525"/>
                    <a:pt x="183" y="525"/>
                    <a:pt x="183" y="525"/>
                  </a:cubicBezTo>
                  <a:cubicBezTo>
                    <a:pt x="229" y="525"/>
                    <a:pt x="252" y="479"/>
                    <a:pt x="252" y="434"/>
                  </a:cubicBezTo>
                  <a:cubicBezTo>
                    <a:pt x="206" y="297"/>
                    <a:pt x="161" y="160"/>
                    <a:pt x="115" y="46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3819383" y="2270539"/>
              <a:ext cx="9534" cy="16146"/>
            </a:xfrm>
            <a:custGeom>
              <a:rect b="b" l="l" r="r" t="t"/>
              <a:pathLst>
                <a:path extrusionOk="0" h="503" w="297">
                  <a:moveTo>
                    <a:pt x="69" y="0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69" y="206"/>
                    <a:pt x="114" y="297"/>
                    <a:pt x="137" y="388"/>
                  </a:cubicBezTo>
                  <a:cubicBezTo>
                    <a:pt x="137" y="411"/>
                    <a:pt x="137" y="434"/>
                    <a:pt x="160" y="434"/>
                  </a:cubicBezTo>
                  <a:cubicBezTo>
                    <a:pt x="160" y="457"/>
                    <a:pt x="160" y="480"/>
                    <a:pt x="183" y="480"/>
                  </a:cubicBezTo>
                  <a:cubicBezTo>
                    <a:pt x="183" y="502"/>
                    <a:pt x="206" y="502"/>
                    <a:pt x="228" y="502"/>
                  </a:cubicBezTo>
                  <a:cubicBezTo>
                    <a:pt x="251" y="480"/>
                    <a:pt x="297" y="457"/>
                    <a:pt x="274" y="411"/>
                  </a:cubicBezTo>
                  <a:cubicBezTo>
                    <a:pt x="274" y="365"/>
                    <a:pt x="251" y="320"/>
                    <a:pt x="228" y="251"/>
                  </a:cubicBezTo>
                  <a:cubicBezTo>
                    <a:pt x="206" y="183"/>
                    <a:pt x="183" y="114"/>
                    <a:pt x="160" y="46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3806928" y="2290311"/>
              <a:ext cx="94535" cy="113602"/>
            </a:xfrm>
            <a:custGeom>
              <a:rect b="b" l="l" r="r" t="t"/>
              <a:pathLst>
                <a:path extrusionOk="0" h="3539" w="2945">
                  <a:moveTo>
                    <a:pt x="1643" y="1"/>
                  </a:moveTo>
                  <a:cubicBezTo>
                    <a:pt x="1598" y="1"/>
                    <a:pt x="1552" y="23"/>
                    <a:pt x="1507" y="23"/>
                  </a:cubicBezTo>
                  <a:cubicBezTo>
                    <a:pt x="1438" y="23"/>
                    <a:pt x="1370" y="46"/>
                    <a:pt x="1301" y="69"/>
                  </a:cubicBezTo>
                  <a:cubicBezTo>
                    <a:pt x="1233" y="92"/>
                    <a:pt x="1164" y="137"/>
                    <a:pt x="1096" y="183"/>
                  </a:cubicBezTo>
                  <a:cubicBezTo>
                    <a:pt x="1004" y="252"/>
                    <a:pt x="936" y="320"/>
                    <a:pt x="867" y="411"/>
                  </a:cubicBezTo>
                  <a:cubicBezTo>
                    <a:pt x="799" y="503"/>
                    <a:pt x="753" y="594"/>
                    <a:pt x="708" y="685"/>
                  </a:cubicBezTo>
                  <a:cubicBezTo>
                    <a:pt x="662" y="777"/>
                    <a:pt x="616" y="868"/>
                    <a:pt x="594" y="936"/>
                  </a:cubicBezTo>
                  <a:lnTo>
                    <a:pt x="548" y="1005"/>
                  </a:lnTo>
                  <a:cubicBezTo>
                    <a:pt x="502" y="1119"/>
                    <a:pt x="457" y="1210"/>
                    <a:pt x="411" y="1302"/>
                  </a:cubicBezTo>
                  <a:cubicBezTo>
                    <a:pt x="388" y="1347"/>
                    <a:pt x="342" y="1393"/>
                    <a:pt x="320" y="1438"/>
                  </a:cubicBezTo>
                  <a:cubicBezTo>
                    <a:pt x="297" y="1484"/>
                    <a:pt x="251" y="1530"/>
                    <a:pt x="206" y="1575"/>
                  </a:cubicBezTo>
                  <a:cubicBezTo>
                    <a:pt x="160" y="1621"/>
                    <a:pt x="114" y="1644"/>
                    <a:pt x="69" y="1690"/>
                  </a:cubicBezTo>
                  <a:cubicBezTo>
                    <a:pt x="46" y="1690"/>
                    <a:pt x="46" y="1712"/>
                    <a:pt x="46" y="1712"/>
                  </a:cubicBezTo>
                  <a:cubicBezTo>
                    <a:pt x="0" y="1735"/>
                    <a:pt x="0" y="1781"/>
                    <a:pt x="23" y="1804"/>
                  </a:cubicBezTo>
                  <a:cubicBezTo>
                    <a:pt x="91" y="1895"/>
                    <a:pt x="137" y="1963"/>
                    <a:pt x="183" y="2055"/>
                  </a:cubicBezTo>
                  <a:cubicBezTo>
                    <a:pt x="251" y="2169"/>
                    <a:pt x="320" y="2306"/>
                    <a:pt x="388" y="2443"/>
                  </a:cubicBezTo>
                  <a:cubicBezTo>
                    <a:pt x="434" y="2580"/>
                    <a:pt x="502" y="2717"/>
                    <a:pt x="571" y="2831"/>
                  </a:cubicBezTo>
                  <a:cubicBezTo>
                    <a:pt x="616" y="2899"/>
                    <a:pt x="662" y="2968"/>
                    <a:pt x="708" y="3013"/>
                  </a:cubicBezTo>
                  <a:cubicBezTo>
                    <a:pt x="730" y="3082"/>
                    <a:pt x="799" y="3150"/>
                    <a:pt x="845" y="3196"/>
                  </a:cubicBezTo>
                  <a:cubicBezTo>
                    <a:pt x="959" y="3310"/>
                    <a:pt x="1096" y="3401"/>
                    <a:pt x="1233" y="3470"/>
                  </a:cubicBezTo>
                  <a:cubicBezTo>
                    <a:pt x="1301" y="3493"/>
                    <a:pt x="1370" y="3516"/>
                    <a:pt x="1461" y="3538"/>
                  </a:cubicBezTo>
                  <a:lnTo>
                    <a:pt x="1666" y="3538"/>
                  </a:lnTo>
                  <a:cubicBezTo>
                    <a:pt x="1735" y="3538"/>
                    <a:pt x="1803" y="3516"/>
                    <a:pt x="1872" y="3493"/>
                  </a:cubicBezTo>
                  <a:cubicBezTo>
                    <a:pt x="1963" y="3470"/>
                    <a:pt x="2032" y="3424"/>
                    <a:pt x="2100" y="3379"/>
                  </a:cubicBezTo>
                  <a:cubicBezTo>
                    <a:pt x="2237" y="3310"/>
                    <a:pt x="2351" y="3196"/>
                    <a:pt x="2465" y="3059"/>
                  </a:cubicBezTo>
                  <a:cubicBezTo>
                    <a:pt x="2557" y="2945"/>
                    <a:pt x="2671" y="2808"/>
                    <a:pt x="2739" y="2625"/>
                  </a:cubicBezTo>
                  <a:cubicBezTo>
                    <a:pt x="2808" y="2488"/>
                    <a:pt x="2853" y="2329"/>
                    <a:pt x="2899" y="2146"/>
                  </a:cubicBezTo>
                  <a:cubicBezTo>
                    <a:pt x="2922" y="1986"/>
                    <a:pt x="2945" y="1804"/>
                    <a:pt x="2922" y="1598"/>
                  </a:cubicBezTo>
                  <a:cubicBezTo>
                    <a:pt x="2922" y="1438"/>
                    <a:pt x="2899" y="1279"/>
                    <a:pt x="2830" y="1119"/>
                  </a:cubicBezTo>
                  <a:cubicBezTo>
                    <a:pt x="2808" y="1028"/>
                    <a:pt x="2785" y="936"/>
                    <a:pt x="2762" y="868"/>
                  </a:cubicBezTo>
                  <a:cubicBezTo>
                    <a:pt x="2716" y="799"/>
                    <a:pt x="2693" y="708"/>
                    <a:pt x="2648" y="640"/>
                  </a:cubicBezTo>
                  <a:cubicBezTo>
                    <a:pt x="2579" y="503"/>
                    <a:pt x="2465" y="389"/>
                    <a:pt x="2351" y="297"/>
                  </a:cubicBezTo>
                  <a:cubicBezTo>
                    <a:pt x="2237" y="183"/>
                    <a:pt x="2077" y="115"/>
                    <a:pt x="1917" y="46"/>
                  </a:cubicBezTo>
                  <a:cubicBezTo>
                    <a:pt x="1826" y="23"/>
                    <a:pt x="1735" y="1"/>
                    <a:pt x="1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3417859" y="2269062"/>
              <a:ext cx="501209" cy="430846"/>
            </a:xfrm>
            <a:custGeom>
              <a:rect b="b" l="l" r="r" t="t"/>
              <a:pathLst>
                <a:path extrusionOk="0" h="13422" w="15614">
                  <a:moveTo>
                    <a:pt x="7784" y="1"/>
                  </a:moveTo>
                  <a:cubicBezTo>
                    <a:pt x="7647" y="1"/>
                    <a:pt x="7488" y="1"/>
                    <a:pt x="7351" y="23"/>
                  </a:cubicBezTo>
                  <a:cubicBezTo>
                    <a:pt x="7031" y="46"/>
                    <a:pt x="6734" y="92"/>
                    <a:pt x="6415" y="183"/>
                  </a:cubicBezTo>
                  <a:cubicBezTo>
                    <a:pt x="5798" y="343"/>
                    <a:pt x="5205" y="663"/>
                    <a:pt x="4703" y="1096"/>
                  </a:cubicBezTo>
                  <a:cubicBezTo>
                    <a:pt x="4566" y="1210"/>
                    <a:pt x="4452" y="1324"/>
                    <a:pt x="4315" y="1461"/>
                  </a:cubicBezTo>
                  <a:cubicBezTo>
                    <a:pt x="4246" y="1530"/>
                    <a:pt x="4201" y="1598"/>
                    <a:pt x="4132" y="1667"/>
                  </a:cubicBezTo>
                  <a:cubicBezTo>
                    <a:pt x="4064" y="1758"/>
                    <a:pt x="3972" y="1849"/>
                    <a:pt x="3904" y="1941"/>
                  </a:cubicBezTo>
                  <a:cubicBezTo>
                    <a:pt x="3653" y="2215"/>
                    <a:pt x="3379" y="2534"/>
                    <a:pt x="3105" y="2899"/>
                  </a:cubicBezTo>
                  <a:cubicBezTo>
                    <a:pt x="2626" y="3516"/>
                    <a:pt x="2124" y="4178"/>
                    <a:pt x="1576" y="4976"/>
                  </a:cubicBezTo>
                  <a:cubicBezTo>
                    <a:pt x="1416" y="5182"/>
                    <a:pt x="1279" y="5387"/>
                    <a:pt x="1119" y="5616"/>
                  </a:cubicBezTo>
                  <a:lnTo>
                    <a:pt x="914" y="5935"/>
                  </a:lnTo>
                  <a:lnTo>
                    <a:pt x="686" y="6255"/>
                  </a:lnTo>
                  <a:lnTo>
                    <a:pt x="617" y="6346"/>
                  </a:lnTo>
                  <a:cubicBezTo>
                    <a:pt x="480" y="6551"/>
                    <a:pt x="320" y="6802"/>
                    <a:pt x="183" y="7031"/>
                  </a:cubicBezTo>
                  <a:cubicBezTo>
                    <a:pt x="115" y="7168"/>
                    <a:pt x="69" y="7305"/>
                    <a:pt x="46" y="7442"/>
                  </a:cubicBezTo>
                  <a:cubicBezTo>
                    <a:pt x="24" y="7533"/>
                    <a:pt x="1" y="7647"/>
                    <a:pt x="1" y="7784"/>
                  </a:cubicBezTo>
                  <a:cubicBezTo>
                    <a:pt x="1" y="7875"/>
                    <a:pt x="24" y="7967"/>
                    <a:pt x="46" y="8058"/>
                  </a:cubicBezTo>
                  <a:cubicBezTo>
                    <a:pt x="46" y="8104"/>
                    <a:pt x="69" y="8149"/>
                    <a:pt x="92" y="8172"/>
                  </a:cubicBezTo>
                  <a:cubicBezTo>
                    <a:pt x="115" y="8218"/>
                    <a:pt x="138" y="8263"/>
                    <a:pt x="161" y="8286"/>
                  </a:cubicBezTo>
                  <a:cubicBezTo>
                    <a:pt x="183" y="8309"/>
                    <a:pt x="183" y="8309"/>
                    <a:pt x="206" y="8332"/>
                  </a:cubicBezTo>
                  <a:cubicBezTo>
                    <a:pt x="206" y="8332"/>
                    <a:pt x="229" y="8355"/>
                    <a:pt x="252" y="8355"/>
                  </a:cubicBezTo>
                  <a:cubicBezTo>
                    <a:pt x="275" y="8377"/>
                    <a:pt x="275" y="8377"/>
                    <a:pt x="298" y="8377"/>
                  </a:cubicBezTo>
                  <a:cubicBezTo>
                    <a:pt x="320" y="8377"/>
                    <a:pt x="343" y="8400"/>
                    <a:pt x="366" y="8400"/>
                  </a:cubicBezTo>
                  <a:lnTo>
                    <a:pt x="412" y="8400"/>
                  </a:lnTo>
                  <a:cubicBezTo>
                    <a:pt x="435" y="8400"/>
                    <a:pt x="457" y="8400"/>
                    <a:pt x="480" y="8377"/>
                  </a:cubicBezTo>
                  <a:cubicBezTo>
                    <a:pt x="526" y="8377"/>
                    <a:pt x="571" y="8355"/>
                    <a:pt x="617" y="8332"/>
                  </a:cubicBezTo>
                  <a:lnTo>
                    <a:pt x="617" y="8332"/>
                  </a:lnTo>
                  <a:cubicBezTo>
                    <a:pt x="594" y="8355"/>
                    <a:pt x="594" y="8377"/>
                    <a:pt x="594" y="8400"/>
                  </a:cubicBezTo>
                  <a:cubicBezTo>
                    <a:pt x="571" y="8514"/>
                    <a:pt x="549" y="8629"/>
                    <a:pt x="549" y="8765"/>
                  </a:cubicBezTo>
                  <a:cubicBezTo>
                    <a:pt x="549" y="8857"/>
                    <a:pt x="549" y="8971"/>
                    <a:pt x="571" y="9062"/>
                  </a:cubicBezTo>
                  <a:cubicBezTo>
                    <a:pt x="594" y="9108"/>
                    <a:pt x="617" y="9131"/>
                    <a:pt x="617" y="9153"/>
                  </a:cubicBezTo>
                  <a:cubicBezTo>
                    <a:pt x="640" y="9176"/>
                    <a:pt x="663" y="9199"/>
                    <a:pt x="663" y="9222"/>
                  </a:cubicBezTo>
                  <a:cubicBezTo>
                    <a:pt x="686" y="9245"/>
                    <a:pt x="708" y="9245"/>
                    <a:pt x="731" y="9268"/>
                  </a:cubicBezTo>
                  <a:cubicBezTo>
                    <a:pt x="777" y="9290"/>
                    <a:pt x="823" y="9313"/>
                    <a:pt x="868" y="9336"/>
                  </a:cubicBezTo>
                  <a:lnTo>
                    <a:pt x="1005" y="9336"/>
                  </a:lnTo>
                  <a:cubicBezTo>
                    <a:pt x="1028" y="9313"/>
                    <a:pt x="1051" y="9313"/>
                    <a:pt x="1074" y="9313"/>
                  </a:cubicBezTo>
                  <a:cubicBezTo>
                    <a:pt x="1096" y="9290"/>
                    <a:pt x="1119" y="9268"/>
                    <a:pt x="1142" y="9268"/>
                  </a:cubicBezTo>
                  <a:cubicBezTo>
                    <a:pt x="1188" y="9222"/>
                    <a:pt x="1233" y="9176"/>
                    <a:pt x="1256" y="9131"/>
                  </a:cubicBezTo>
                  <a:cubicBezTo>
                    <a:pt x="1279" y="9108"/>
                    <a:pt x="1302" y="9085"/>
                    <a:pt x="1302" y="9062"/>
                  </a:cubicBezTo>
                  <a:lnTo>
                    <a:pt x="1302" y="9085"/>
                  </a:lnTo>
                  <a:cubicBezTo>
                    <a:pt x="1302" y="9199"/>
                    <a:pt x="1325" y="9313"/>
                    <a:pt x="1348" y="9473"/>
                  </a:cubicBezTo>
                  <a:cubicBezTo>
                    <a:pt x="1393" y="9678"/>
                    <a:pt x="1484" y="9907"/>
                    <a:pt x="1621" y="10135"/>
                  </a:cubicBezTo>
                  <a:cubicBezTo>
                    <a:pt x="1713" y="10340"/>
                    <a:pt x="1850" y="10523"/>
                    <a:pt x="2032" y="10728"/>
                  </a:cubicBezTo>
                  <a:cubicBezTo>
                    <a:pt x="2192" y="10911"/>
                    <a:pt x="2375" y="11071"/>
                    <a:pt x="2603" y="11231"/>
                  </a:cubicBezTo>
                  <a:cubicBezTo>
                    <a:pt x="2991" y="11505"/>
                    <a:pt x="3447" y="11733"/>
                    <a:pt x="3950" y="11915"/>
                  </a:cubicBezTo>
                  <a:cubicBezTo>
                    <a:pt x="4224" y="12029"/>
                    <a:pt x="4520" y="12098"/>
                    <a:pt x="4817" y="12166"/>
                  </a:cubicBezTo>
                  <a:cubicBezTo>
                    <a:pt x="5068" y="12235"/>
                    <a:pt x="5319" y="12303"/>
                    <a:pt x="5570" y="12395"/>
                  </a:cubicBezTo>
                  <a:cubicBezTo>
                    <a:pt x="5707" y="12440"/>
                    <a:pt x="5844" y="12486"/>
                    <a:pt x="5981" y="12554"/>
                  </a:cubicBezTo>
                  <a:cubicBezTo>
                    <a:pt x="6118" y="12623"/>
                    <a:pt x="6255" y="12691"/>
                    <a:pt x="6438" y="12806"/>
                  </a:cubicBezTo>
                  <a:cubicBezTo>
                    <a:pt x="6757" y="13011"/>
                    <a:pt x="7031" y="13148"/>
                    <a:pt x="7305" y="13262"/>
                  </a:cubicBezTo>
                  <a:cubicBezTo>
                    <a:pt x="7442" y="13308"/>
                    <a:pt x="7602" y="13353"/>
                    <a:pt x="7739" y="13376"/>
                  </a:cubicBezTo>
                  <a:cubicBezTo>
                    <a:pt x="7898" y="13399"/>
                    <a:pt x="8058" y="13422"/>
                    <a:pt x="8195" y="13422"/>
                  </a:cubicBezTo>
                  <a:lnTo>
                    <a:pt x="8378" y="13422"/>
                  </a:lnTo>
                  <a:cubicBezTo>
                    <a:pt x="8629" y="13422"/>
                    <a:pt x="8903" y="13399"/>
                    <a:pt x="9177" y="13331"/>
                  </a:cubicBezTo>
                  <a:cubicBezTo>
                    <a:pt x="9428" y="13285"/>
                    <a:pt x="9679" y="13194"/>
                    <a:pt x="9930" y="13057"/>
                  </a:cubicBezTo>
                  <a:cubicBezTo>
                    <a:pt x="10204" y="12920"/>
                    <a:pt x="10432" y="12783"/>
                    <a:pt x="10660" y="12623"/>
                  </a:cubicBezTo>
                  <a:cubicBezTo>
                    <a:pt x="10752" y="12554"/>
                    <a:pt x="10866" y="12486"/>
                    <a:pt x="10957" y="12418"/>
                  </a:cubicBezTo>
                  <a:cubicBezTo>
                    <a:pt x="11071" y="12326"/>
                    <a:pt x="11208" y="12235"/>
                    <a:pt x="11322" y="12144"/>
                  </a:cubicBezTo>
                  <a:cubicBezTo>
                    <a:pt x="11619" y="11961"/>
                    <a:pt x="11870" y="11801"/>
                    <a:pt x="12121" y="11664"/>
                  </a:cubicBezTo>
                  <a:cubicBezTo>
                    <a:pt x="12327" y="11573"/>
                    <a:pt x="12555" y="11482"/>
                    <a:pt x="12783" y="11390"/>
                  </a:cubicBezTo>
                  <a:cubicBezTo>
                    <a:pt x="12966" y="11322"/>
                    <a:pt x="13194" y="11231"/>
                    <a:pt x="13399" y="11116"/>
                  </a:cubicBezTo>
                  <a:cubicBezTo>
                    <a:pt x="13605" y="11025"/>
                    <a:pt x="13787" y="10911"/>
                    <a:pt x="13947" y="10774"/>
                  </a:cubicBezTo>
                  <a:cubicBezTo>
                    <a:pt x="14038" y="10683"/>
                    <a:pt x="14107" y="10591"/>
                    <a:pt x="14198" y="10523"/>
                  </a:cubicBezTo>
                  <a:cubicBezTo>
                    <a:pt x="14244" y="10432"/>
                    <a:pt x="14312" y="10363"/>
                    <a:pt x="14381" y="10249"/>
                  </a:cubicBezTo>
                  <a:cubicBezTo>
                    <a:pt x="14404" y="10318"/>
                    <a:pt x="14426" y="10340"/>
                    <a:pt x="14472" y="10386"/>
                  </a:cubicBezTo>
                  <a:cubicBezTo>
                    <a:pt x="14495" y="10409"/>
                    <a:pt x="14518" y="10432"/>
                    <a:pt x="14541" y="10432"/>
                  </a:cubicBezTo>
                  <a:lnTo>
                    <a:pt x="14632" y="10432"/>
                  </a:lnTo>
                  <a:cubicBezTo>
                    <a:pt x="14655" y="10432"/>
                    <a:pt x="14678" y="10409"/>
                    <a:pt x="14700" y="10386"/>
                  </a:cubicBezTo>
                  <a:cubicBezTo>
                    <a:pt x="14723" y="10363"/>
                    <a:pt x="14746" y="10340"/>
                    <a:pt x="14746" y="10318"/>
                  </a:cubicBezTo>
                  <a:cubicBezTo>
                    <a:pt x="14769" y="10272"/>
                    <a:pt x="14792" y="10226"/>
                    <a:pt x="14792" y="10203"/>
                  </a:cubicBezTo>
                  <a:cubicBezTo>
                    <a:pt x="14814" y="10158"/>
                    <a:pt x="14837" y="10112"/>
                    <a:pt x="14837" y="10067"/>
                  </a:cubicBezTo>
                  <a:cubicBezTo>
                    <a:pt x="14883" y="9930"/>
                    <a:pt x="14883" y="9815"/>
                    <a:pt x="14906" y="9724"/>
                  </a:cubicBezTo>
                  <a:cubicBezTo>
                    <a:pt x="14929" y="9610"/>
                    <a:pt x="14929" y="9496"/>
                    <a:pt x="14929" y="9359"/>
                  </a:cubicBezTo>
                  <a:cubicBezTo>
                    <a:pt x="14951" y="9268"/>
                    <a:pt x="14951" y="9153"/>
                    <a:pt x="14929" y="9039"/>
                  </a:cubicBezTo>
                  <a:cubicBezTo>
                    <a:pt x="14951" y="9039"/>
                    <a:pt x="14974" y="9062"/>
                    <a:pt x="14997" y="9085"/>
                  </a:cubicBezTo>
                  <a:cubicBezTo>
                    <a:pt x="15066" y="9131"/>
                    <a:pt x="15134" y="9153"/>
                    <a:pt x="15180" y="9153"/>
                  </a:cubicBezTo>
                  <a:cubicBezTo>
                    <a:pt x="15248" y="9153"/>
                    <a:pt x="15294" y="9131"/>
                    <a:pt x="15339" y="9108"/>
                  </a:cubicBezTo>
                  <a:cubicBezTo>
                    <a:pt x="15385" y="9062"/>
                    <a:pt x="15431" y="9017"/>
                    <a:pt x="15454" y="8948"/>
                  </a:cubicBezTo>
                  <a:cubicBezTo>
                    <a:pt x="15499" y="8902"/>
                    <a:pt x="15522" y="8811"/>
                    <a:pt x="15545" y="8743"/>
                  </a:cubicBezTo>
                  <a:cubicBezTo>
                    <a:pt x="15568" y="8674"/>
                    <a:pt x="15568" y="8583"/>
                    <a:pt x="15591" y="8469"/>
                  </a:cubicBezTo>
                  <a:cubicBezTo>
                    <a:pt x="15613" y="8286"/>
                    <a:pt x="15613" y="8081"/>
                    <a:pt x="15591" y="7921"/>
                  </a:cubicBezTo>
                  <a:cubicBezTo>
                    <a:pt x="15591" y="7830"/>
                    <a:pt x="15568" y="7761"/>
                    <a:pt x="15568" y="7693"/>
                  </a:cubicBezTo>
                  <a:cubicBezTo>
                    <a:pt x="15545" y="7670"/>
                    <a:pt x="15545" y="7624"/>
                    <a:pt x="15522" y="7601"/>
                  </a:cubicBezTo>
                  <a:lnTo>
                    <a:pt x="15522" y="7556"/>
                  </a:lnTo>
                  <a:cubicBezTo>
                    <a:pt x="15476" y="7464"/>
                    <a:pt x="15454" y="7396"/>
                    <a:pt x="15408" y="7305"/>
                  </a:cubicBezTo>
                  <a:cubicBezTo>
                    <a:pt x="15248" y="6962"/>
                    <a:pt x="15066" y="6643"/>
                    <a:pt x="14929" y="6392"/>
                  </a:cubicBezTo>
                  <a:cubicBezTo>
                    <a:pt x="14792" y="6186"/>
                    <a:pt x="14678" y="5981"/>
                    <a:pt x="14541" y="5775"/>
                  </a:cubicBezTo>
                  <a:cubicBezTo>
                    <a:pt x="14289" y="5387"/>
                    <a:pt x="14016" y="4976"/>
                    <a:pt x="13810" y="4520"/>
                  </a:cubicBezTo>
                  <a:cubicBezTo>
                    <a:pt x="13285" y="3447"/>
                    <a:pt x="12737" y="2329"/>
                    <a:pt x="11847" y="1461"/>
                  </a:cubicBezTo>
                  <a:cubicBezTo>
                    <a:pt x="11642" y="1279"/>
                    <a:pt x="11413" y="1096"/>
                    <a:pt x="11185" y="936"/>
                  </a:cubicBezTo>
                  <a:cubicBezTo>
                    <a:pt x="10934" y="754"/>
                    <a:pt x="10660" y="617"/>
                    <a:pt x="10364" y="503"/>
                  </a:cubicBezTo>
                  <a:cubicBezTo>
                    <a:pt x="10090" y="389"/>
                    <a:pt x="9793" y="274"/>
                    <a:pt x="9428" y="206"/>
                  </a:cubicBezTo>
                  <a:cubicBezTo>
                    <a:pt x="9062" y="115"/>
                    <a:pt x="8720" y="69"/>
                    <a:pt x="8355" y="23"/>
                  </a:cubicBezTo>
                  <a:cubicBezTo>
                    <a:pt x="8172" y="1"/>
                    <a:pt x="7967" y="1"/>
                    <a:pt x="7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3417859" y="2314482"/>
              <a:ext cx="211057" cy="368572"/>
            </a:xfrm>
            <a:custGeom>
              <a:rect b="b" l="l" r="r" t="t"/>
              <a:pathLst>
                <a:path extrusionOk="0" h="11482" w="6575">
                  <a:moveTo>
                    <a:pt x="4360" y="1"/>
                  </a:moveTo>
                  <a:cubicBezTo>
                    <a:pt x="4338" y="1"/>
                    <a:pt x="4338" y="24"/>
                    <a:pt x="4315" y="46"/>
                  </a:cubicBezTo>
                  <a:cubicBezTo>
                    <a:pt x="4246" y="115"/>
                    <a:pt x="4178" y="183"/>
                    <a:pt x="4132" y="252"/>
                  </a:cubicBezTo>
                  <a:cubicBezTo>
                    <a:pt x="4041" y="343"/>
                    <a:pt x="3972" y="412"/>
                    <a:pt x="3904" y="503"/>
                  </a:cubicBezTo>
                  <a:cubicBezTo>
                    <a:pt x="3653" y="777"/>
                    <a:pt x="3402" y="1096"/>
                    <a:pt x="3082" y="1484"/>
                  </a:cubicBezTo>
                  <a:cubicBezTo>
                    <a:pt x="2603" y="2101"/>
                    <a:pt x="2124" y="2763"/>
                    <a:pt x="1553" y="3561"/>
                  </a:cubicBezTo>
                  <a:cubicBezTo>
                    <a:pt x="1416" y="3767"/>
                    <a:pt x="1256" y="3972"/>
                    <a:pt x="1119" y="4201"/>
                  </a:cubicBezTo>
                  <a:lnTo>
                    <a:pt x="891" y="4520"/>
                  </a:lnTo>
                  <a:lnTo>
                    <a:pt x="686" y="4840"/>
                  </a:lnTo>
                  <a:lnTo>
                    <a:pt x="617" y="4931"/>
                  </a:lnTo>
                  <a:cubicBezTo>
                    <a:pt x="480" y="5136"/>
                    <a:pt x="320" y="5365"/>
                    <a:pt x="183" y="5616"/>
                  </a:cubicBezTo>
                  <a:cubicBezTo>
                    <a:pt x="115" y="5753"/>
                    <a:pt x="69" y="5890"/>
                    <a:pt x="46" y="6027"/>
                  </a:cubicBezTo>
                  <a:cubicBezTo>
                    <a:pt x="1" y="6118"/>
                    <a:pt x="1" y="6232"/>
                    <a:pt x="1" y="6369"/>
                  </a:cubicBezTo>
                  <a:cubicBezTo>
                    <a:pt x="1" y="6460"/>
                    <a:pt x="24" y="6552"/>
                    <a:pt x="46" y="6643"/>
                  </a:cubicBezTo>
                  <a:cubicBezTo>
                    <a:pt x="46" y="6689"/>
                    <a:pt x="69" y="6734"/>
                    <a:pt x="92" y="6757"/>
                  </a:cubicBezTo>
                  <a:cubicBezTo>
                    <a:pt x="115" y="6803"/>
                    <a:pt x="138" y="6848"/>
                    <a:pt x="161" y="6871"/>
                  </a:cubicBezTo>
                  <a:cubicBezTo>
                    <a:pt x="161" y="6894"/>
                    <a:pt x="183" y="6894"/>
                    <a:pt x="183" y="6917"/>
                  </a:cubicBezTo>
                  <a:cubicBezTo>
                    <a:pt x="206" y="6917"/>
                    <a:pt x="229" y="6940"/>
                    <a:pt x="229" y="6940"/>
                  </a:cubicBezTo>
                  <a:cubicBezTo>
                    <a:pt x="252" y="6962"/>
                    <a:pt x="275" y="6962"/>
                    <a:pt x="298" y="6962"/>
                  </a:cubicBezTo>
                  <a:cubicBezTo>
                    <a:pt x="320" y="6985"/>
                    <a:pt x="343" y="6985"/>
                    <a:pt x="366" y="6985"/>
                  </a:cubicBezTo>
                  <a:lnTo>
                    <a:pt x="480" y="6985"/>
                  </a:lnTo>
                  <a:cubicBezTo>
                    <a:pt x="526" y="6962"/>
                    <a:pt x="571" y="6940"/>
                    <a:pt x="617" y="6917"/>
                  </a:cubicBezTo>
                  <a:lnTo>
                    <a:pt x="617" y="6917"/>
                  </a:lnTo>
                  <a:cubicBezTo>
                    <a:pt x="594" y="6940"/>
                    <a:pt x="594" y="6962"/>
                    <a:pt x="571" y="6985"/>
                  </a:cubicBezTo>
                  <a:cubicBezTo>
                    <a:pt x="549" y="7122"/>
                    <a:pt x="549" y="7236"/>
                    <a:pt x="549" y="7350"/>
                  </a:cubicBezTo>
                  <a:cubicBezTo>
                    <a:pt x="526" y="7442"/>
                    <a:pt x="549" y="7556"/>
                    <a:pt x="571" y="7647"/>
                  </a:cubicBezTo>
                  <a:cubicBezTo>
                    <a:pt x="594" y="7670"/>
                    <a:pt x="594" y="7716"/>
                    <a:pt x="617" y="7738"/>
                  </a:cubicBezTo>
                  <a:cubicBezTo>
                    <a:pt x="640" y="7761"/>
                    <a:pt x="640" y="7784"/>
                    <a:pt x="663" y="7807"/>
                  </a:cubicBezTo>
                  <a:cubicBezTo>
                    <a:pt x="686" y="7830"/>
                    <a:pt x="708" y="7853"/>
                    <a:pt x="731" y="7853"/>
                  </a:cubicBezTo>
                  <a:cubicBezTo>
                    <a:pt x="777" y="7898"/>
                    <a:pt x="823" y="7898"/>
                    <a:pt x="868" y="7921"/>
                  </a:cubicBezTo>
                  <a:lnTo>
                    <a:pt x="1005" y="7921"/>
                  </a:lnTo>
                  <a:cubicBezTo>
                    <a:pt x="1028" y="7921"/>
                    <a:pt x="1051" y="7898"/>
                    <a:pt x="1074" y="7898"/>
                  </a:cubicBezTo>
                  <a:cubicBezTo>
                    <a:pt x="1096" y="7875"/>
                    <a:pt x="1119" y="7875"/>
                    <a:pt x="1142" y="7853"/>
                  </a:cubicBezTo>
                  <a:cubicBezTo>
                    <a:pt x="1188" y="7807"/>
                    <a:pt x="1233" y="7761"/>
                    <a:pt x="1256" y="7716"/>
                  </a:cubicBezTo>
                  <a:cubicBezTo>
                    <a:pt x="1271" y="7700"/>
                    <a:pt x="1287" y="7685"/>
                    <a:pt x="1302" y="7670"/>
                  </a:cubicBezTo>
                  <a:lnTo>
                    <a:pt x="1302" y="7670"/>
                  </a:lnTo>
                  <a:cubicBezTo>
                    <a:pt x="1302" y="7784"/>
                    <a:pt x="1325" y="7898"/>
                    <a:pt x="1348" y="8058"/>
                  </a:cubicBezTo>
                  <a:cubicBezTo>
                    <a:pt x="1393" y="8286"/>
                    <a:pt x="1484" y="8515"/>
                    <a:pt x="1599" y="8743"/>
                  </a:cubicBezTo>
                  <a:cubicBezTo>
                    <a:pt x="1713" y="8925"/>
                    <a:pt x="1850" y="9108"/>
                    <a:pt x="2032" y="9313"/>
                  </a:cubicBezTo>
                  <a:cubicBezTo>
                    <a:pt x="2192" y="9496"/>
                    <a:pt x="2375" y="9656"/>
                    <a:pt x="2603" y="9816"/>
                  </a:cubicBezTo>
                  <a:cubicBezTo>
                    <a:pt x="2991" y="10090"/>
                    <a:pt x="3447" y="10341"/>
                    <a:pt x="3950" y="10523"/>
                  </a:cubicBezTo>
                  <a:cubicBezTo>
                    <a:pt x="4224" y="10614"/>
                    <a:pt x="4520" y="10683"/>
                    <a:pt x="4771" y="10751"/>
                  </a:cubicBezTo>
                  <a:lnTo>
                    <a:pt x="4794" y="10751"/>
                  </a:lnTo>
                  <a:cubicBezTo>
                    <a:pt x="5068" y="10820"/>
                    <a:pt x="5319" y="10888"/>
                    <a:pt x="5570" y="10980"/>
                  </a:cubicBezTo>
                  <a:cubicBezTo>
                    <a:pt x="5707" y="11025"/>
                    <a:pt x="5844" y="11094"/>
                    <a:pt x="5981" y="11139"/>
                  </a:cubicBezTo>
                  <a:cubicBezTo>
                    <a:pt x="6118" y="11208"/>
                    <a:pt x="6255" y="11299"/>
                    <a:pt x="6415" y="11391"/>
                  </a:cubicBezTo>
                  <a:cubicBezTo>
                    <a:pt x="6483" y="11436"/>
                    <a:pt x="6529" y="11459"/>
                    <a:pt x="6575" y="11482"/>
                  </a:cubicBezTo>
                  <a:cubicBezTo>
                    <a:pt x="6483" y="11413"/>
                    <a:pt x="6415" y="11345"/>
                    <a:pt x="6323" y="11276"/>
                  </a:cubicBezTo>
                  <a:cubicBezTo>
                    <a:pt x="6209" y="11185"/>
                    <a:pt x="6072" y="11071"/>
                    <a:pt x="5958" y="10980"/>
                  </a:cubicBezTo>
                  <a:lnTo>
                    <a:pt x="5935" y="10980"/>
                  </a:lnTo>
                  <a:cubicBezTo>
                    <a:pt x="5844" y="10911"/>
                    <a:pt x="5730" y="10843"/>
                    <a:pt x="5639" y="10774"/>
                  </a:cubicBezTo>
                  <a:cubicBezTo>
                    <a:pt x="5525" y="10729"/>
                    <a:pt x="5410" y="10683"/>
                    <a:pt x="5296" y="10637"/>
                  </a:cubicBezTo>
                  <a:cubicBezTo>
                    <a:pt x="5091" y="10569"/>
                    <a:pt x="4885" y="10500"/>
                    <a:pt x="4680" y="10432"/>
                  </a:cubicBezTo>
                  <a:cubicBezTo>
                    <a:pt x="4497" y="10386"/>
                    <a:pt x="4292" y="10341"/>
                    <a:pt x="4109" y="10272"/>
                  </a:cubicBezTo>
                  <a:cubicBezTo>
                    <a:pt x="3767" y="10135"/>
                    <a:pt x="3425" y="9975"/>
                    <a:pt x="3128" y="9747"/>
                  </a:cubicBezTo>
                  <a:cubicBezTo>
                    <a:pt x="2968" y="9633"/>
                    <a:pt x="2808" y="9519"/>
                    <a:pt x="2671" y="9359"/>
                  </a:cubicBezTo>
                  <a:cubicBezTo>
                    <a:pt x="2557" y="9222"/>
                    <a:pt x="2466" y="9085"/>
                    <a:pt x="2375" y="8925"/>
                  </a:cubicBezTo>
                  <a:cubicBezTo>
                    <a:pt x="2329" y="8834"/>
                    <a:pt x="2283" y="8743"/>
                    <a:pt x="2261" y="8629"/>
                  </a:cubicBezTo>
                  <a:cubicBezTo>
                    <a:pt x="2238" y="8537"/>
                    <a:pt x="2238" y="8423"/>
                    <a:pt x="2215" y="8332"/>
                  </a:cubicBezTo>
                  <a:cubicBezTo>
                    <a:pt x="2215" y="8218"/>
                    <a:pt x="2215" y="8104"/>
                    <a:pt x="2192" y="7990"/>
                  </a:cubicBezTo>
                  <a:cubicBezTo>
                    <a:pt x="2192" y="7898"/>
                    <a:pt x="2192" y="7807"/>
                    <a:pt x="2169" y="7716"/>
                  </a:cubicBezTo>
                  <a:cubicBezTo>
                    <a:pt x="2146" y="7624"/>
                    <a:pt x="2124" y="7533"/>
                    <a:pt x="2101" y="7442"/>
                  </a:cubicBezTo>
                  <a:cubicBezTo>
                    <a:pt x="2078" y="7442"/>
                    <a:pt x="2078" y="7419"/>
                    <a:pt x="2078" y="7419"/>
                  </a:cubicBezTo>
                  <a:lnTo>
                    <a:pt x="2032" y="7419"/>
                  </a:lnTo>
                  <a:cubicBezTo>
                    <a:pt x="2009" y="7442"/>
                    <a:pt x="1987" y="7465"/>
                    <a:pt x="1964" y="7487"/>
                  </a:cubicBezTo>
                  <a:lnTo>
                    <a:pt x="1987" y="7487"/>
                  </a:lnTo>
                  <a:cubicBezTo>
                    <a:pt x="1964" y="7510"/>
                    <a:pt x="1941" y="7533"/>
                    <a:pt x="1918" y="7556"/>
                  </a:cubicBezTo>
                  <a:cubicBezTo>
                    <a:pt x="1918" y="7579"/>
                    <a:pt x="1895" y="7602"/>
                    <a:pt x="1873" y="7602"/>
                  </a:cubicBezTo>
                  <a:cubicBezTo>
                    <a:pt x="1850" y="7602"/>
                    <a:pt x="1827" y="7579"/>
                    <a:pt x="1804" y="7556"/>
                  </a:cubicBezTo>
                  <a:cubicBezTo>
                    <a:pt x="1758" y="7487"/>
                    <a:pt x="1713" y="7373"/>
                    <a:pt x="1713" y="7282"/>
                  </a:cubicBezTo>
                  <a:cubicBezTo>
                    <a:pt x="1713" y="7191"/>
                    <a:pt x="1713" y="7099"/>
                    <a:pt x="1736" y="7008"/>
                  </a:cubicBezTo>
                  <a:cubicBezTo>
                    <a:pt x="1781" y="6803"/>
                    <a:pt x="1850" y="6597"/>
                    <a:pt x="1873" y="6392"/>
                  </a:cubicBezTo>
                  <a:cubicBezTo>
                    <a:pt x="1873" y="6369"/>
                    <a:pt x="1873" y="6346"/>
                    <a:pt x="1873" y="6301"/>
                  </a:cubicBezTo>
                  <a:cubicBezTo>
                    <a:pt x="1873" y="6301"/>
                    <a:pt x="1873" y="6278"/>
                    <a:pt x="1873" y="6255"/>
                  </a:cubicBezTo>
                  <a:cubicBezTo>
                    <a:pt x="1850" y="6209"/>
                    <a:pt x="1850" y="6164"/>
                    <a:pt x="1827" y="6118"/>
                  </a:cubicBezTo>
                  <a:cubicBezTo>
                    <a:pt x="1827" y="6095"/>
                    <a:pt x="1804" y="6072"/>
                    <a:pt x="1804" y="6072"/>
                  </a:cubicBezTo>
                  <a:cubicBezTo>
                    <a:pt x="1804" y="6072"/>
                    <a:pt x="1781" y="6049"/>
                    <a:pt x="1781" y="6049"/>
                  </a:cubicBezTo>
                  <a:lnTo>
                    <a:pt x="1758" y="6049"/>
                  </a:lnTo>
                  <a:cubicBezTo>
                    <a:pt x="1736" y="6072"/>
                    <a:pt x="1713" y="6072"/>
                    <a:pt x="1690" y="6095"/>
                  </a:cubicBezTo>
                  <a:cubicBezTo>
                    <a:pt x="1644" y="6141"/>
                    <a:pt x="1621" y="6186"/>
                    <a:pt x="1576" y="6209"/>
                  </a:cubicBezTo>
                  <a:cubicBezTo>
                    <a:pt x="1530" y="6255"/>
                    <a:pt x="1484" y="6301"/>
                    <a:pt x="1439" y="6323"/>
                  </a:cubicBezTo>
                  <a:cubicBezTo>
                    <a:pt x="1393" y="6346"/>
                    <a:pt x="1348" y="6369"/>
                    <a:pt x="1302" y="6392"/>
                  </a:cubicBezTo>
                  <a:cubicBezTo>
                    <a:pt x="1256" y="6392"/>
                    <a:pt x="1211" y="6415"/>
                    <a:pt x="1165" y="6415"/>
                  </a:cubicBezTo>
                  <a:cubicBezTo>
                    <a:pt x="1142" y="6415"/>
                    <a:pt x="1119" y="6415"/>
                    <a:pt x="1074" y="6392"/>
                  </a:cubicBezTo>
                  <a:cubicBezTo>
                    <a:pt x="1051" y="6392"/>
                    <a:pt x="1028" y="6369"/>
                    <a:pt x="1005" y="6369"/>
                  </a:cubicBezTo>
                  <a:cubicBezTo>
                    <a:pt x="982" y="6346"/>
                    <a:pt x="982" y="6323"/>
                    <a:pt x="959" y="6301"/>
                  </a:cubicBezTo>
                  <a:cubicBezTo>
                    <a:pt x="937" y="6255"/>
                    <a:pt x="937" y="6232"/>
                    <a:pt x="937" y="6209"/>
                  </a:cubicBezTo>
                  <a:cubicBezTo>
                    <a:pt x="914" y="6118"/>
                    <a:pt x="914" y="6049"/>
                    <a:pt x="937" y="5958"/>
                  </a:cubicBezTo>
                  <a:cubicBezTo>
                    <a:pt x="937" y="5867"/>
                    <a:pt x="959" y="5776"/>
                    <a:pt x="1005" y="5684"/>
                  </a:cubicBezTo>
                  <a:cubicBezTo>
                    <a:pt x="1051" y="5479"/>
                    <a:pt x="1119" y="5296"/>
                    <a:pt x="1188" y="5114"/>
                  </a:cubicBezTo>
                  <a:cubicBezTo>
                    <a:pt x="1279" y="4885"/>
                    <a:pt x="1416" y="4657"/>
                    <a:pt x="1530" y="4452"/>
                  </a:cubicBezTo>
                  <a:cubicBezTo>
                    <a:pt x="1690" y="4178"/>
                    <a:pt x="1873" y="3904"/>
                    <a:pt x="2055" y="3653"/>
                  </a:cubicBezTo>
                  <a:cubicBezTo>
                    <a:pt x="2443" y="3128"/>
                    <a:pt x="2854" y="2603"/>
                    <a:pt x="3242" y="2078"/>
                  </a:cubicBezTo>
                  <a:cubicBezTo>
                    <a:pt x="3447" y="1804"/>
                    <a:pt x="3630" y="1507"/>
                    <a:pt x="3813" y="1210"/>
                  </a:cubicBezTo>
                  <a:cubicBezTo>
                    <a:pt x="3995" y="914"/>
                    <a:pt x="4132" y="594"/>
                    <a:pt x="4269" y="275"/>
                  </a:cubicBezTo>
                  <a:cubicBezTo>
                    <a:pt x="4292" y="183"/>
                    <a:pt x="4338" y="92"/>
                    <a:pt x="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3665501" y="2579714"/>
              <a:ext cx="11749" cy="13225"/>
            </a:xfrm>
            <a:custGeom>
              <a:rect b="b" l="l" r="r" t="t"/>
              <a:pathLst>
                <a:path extrusionOk="0" h="412" w="366">
                  <a:moveTo>
                    <a:pt x="275" y="0"/>
                  </a:moveTo>
                  <a:cubicBezTo>
                    <a:pt x="275" y="0"/>
                    <a:pt x="252" y="23"/>
                    <a:pt x="229" y="23"/>
                  </a:cubicBezTo>
                  <a:cubicBezTo>
                    <a:pt x="161" y="115"/>
                    <a:pt x="92" y="206"/>
                    <a:pt x="1" y="297"/>
                  </a:cubicBezTo>
                  <a:cubicBezTo>
                    <a:pt x="1" y="320"/>
                    <a:pt x="1" y="343"/>
                    <a:pt x="1" y="366"/>
                  </a:cubicBezTo>
                  <a:cubicBezTo>
                    <a:pt x="1" y="389"/>
                    <a:pt x="24" y="389"/>
                    <a:pt x="46" y="411"/>
                  </a:cubicBezTo>
                  <a:lnTo>
                    <a:pt x="92" y="411"/>
                  </a:lnTo>
                  <a:cubicBezTo>
                    <a:pt x="115" y="411"/>
                    <a:pt x="115" y="389"/>
                    <a:pt x="138" y="389"/>
                  </a:cubicBezTo>
                  <a:cubicBezTo>
                    <a:pt x="161" y="343"/>
                    <a:pt x="183" y="297"/>
                    <a:pt x="206" y="274"/>
                  </a:cubicBezTo>
                  <a:cubicBezTo>
                    <a:pt x="252" y="229"/>
                    <a:pt x="298" y="183"/>
                    <a:pt x="343" y="137"/>
                  </a:cubicBezTo>
                  <a:cubicBezTo>
                    <a:pt x="343" y="115"/>
                    <a:pt x="366" y="92"/>
                    <a:pt x="366" y="69"/>
                  </a:cubicBezTo>
                  <a:cubicBezTo>
                    <a:pt x="366" y="69"/>
                    <a:pt x="343" y="46"/>
                    <a:pt x="343" y="23"/>
                  </a:cubicBezTo>
                  <a:cubicBezTo>
                    <a:pt x="320" y="23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3667716" y="2587771"/>
              <a:ext cx="8828" cy="10593"/>
            </a:xfrm>
            <a:custGeom>
              <a:rect b="b" l="l" r="r" t="t"/>
              <a:pathLst>
                <a:path extrusionOk="0" h="330" w="275">
                  <a:moveTo>
                    <a:pt x="206" y="1"/>
                  </a:moveTo>
                  <a:cubicBezTo>
                    <a:pt x="183" y="1"/>
                    <a:pt x="160" y="23"/>
                    <a:pt x="160" y="23"/>
                  </a:cubicBezTo>
                  <a:cubicBezTo>
                    <a:pt x="137" y="46"/>
                    <a:pt x="114" y="69"/>
                    <a:pt x="92" y="115"/>
                  </a:cubicBezTo>
                  <a:cubicBezTo>
                    <a:pt x="46" y="138"/>
                    <a:pt x="23" y="183"/>
                    <a:pt x="0" y="229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6" y="327"/>
                    <a:pt x="50" y="330"/>
                    <a:pt x="63" y="330"/>
                  </a:cubicBezTo>
                  <a:cubicBezTo>
                    <a:pt x="94" y="330"/>
                    <a:pt x="121" y="313"/>
                    <a:pt x="137" y="297"/>
                  </a:cubicBezTo>
                  <a:cubicBezTo>
                    <a:pt x="137" y="252"/>
                    <a:pt x="160" y="229"/>
                    <a:pt x="206" y="183"/>
                  </a:cubicBezTo>
                  <a:cubicBezTo>
                    <a:pt x="206" y="160"/>
                    <a:pt x="229" y="138"/>
                    <a:pt x="251" y="138"/>
                  </a:cubicBezTo>
                  <a:cubicBezTo>
                    <a:pt x="274" y="92"/>
                    <a:pt x="274" y="46"/>
                    <a:pt x="251" y="23"/>
                  </a:cubicBezTo>
                  <a:cubicBezTo>
                    <a:pt x="229" y="23"/>
                    <a:pt x="22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3669160" y="2593645"/>
              <a:ext cx="7383" cy="11010"/>
            </a:xfrm>
            <a:custGeom>
              <a:rect b="b" l="l" r="r" t="t"/>
              <a:pathLst>
                <a:path extrusionOk="0" h="343" w="230">
                  <a:moveTo>
                    <a:pt x="138" y="0"/>
                  </a:moveTo>
                  <a:cubicBezTo>
                    <a:pt x="115" y="0"/>
                    <a:pt x="92" y="23"/>
                    <a:pt x="92" y="46"/>
                  </a:cubicBezTo>
                  <a:cubicBezTo>
                    <a:pt x="69" y="114"/>
                    <a:pt x="24" y="183"/>
                    <a:pt x="1" y="251"/>
                  </a:cubicBezTo>
                  <a:cubicBezTo>
                    <a:pt x="1" y="274"/>
                    <a:pt x="24" y="320"/>
                    <a:pt x="47" y="343"/>
                  </a:cubicBezTo>
                  <a:cubicBezTo>
                    <a:pt x="92" y="343"/>
                    <a:pt x="115" y="320"/>
                    <a:pt x="138" y="297"/>
                  </a:cubicBezTo>
                  <a:cubicBezTo>
                    <a:pt x="161" y="228"/>
                    <a:pt x="184" y="183"/>
                    <a:pt x="184" y="137"/>
                  </a:cubicBezTo>
                  <a:cubicBezTo>
                    <a:pt x="206" y="137"/>
                    <a:pt x="206" y="114"/>
                    <a:pt x="206" y="114"/>
                  </a:cubicBezTo>
                  <a:cubicBezTo>
                    <a:pt x="206" y="91"/>
                    <a:pt x="229" y="69"/>
                    <a:pt x="206" y="46"/>
                  </a:cubicBezTo>
                  <a:cubicBezTo>
                    <a:pt x="206" y="46"/>
                    <a:pt x="206" y="23"/>
                    <a:pt x="184" y="23"/>
                  </a:cubicBezTo>
                  <a:cubicBezTo>
                    <a:pt x="184" y="0"/>
                    <a:pt x="16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3743180" y="2583373"/>
              <a:ext cx="11010" cy="11749"/>
            </a:xfrm>
            <a:custGeom>
              <a:rect b="b" l="l" r="r" t="t"/>
              <a:pathLst>
                <a:path extrusionOk="0" h="366" w="343">
                  <a:moveTo>
                    <a:pt x="69" y="1"/>
                  </a:moveTo>
                  <a:cubicBezTo>
                    <a:pt x="46" y="1"/>
                    <a:pt x="23" y="23"/>
                    <a:pt x="23" y="46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69" y="138"/>
                    <a:pt x="92" y="160"/>
                    <a:pt x="92" y="183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2" y="160"/>
                    <a:pt x="114" y="183"/>
                    <a:pt x="114" y="183"/>
                  </a:cubicBezTo>
                  <a:cubicBezTo>
                    <a:pt x="137" y="206"/>
                    <a:pt x="137" y="229"/>
                    <a:pt x="160" y="229"/>
                  </a:cubicBezTo>
                  <a:cubicBezTo>
                    <a:pt x="160" y="252"/>
                    <a:pt x="160" y="252"/>
                    <a:pt x="160" y="275"/>
                  </a:cubicBezTo>
                  <a:cubicBezTo>
                    <a:pt x="183" y="297"/>
                    <a:pt x="183" y="320"/>
                    <a:pt x="206" y="343"/>
                  </a:cubicBezTo>
                  <a:cubicBezTo>
                    <a:pt x="206" y="343"/>
                    <a:pt x="229" y="366"/>
                    <a:pt x="251" y="366"/>
                  </a:cubicBezTo>
                  <a:lnTo>
                    <a:pt x="297" y="366"/>
                  </a:lnTo>
                  <a:cubicBezTo>
                    <a:pt x="320" y="343"/>
                    <a:pt x="320" y="343"/>
                    <a:pt x="320" y="320"/>
                  </a:cubicBezTo>
                  <a:cubicBezTo>
                    <a:pt x="343" y="297"/>
                    <a:pt x="320" y="275"/>
                    <a:pt x="320" y="275"/>
                  </a:cubicBezTo>
                  <a:cubicBezTo>
                    <a:pt x="320" y="252"/>
                    <a:pt x="297" y="229"/>
                    <a:pt x="297" y="206"/>
                  </a:cubicBezTo>
                  <a:cubicBezTo>
                    <a:pt x="274" y="160"/>
                    <a:pt x="251" y="138"/>
                    <a:pt x="229" y="115"/>
                  </a:cubicBezTo>
                  <a:cubicBezTo>
                    <a:pt x="206" y="69"/>
                    <a:pt x="160" y="46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3743180" y="2573840"/>
              <a:ext cx="11010" cy="8667"/>
            </a:xfrm>
            <a:custGeom>
              <a:rect b="b" l="l" r="r" t="t"/>
              <a:pathLst>
                <a:path extrusionOk="0" h="270" w="343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7"/>
                    <a:pt x="23" y="92"/>
                    <a:pt x="46" y="115"/>
                  </a:cubicBezTo>
                  <a:cubicBezTo>
                    <a:pt x="69" y="115"/>
                    <a:pt x="69" y="138"/>
                    <a:pt x="92" y="138"/>
                  </a:cubicBezTo>
                  <a:cubicBezTo>
                    <a:pt x="114" y="161"/>
                    <a:pt x="137" y="183"/>
                    <a:pt x="160" y="183"/>
                  </a:cubicBezTo>
                  <a:lnTo>
                    <a:pt x="137" y="183"/>
                  </a:lnTo>
                  <a:cubicBezTo>
                    <a:pt x="160" y="206"/>
                    <a:pt x="183" y="229"/>
                    <a:pt x="206" y="252"/>
                  </a:cubicBezTo>
                  <a:cubicBezTo>
                    <a:pt x="217" y="263"/>
                    <a:pt x="234" y="269"/>
                    <a:pt x="251" y="269"/>
                  </a:cubicBezTo>
                  <a:cubicBezTo>
                    <a:pt x="268" y="269"/>
                    <a:pt x="286" y="263"/>
                    <a:pt x="297" y="252"/>
                  </a:cubicBezTo>
                  <a:cubicBezTo>
                    <a:pt x="343" y="229"/>
                    <a:pt x="343" y="183"/>
                    <a:pt x="297" y="138"/>
                  </a:cubicBezTo>
                  <a:cubicBezTo>
                    <a:pt x="274" y="115"/>
                    <a:pt x="251" y="92"/>
                    <a:pt x="229" y="69"/>
                  </a:cubicBezTo>
                  <a:cubicBezTo>
                    <a:pt x="229" y="69"/>
                    <a:pt x="206" y="47"/>
                    <a:pt x="206" y="47"/>
                  </a:cubicBezTo>
                  <a:cubicBezTo>
                    <a:pt x="183" y="24"/>
                    <a:pt x="137" y="24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3539481" y="2480079"/>
              <a:ext cx="122397" cy="142909"/>
            </a:xfrm>
            <a:custGeom>
              <a:rect b="b" l="l" r="r" t="t"/>
              <a:pathLst>
                <a:path extrusionOk="0" h="4452" w="3813">
                  <a:moveTo>
                    <a:pt x="2557" y="0"/>
                  </a:moveTo>
                  <a:cubicBezTo>
                    <a:pt x="2466" y="0"/>
                    <a:pt x="2397" y="23"/>
                    <a:pt x="2306" y="46"/>
                  </a:cubicBezTo>
                  <a:cubicBezTo>
                    <a:pt x="2238" y="69"/>
                    <a:pt x="2169" y="114"/>
                    <a:pt x="2101" y="183"/>
                  </a:cubicBezTo>
                  <a:cubicBezTo>
                    <a:pt x="2032" y="228"/>
                    <a:pt x="1964" y="297"/>
                    <a:pt x="1895" y="388"/>
                  </a:cubicBezTo>
                  <a:cubicBezTo>
                    <a:pt x="1781" y="525"/>
                    <a:pt x="1690" y="685"/>
                    <a:pt x="1599" y="822"/>
                  </a:cubicBezTo>
                  <a:cubicBezTo>
                    <a:pt x="1553" y="913"/>
                    <a:pt x="1507" y="1005"/>
                    <a:pt x="1462" y="1096"/>
                  </a:cubicBezTo>
                  <a:cubicBezTo>
                    <a:pt x="1416" y="1164"/>
                    <a:pt x="1370" y="1233"/>
                    <a:pt x="1325" y="1324"/>
                  </a:cubicBezTo>
                  <a:cubicBezTo>
                    <a:pt x="1233" y="1484"/>
                    <a:pt x="1119" y="1689"/>
                    <a:pt x="982" y="1849"/>
                  </a:cubicBezTo>
                  <a:cubicBezTo>
                    <a:pt x="937" y="1895"/>
                    <a:pt x="891" y="1940"/>
                    <a:pt x="845" y="1963"/>
                  </a:cubicBezTo>
                  <a:cubicBezTo>
                    <a:pt x="823" y="1963"/>
                    <a:pt x="823" y="1986"/>
                    <a:pt x="823" y="1986"/>
                  </a:cubicBezTo>
                  <a:cubicBezTo>
                    <a:pt x="777" y="2032"/>
                    <a:pt x="708" y="2077"/>
                    <a:pt x="663" y="2100"/>
                  </a:cubicBezTo>
                  <a:lnTo>
                    <a:pt x="549" y="2214"/>
                  </a:lnTo>
                  <a:cubicBezTo>
                    <a:pt x="435" y="2283"/>
                    <a:pt x="343" y="2351"/>
                    <a:pt x="275" y="2420"/>
                  </a:cubicBezTo>
                  <a:cubicBezTo>
                    <a:pt x="252" y="2465"/>
                    <a:pt x="206" y="2511"/>
                    <a:pt x="183" y="2557"/>
                  </a:cubicBezTo>
                  <a:cubicBezTo>
                    <a:pt x="138" y="2602"/>
                    <a:pt x="115" y="2648"/>
                    <a:pt x="92" y="2694"/>
                  </a:cubicBezTo>
                  <a:cubicBezTo>
                    <a:pt x="46" y="2785"/>
                    <a:pt x="24" y="2899"/>
                    <a:pt x="1" y="3013"/>
                  </a:cubicBezTo>
                  <a:cubicBezTo>
                    <a:pt x="1" y="3082"/>
                    <a:pt x="1" y="3150"/>
                    <a:pt x="1" y="3196"/>
                  </a:cubicBezTo>
                  <a:cubicBezTo>
                    <a:pt x="1" y="3287"/>
                    <a:pt x="24" y="3378"/>
                    <a:pt x="46" y="3447"/>
                  </a:cubicBezTo>
                  <a:cubicBezTo>
                    <a:pt x="69" y="3561"/>
                    <a:pt x="115" y="3652"/>
                    <a:pt x="161" y="3766"/>
                  </a:cubicBezTo>
                  <a:cubicBezTo>
                    <a:pt x="206" y="3858"/>
                    <a:pt x="298" y="3949"/>
                    <a:pt x="366" y="4040"/>
                  </a:cubicBezTo>
                  <a:cubicBezTo>
                    <a:pt x="526" y="4177"/>
                    <a:pt x="708" y="4291"/>
                    <a:pt x="937" y="4360"/>
                  </a:cubicBezTo>
                  <a:cubicBezTo>
                    <a:pt x="1028" y="4406"/>
                    <a:pt x="1119" y="4428"/>
                    <a:pt x="1233" y="4428"/>
                  </a:cubicBezTo>
                  <a:cubicBezTo>
                    <a:pt x="1325" y="4451"/>
                    <a:pt x="1416" y="4451"/>
                    <a:pt x="1507" y="4451"/>
                  </a:cubicBezTo>
                  <a:lnTo>
                    <a:pt x="1599" y="4451"/>
                  </a:lnTo>
                  <a:cubicBezTo>
                    <a:pt x="2101" y="4428"/>
                    <a:pt x="2557" y="4269"/>
                    <a:pt x="2900" y="3995"/>
                  </a:cubicBezTo>
                  <a:cubicBezTo>
                    <a:pt x="3037" y="3858"/>
                    <a:pt x="3174" y="3698"/>
                    <a:pt x="3311" y="3447"/>
                  </a:cubicBezTo>
                  <a:cubicBezTo>
                    <a:pt x="3447" y="3241"/>
                    <a:pt x="3539" y="2990"/>
                    <a:pt x="3630" y="2716"/>
                  </a:cubicBezTo>
                  <a:cubicBezTo>
                    <a:pt x="3721" y="2465"/>
                    <a:pt x="3767" y="2191"/>
                    <a:pt x="3790" y="1918"/>
                  </a:cubicBezTo>
                  <a:cubicBezTo>
                    <a:pt x="3813" y="1621"/>
                    <a:pt x="3790" y="1370"/>
                    <a:pt x="3721" y="1119"/>
                  </a:cubicBezTo>
                  <a:cubicBezTo>
                    <a:pt x="3676" y="868"/>
                    <a:pt x="3562" y="639"/>
                    <a:pt x="3402" y="457"/>
                  </a:cubicBezTo>
                  <a:cubicBezTo>
                    <a:pt x="3333" y="365"/>
                    <a:pt x="3265" y="297"/>
                    <a:pt x="3151" y="206"/>
                  </a:cubicBezTo>
                  <a:cubicBezTo>
                    <a:pt x="3037" y="137"/>
                    <a:pt x="2945" y="92"/>
                    <a:pt x="2831" y="46"/>
                  </a:cubicBezTo>
                  <a:cubicBezTo>
                    <a:pt x="2740" y="23"/>
                    <a:pt x="2649" y="0"/>
                    <a:pt x="2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3743918" y="2464672"/>
              <a:ext cx="122365" cy="142909"/>
            </a:xfrm>
            <a:custGeom>
              <a:rect b="b" l="l" r="r" t="t"/>
              <a:pathLst>
                <a:path extrusionOk="0" h="4452" w="3812">
                  <a:moveTo>
                    <a:pt x="1255" y="1"/>
                  </a:moveTo>
                  <a:cubicBezTo>
                    <a:pt x="1164" y="1"/>
                    <a:pt x="1073" y="1"/>
                    <a:pt x="982" y="47"/>
                  </a:cubicBezTo>
                  <a:cubicBezTo>
                    <a:pt x="867" y="69"/>
                    <a:pt x="753" y="138"/>
                    <a:pt x="662" y="206"/>
                  </a:cubicBezTo>
                  <a:cubicBezTo>
                    <a:pt x="548" y="298"/>
                    <a:pt x="457" y="366"/>
                    <a:pt x="388" y="457"/>
                  </a:cubicBezTo>
                  <a:cubicBezTo>
                    <a:pt x="251" y="640"/>
                    <a:pt x="137" y="868"/>
                    <a:pt x="69" y="1119"/>
                  </a:cubicBezTo>
                  <a:cubicBezTo>
                    <a:pt x="23" y="1370"/>
                    <a:pt x="0" y="1622"/>
                    <a:pt x="23" y="1895"/>
                  </a:cubicBezTo>
                  <a:cubicBezTo>
                    <a:pt x="46" y="2192"/>
                    <a:pt x="91" y="2466"/>
                    <a:pt x="183" y="2717"/>
                  </a:cubicBezTo>
                  <a:cubicBezTo>
                    <a:pt x="251" y="2991"/>
                    <a:pt x="365" y="3242"/>
                    <a:pt x="479" y="3448"/>
                  </a:cubicBezTo>
                  <a:cubicBezTo>
                    <a:pt x="639" y="3699"/>
                    <a:pt x="753" y="3858"/>
                    <a:pt x="913" y="3995"/>
                  </a:cubicBezTo>
                  <a:cubicBezTo>
                    <a:pt x="1255" y="4269"/>
                    <a:pt x="1712" y="4429"/>
                    <a:pt x="2214" y="4452"/>
                  </a:cubicBezTo>
                  <a:lnTo>
                    <a:pt x="2283" y="4452"/>
                  </a:lnTo>
                  <a:cubicBezTo>
                    <a:pt x="2397" y="4452"/>
                    <a:pt x="2488" y="4452"/>
                    <a:pt x="2557" y="4429"/>
                  </a:cubicBezTo>
                  <a:cubicBezTo>
                    <a:pt x="2671" y="4406"/>
                    <a:pt x="2785" y="4383"/>
                    <a:pt x="2876" y="4361"/>
                  </a:cubicBezTo>
                  <a:cubicBezTo>
                    <a:pt x="3104" y="4292"/>
                    <a:pt x="3287" y="4178"/>
                    <a:pt x="3424" y="4018"/>
                  </a:cubicBezTo>
                  <a:cubicBezTo>
                    <a:pt x="3515" y="3950"/>
                    <a:pt x="3584" y="3858"/>
                    <a:pt x="3652" y="3744"/>
                  </a:cubicBezTo>
                  <a:cubicBezTo>
                    <a:pt x="3698" y="3653"/>
                    <a:pt x="3743" y="3539"/>
                    <a:pt x="3766" y="3448"/>
                  </a:cubicBezTo>
                  <a:cubicBezTo>
                    <a:pt x="3789" y="3379"/>
                    <a:pt x="3789" y="3288"/>
                    <a:pt x="3812" y="3196"/>
                  </a:cubicBezTo>
                  <a:cubicBezTo>
                    <a:pt x="3812" y="3151"/>
                    <a:pt x="3812" y="3082"/>
                    <a:pt x="3812" y="3014"/>
                  </a:cubicBezTo>
                  <a:cubicBezTo>
                    <a:pt x="3789" y="2900"/>
                    <a:pt x="3766" y="2786"/>
                    <a:pt x="3721" y="2694"/>
                  </a:cubicBezTo>
                  <a:cubicBezTo>
                    <a:pt x="3698" y="2649"/>
                    <a:pt x="3652" y="2580"/>
                    <a:pt x="3629" y="2535"/>
                  </a:cubicBezTo>
                  <a:cubicBezTo>
                    <a:pt x="3584" y="2512"/>
                    <a:pt x="3561" y="2466"/>
                    <a:pt x="3515" y="2420"/>
                  </a:cubicBezTo>
                  <a:cubicBezTo>
                    <a:pt x="3447" y="2352"/>
                    <a:pt x="3378" y="2283"/>
                    <a:pt x="3264" y="2215"/>
                  </a:cubicBezTo>
                  <a:lnTo>
                    <a:pt x="3150" y="2101"/>
                  </a:lnTo>
                  <a:cubicBezTo>
                    <a:pt x="3082" y="2078"/>
                    <a:pt x="3036" y="2032"/>
                    <a:pt x="2990" y="1987"/>
                  </a:cubicBezTo>
                  <a:cubicBezTo>
                    <a:pt x="2990" y="1987"/>
                    <a:pt x="2967" y="1964"/>
                    <a:pt x="2967" y="1964"/>
                  </a:cubicBezTo>
                  <a:cubicBezTo>
                    <a:pt x="2922" y="1918"/>
                    <a:pt x="2876" y="1895"/>
                    <a:pt x="2830" y="1850"/>
                  </a:cubicBezTo>
                  <a:cubicBezTo>
                    <a:pt x="2671" y="1690"/>
                    <a:pt x="2557" y="1485"/>
                    <a:pt x="2465" y="1325"/>
                  </a:cubicBezTo>
                  <a:cubicBezTo>
                    <a:pt x="2420" y="1233"/>
                    <a:pt x="2397" y="1165"/>
                    <a:pt x="2351" y="1097"/>
                  </a:cubicBezTo>
                  <a:cubicBezTo>
                    <a:pt x="2305" y="1005"/>
                    <a:pt x="2260" y="914"/>
                    <a:pt x="2214" y="823"/>
                  </a:cubicBezTo>
                  <a:cubicBezTo>
                    <a:pt x="2123" y="686"/>
                    <a:pt x="2032" y="526"/>
                    <a:pt x="1917" y="389"/>
                  </a:cubicBezTo>
                  <a:cubicBezTo>
                    <a:pt x="1849" y="298"/>
                    <a:pt x="1780" y="229"/>
                    <a:pt x="1712" y="161"/>
                  </a:cubicBezTo>
                  <a:cubicBezTo>
                    <a:pt x="1644" y="115"/>
                    <a:pt x="1575" y="69"/>
                    <a:pt x="1507" y="47"/>
                  </a:cubicBezTo>
                  <a:cubicBezTo>
                    <a:pt x="1415" y="1"/>
                    <a:pt x="1324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3829622" y="2524761"/>
              <a:ext cx="13225" cy="10786"/>
            </a:xfrm>
            <a:custGeom>
              <a:rect b="b" l="l" r="r" t="t"/>
              <a:pathLst>
                <a:path extrusionOk="0" h="336" w="412">
                  <a:moveTo>
                    <a:pt x="92" y="1"/>
                  </a:moveTo>
                  <a:cubicBezTo>
                    <a:pt x="69" y="1"/>
                    <a:pt x="46" y="23"/>
                    <a:pt x="23" y="46"/>
                  </a:cubicBezTo>
                  <a:cubicBezTo>
                    <a:pt x="1" y="69"/>
                    <a:pt x="23" y="115"/>
                    <a:pt x="46" y="138"/>
                  </a:cubicBezTo>
                  <a:cubicBezTo>
                    <a:pt x="69" y="138"/>
                    <a:pt x="92" y="160"/>
                    <a:pt x="115" y="183"/>
                  </a:cubicBezTo>
                  <a:cubicBezTo>
                    <a:pt x="160" y="206"/>
                    <a:pt x="183" y="229"/>
                    <a:pt x="229" y="252"/>
                  </a:cubicBezTo>
                  <a:cubicBezTo>
                    <a:pt x="229" y="274"/>
                    <a:pt x="252" y="297"/>
                    <a:pt x="275" y="320"/>
                  </a:cubicBezTo>
                  <a:cubicBezTo>
                    <a:pt x="284" y="330"/>
                    <a:pt x="297" y="335"/>
                    <a:pt x="313" y="335"/>
                  </a:cubicBezTo>
                  <a:cubicBezTo>
                    <a:pt x="335" y="335"/>
                    <a:pt x="362" y="324"/>
                    <a:pt x="389" y="297"/>
                  </a:cubicBezTo>
                  <a:cubicBezTo>
                    <a:pt x="412" y="274"/>
                    <a:pt x="389" y="229"/>
                    <a:pt x="366" y="206"/>
                  </a:cubicBezTo>
                  <a:cubicBezTo>
                    <a:pt x="343" y="160"/>
                    <a:pt x="297" y="138"/>
                    <a:pt x="252" y="92"/>
                  </a:cubicBezTo>
                  <a:cubicBezTo>
                    <a:pt x="206" y="69"/>
                    <a:pt x="160" y="46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3831837" y="2525499"/>
              <a:ext cx="11749" cy="10400"/>
            </a:xfrm>
            <a:custGeom>
              <a:rect b="b" l="l" r="r" t="t"/>
              <a:pathLst>
                <a:path extrusionOk="0" h="324" w="366">
                  <a:moveTo>
                    <a:pt x="69" y="0"/>
                  </a:moveTo>
                  <a:cubicBezTo>
                    <a:pt x="46" y="0"/>
                    <a:pt x="23" y="23"/>
                    <a:pt x="0" y="46"/>
                  </a:cubicBezTo>
                  <a:cubicBezTo>
                    <a:pt x="0" y="69"/>
                    <a:pt x="0" y="92"/>
                    <a:pt x="0" y="92"/>
                  </a:cubicBezTo>
                  <a:cubicBezTo>
                    <a:pt x="0" y="115"/>
                    <a:pt x="23" y="137"/>
                    <a:pt x="23" y="137"/>
                  </a:cubicBezTo>
                  <a:cubicBezTo>
                    <a:pt x="46" y="160"/>
                    <a:pt x="91" y="160"/>
                    <a:pt x="114" y="183"/>
                  </a:cubicBezTo>
                  <a:cubicBezTo>
                    <a:pt x="137" y="206"/>
                    <a:pt x="160" y="229"/>
                    <a:pt x="183" y="251"/>
                  </a:cubicBezTo>
                  <a:cubicBezTo>
                    <a:pt x="206" y="274"/>
                    <a:pt x="228" y="274"/>
                    <a:pt x="251" y="297"/>
                  </a:cubicBezTo>
                  <a:cubicBezTo>
                    <a:pt x="261" y="316"/>
                    <a:pt x="275" y="323"/>
                    <a:pt x="289" y="323"/>
                  </a:cubicBezTo>
                  <a:cubicBezTo>
                    <a:pt x="309" y="323"/>
                    <a:pt x="329" y="310"/>
                    <a:pt x="343" y="297"/>
                  </a:cubicBezTo>
                  <a:cubicBezTo>
                    <a:pt x="365" y="274"/>
                    <a:pt x="365" y="229"/>
                    <a:pt x="343" y="206"/>
                  </a:cubicBezTo>
                  <a:cubicBezTo>
                    <a:pt x="320" y="183"/>
                    <a:pt x="297" y="160"/>
                    <a:pt x="274" y="137"/>
                  </a:cubicBezTo>
                  <a:cubicBezTo>
                    <a:pt x="251" y="115"/>
                    <a:pt x="228" y="92"/>
                    <a:pt x="183" y="69"/>
                  </a:cubicBezTo>
                  <a:cubicBezTo>
                    <a:pt x="160" y="69"/>
                    <a:pt x="137" y="46"/>
                    <a:pt x="91" y="23"/>
                  </a:cubicBezTo>
                  <a:cubicBezTo>
                    <a:pt x="91" y="0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3831837" y="2524761"/>
              <a:ext cx="12487" cy="11588"/>
            </a:xfrm>
            <a:custGeom>
              <a:rect b="b" l="l" r="r" t="t"/>
              <a:pathLst>
                <a:path extrusionOk="0" h="361" w="389">
                  <a:moveTo>
                    <a:pt x="69" y="1"/>
                  </a:moveTo>
                  <a:cubicBezTo>
                    <a:pt x="46" y="1"/>
                    <a:pt x="23" y="1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114" y="183"/>
                    <a:pt x="183" y="274"/>
                    <a:pt x="274" y="343"/>
                  </a:cubicBezTo>
                  <a:cubicBezTo>
                    <a:pt x="285" y="354"/>
                    <a:pt x="303" y="360"/>
                    <a:pt x="320" y="360"/>
                  </a:cubicBezTo>
                  <a:cubicBezTo>
                    <a:pt x="337" y="360"/>
                    <a:pt x="354" y="354"/>
                    <a:pt x="365" y="343"/>
                  </a:cubicBezTo>
                  <a:cubicBezTo>
                    <a:pt x="388" y="320"/>
                    <a:pt x="388" y="274"/>
                    <a:pt x="365" y="252"/>
                  </a:cubicBezTo>
                  <a:cubicBezTo>
                    <a:pt x="274" y="160"/>
                    <a:pt x="206" y="92"/>
                    <a:pt x="114" y="23"/>
                  </a:cubicBezTo>
                  <a:cubicBezTo>
                    <a:pt x="91" y="1"/>
                    <a:pt x="91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3831837" y="2525499"/>
              <a:ext cx="13931" cy="11556"/>
            </a:xfrm>
            <a:custGeom>
              <a:rect b="b" l="l" r="r" t="t"/>
              <a:pathLst>
                <a:path extrusionOk="0" h="360" w="434">
                  <a:moveTo>
                    <a:pt x="91" y="0"/>
                  </a:moveTo>
                  <a:cubicBezTo>
                    <a:pt x="69" y="0"/>
                    <a:pt x="23" y="0"/>
                    <a:pt x="23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23" y="92"/>
                    <a:pt x="23" y="115"/>
                    <a:pt x="46" y="115"/>
                  </a:cubicBezTo>
                  <a:cubicBezTo>
                    <a:pt x="69" y="137"/>
                    <a:pt x="69" y="137"/>
                    <a:pt x="91" y="137"/>
                  </a:cubicBezTo>
                  <a:cubicBezTo>
                    <a:pt x="137" y="183"/>
                    <a:pt x="183" y="206"/>
                    <a:pt x="206" y="251"/>
                  </a:cubicBezTo>
                  <a:cubicBezTo>
                    <a:pt x="251" y="274"/>
                    <a:pt x="274" y="320"/>
                    <a:pt x="297" y="343"/>
                  </a:cubicBezTo>
                  <a:cubicBezTo>
                    <a:pt x="320" y="354"/>
                    <a:pt x="343" y="360"/>
                    <a:pt x="362" y="360"/>
                  </a:cubicBezTo>
                  <a:cubicBezTo>
                    <a:pt x="382" y="360"/>
                    <a:pt x="400" y="354"/>
                    <a:pt x="411" y="343"/>
                  </a:cubicBezTo>
                  <a:cubicBezTo>
                    <a:pt x="411" y="320"/>
                    <a:pt x="434" y="320"/>
                    <a:pt x="434" y="297"/>
                  </a:cubicBezTo>
                  <a:cubicBezTo>
                    <a:pt x="411" y="274"/>
                    <a:pt x="411" y="251"/>
                    <a:pt x="411" y="251"/>
                  </a:cubicBezTo>
                  <a:cubicBezTo>
                    <a:pt x="343" y="183"/>
                    <a:pt x="297" y="137"/>
                    <a:pt x="228" y="92"/>
                  </a:cubicBezTo>
                  <a:cubicBezTo>
                    <a:pt x="206" y="46"/>
                    <a:pt x="160" y="23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3672113" y="2608282"/>
              <a:ext cx="90137" cy="44009"/>
            </a:xfrm>
            <a:custGeom>
              <a:rect b="b" l="l" r="r" t="t"/>
              <a:pathLst>
                <a:path extrusionOk="0" h="1371" w="2808">
                  <a:moveTo>
                    <a:pt x="2443" y="1"/>
                  </a:moveTo>
                  <a:cubicBezTo>
                    <a:pt x="2374" y="1"/>
                    <a:pt x="2306" y="1"/>
                    <a:pt x="2260" y="23"/>
                  </a:cubicBezTo>
                  <a:cubicBezTo>
                    <a:pt x="2123" y="46"/>
                    <a:pt x="2009" y="92"/>
                    <a:pt x="1872" y="138"/>
                  </a:cubicBezTo>
                  <a:lnTo>
                    <a:pt x="1781" y="160"/>
                  </a:lnTo>
                  <a:cubicBezTo>
                    <a:pt x="1666" y="206"/>
                    <a:pt x="1552" y="252"/>
                    <a:pt x="1438" y="275"/>
                  </a:cubicBezTo>
                  <a:cubicBezTo>
                    <a:pt x="1393" y="297"/>
                    <a:pt x="1370" y="297"/>
                    <a:pt x="1324" y="297"/>
                  </a:cubicBezTo>
                  <a:lnTo>
                    <a:pt x="1256" y="297"/>
                  </a:lnTo>
                  <a:cubicBezTo>
                    <a:pt x="1164" y="275"/>
                    <a:pt x="1096" y="252"/>
                    <a:pt x="1027" y="229"/>
                  </a:cubicBezTo>
                  <a:cubicBezTo>
                    <a:pt x="959" y="206"/>
                    <a:pt x="890" y="183"/>
                    <a:pt x="822" y="160"/>
                  </a:cubicBezTo>
                  <a:cubicBezTo>
                    <a:pt x="753" y="160"/>
                    <a:pt x="685" y="138"/>
                    <a:pt x="616" y="115"/>
                  </a:cubicBezTo>
                  <a:lnTo>
                    <a:pt x="434" y="115"/>
                  </a:lnTo>
                  <a:cubicBezTo>
                    <a:pt x="320" y="115"/>
                    <a:pt x="206" y="160"/>
                    <a:pt x="114" y="252"/>
                  </a:cubicBezTo>
                  <a:cubicBezTo>
                    <a:pt x="69" y="275"/>
                    <a:pt x="46" y="320"/>
                    <a:pt x="23" y="366"/>
                  </a:cubicBezTo>
                  <a:cubicBezTo>
                    <a:pt x="23" y="389"/>
                    <a:pt x="23" y="412"/>
                    <a:pt x="23" y="412"/>
                  </a:cubicBezTo>
                  <a:cubicBezTo>
                    <a:pt x="0" y="457"/>
                    <a:pt x="0" y="480"/>
                    <a:pt x="0" y="503"/>
                  </a:cubicBezTo>
                  <a:cubicBezTo>
                    <a:pt x="23" y="571"/>
                    <a:pt x="23" y="617"/>
                    <a:pt x="46" y="663"/>
                  </a:cubicBezTo>
                  <a:cubicBezTo>
                    <a:pt x="69" y="708"/>
                    <a:pt x="114" y="777"/>
                    <a:pt x="137" y="822"/>
                  </a:cubicBezTo>
                  <a:cubicBezTo>
                    <a:pt x="160" y="868"/>
                    <a:pt x="206" y="914"/>
                    <a:pt x="251" y="959"/>
                  </a:cubicBezTo>
                  <a:cubicBezTo>
                    <a:pt x="297" y="1005"/>
                    <a:pt x="343" y="1051"/>
                    <a:pt x="411" y="1096"/>
                  </a:cubicBezTo>
                  <a:cubicBezTo>
                    <a:pt x="502" y="1165"/>
                    <a:pt x="594" y="1233"/>
                    <a:pt x="753" y="1279"/>
                  </a:cubicBezTo>
                  <a:cubicBezTo>
                    <a:pt x="822" y="1302"/>
                    <a:pt x="913" y="1325"/>
                    <a:pt x="982" y="1347"/>
                  </a:cubicBezTo>
                  <a:cubicBezTo>
                    <a:pt x="1050" y="1347"/>
                    <a:pt x="1141" y="1370"/>
                    <a:pt x="1210" y="1370"/>
                  </a:cubicBezTo>
                  <a:lnTo>
                    <a:pt x="1256" y="1370"/>
                  </a:lnTo>
                  <a:cubicBezTo>
                    <a:pt x="1301" y="1370"/>
                    <a:pt x="1347" y="1347"/>
                    <a:pt x="1393" y="1347"/>
                  </a:cubicBezTo>
                  <a:lnTo>
                    <a:pt x="1530" y="1347"/>
                  </a:lnTo>
                  <a:cubicBezTo>
                    <a:pt x="1621" y="1325"/>
                    <a:pt x="1689" y="1302"/>
                    <a:pt x="1781" y="1279"/>
                  </a:cubicBezTo>
                  <a:cubicBezTo>
                    <a:pt x="1849" y="1256"/>
                    <a:pt x="1918" y="1210"/>
                    <a:pt x="1986" y="1188"/>
                  </a:cubicBezTo>
                  <a:cubicBezTo>
                    <a:pt x="2032" y="1165"/>
                    <a:pt x="2054" y="1142"/>
                    <a:pt x="2100" y="1119"/>
                  </a:cubicBezTo>
                  <a:cubicBezTo>
                    <a:pt x="2169" y="1073"/>
                    <a:pt x="2260" y="1005"/>
                    <a:pt x="2351" y="914"/>
                  </a:cubicBezTo>
                  <a:cubicBezTo>
                    <a:pt x="2443" y="822"/>
                    <a:pt x="2534" y="731"/>
                    <a:pt x="2602" y="640"/>
                  </a:cubicBezTo>
                  <a:cubicBezTo>
                    <a:pt x="2694" y="526"/>
                    <a:pt x="2808" y="297"/>
                    <a:pt x="2716" y="115"/>
                  </a:cubicBezTo>
                  <a:cubicBezTo>
                    <a:pt x="2694" y="92"/>
                    <a:pt x="2648" y="46"/>
                    <a:pt x="2625" y="23"/>
                  </a:cubicBezTo>
                  <a:cubicBezTo>
                    <a:pt x="2602" y="1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3705817" y="2617815"/>
              <a:ext cx="18329" cy="5168"/>
            </a:xfrm>
            <a:custGeom>
              <a:rect b="b" l="l" r="r" t="t"/>
              <a:pathLst>
                <a:path extrusionOk="0" h="161" w="571">
                  <a:moveTo>
                    <a:pt x="457" y="0"/>
                  </a:moveTo>
                  <a:cubicBezTo>
                    <a:pt x="343" y="0"/>
                    <a:pt x="206" y="23"/>
                    <a:pt x="91" y="23"/>
                  </a:cubicBezTo>
                  <a:cubicBezTo>
                    <a:pt x="46" y="23"/>
                    <a:pt x="0" y="46"/>
                    <a:pt x="0" y="92"/>
                  </a:cubicBezTo>
                  <a:cubicBezTo>
                    <a:pt x="0" y="115"/>
                    <a:pt x="46" y="160"/>
                    <a:pt x="69" y="160"/>
                  </a:cubicBezTo>
                  <a:cubicBezTo>
                    <a:pt x="228" y="160"/>
                    <a:pt x="365" y="137"/>
                    <a:pt x="525" y="137"/>
                  </a:cubicBezTo>
                  <a:cubicBezTo>
                    <a:pt x="548" y="137"/>
                    <a:pt x="548" y="115"/>
                    <a:pt x="571" y="92"/>
                  </a:cubicBezTo>
                  <a:cubicBezTo>
                    <a:pt x="571" y="92"/>
                    <a:pt x="571" y="69"/>
                    <a:pt x="571" y="46"/>
                  </a:cubicBezTo>
                  <a:cubicBezTo>
                    <a:pt x="571" y="23"/>
                    <a:pt x="571" y="23"/>
                    <a:pt x="548" y="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3706555" y="2617077"/>
              <a:ext cx="17591" cy="5168"/>
            </a:xfrm>
            <a:custGeom>
              <a:rect b="b" l="l" r="r" t="t"/>
              <a:pathLst>
                <a:path extrusionOk="0" h="161" w="548">
                  <a:moveTo>
                    <a:pt x="479" y="1"/>
                  </a:moveTo>
                  <a:cubicBezTo>
                    <a:pt x="342" y="23"/>
                    <a:pt x="205" y="23"/>
                    <a:pt x="68" y="23"/>
                  </a:cubicBezTo>
                  <a:cubicBezTo>
                    <a:pt x="23" y="23"/>
                    <a:pt x="0" y="46"/>
                    <a:pt x="0" y="92"/>
                  </a:cubicBezTo>
                  <a:cubicBezTo>
                    <a:pt x="0" y="138"/>
                    <a:pt x="23" y="160"/>
                    <a:pt x="68" y="160"/>
                  </a:cubicBezTo>
                  <a:cubicBezTo>
                    <a:pt x="205" y="160"/>
                    <a:pt x="342" y="160"/>
                    <a:pt x="479" y="138"/>
                  </a:cubicBezTo>
                  <a:cubicBezTo>
                    <a:pt x="502" y="138"/>
                    <a:pt x="525" y="138"/>
                    <a:pt x="525" y="115"/>
                  </a:cubicBezTo>
                  <a:cubicBezTo>
                    <a:pt x="548" y="115"/>
                    <a:pt x="548" y="92"/>
                    <a:pt x="548" y="69"/>
                  </a:cubicBezTo>
                  <a:cubicBezTo>
                    <a:pt x="548" y="69"/>
                    <a:pt x="548" y="46"/>
                    <a:pt x="525" y="23"/>
                  </a:cubicBezTo>
                  <a:cubicBezTo>
                    <a:pt x="525" y="23"/>
                    <a:pt x="502" y="1"/>
                    <a:pt x="479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3705079" y="2617077"/>
              <a:ext cx="19067" cy="5168"/>
            </a:xfrm>
            <a:custGeom>
              <a:rect b="b" l="l" r="r" t="t"/>
              <a:pathLst>
                <a:path extrusionOk="0" h="161" w="594">
                  <a:moveTo>
                    <a:pt x="503" y="1"/>
                  </a:moveTo>
                  <a:cubicBezTo>
                    <a:pt x="457" y="23"/>
                    <a:pt x="411" y="23"/>
                    <a:pt x="343" y="23"/>
                  </a:cubicBezTo>
                  <a:lnTo>
                    <a:pt x="69" y="23"/>
                  </a:lnTo>
                  <a:cubicBezTo>
                    <a:pt x="23" y="23"/>
                    <a:pt x="0" y="46"/>
                    <a:pt x="0" y="92"/>
                  </a:cubicBezTo>
                  <a:cubicBezTo>
                    <a:pt x="0" y="115"/>
                    <a:pt x="23" y="160"/>
                    <a:pt x="69" y="160"/>
                  </a:cubicBezTo>
                  <a:lnTo>
                    <a:pt x="320" y="160"/>
                  </a:lnTo>
                  <a:cubicBezTo>
                    <a:pt x="388" y="160"/>
                    <a:pt x="457" y="160"/>
                    <a:pt x="525" y="138"/>
                  </a:cubicBezTo>
                  <a:cubicBezTo>
                    <a:pt x="571" y="138"/>
                    <a:pt x="594" y="92"/>
                    <a:pt x="594" y="46"/>
                  </a:cubicBezTo>
                  <a:cubicBezTo>
                    <a:pt x="571" y="23"/>
                    <a:pt x="548" y="1"/>
                    <a:pt x="525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3705079" y="2617077"/>
              <a:ext cx="15408" cy="5906"/>
            </a:xfrm>
            <a:custGeom>
              <a:rect b="b" l="l" r="r" t="t"/>
              <a:pathLst>
                <a:path extrusionOk="0" h="184" w="480">
                  <a:moveTo>
                    <a:pt x="69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23" y="23"/>
                    <a:pt x="23" y="46"/>
                    <a:pt x="0" y="46"/>
                  </a:cubicBezTo>
                  <a:cubicBezTo>
                    <a:pt x="0" y="92"/>
                    <a:pt x="23" y="138"/>
                    <a:pt x="46" y="138"/>
                  </a:cubicBezTo>
                  <a:cubicBezTo>
                    <a:pt x="114" y="160"/>
                    <a:pt x="160" y="160"/>
                    <a:pt x="206" y="183"/>
                  </a:cubicBezTo>
                  <a:lnTo>
                    <a:pt x="411" y="183"/>
                  </a:lnTo>
                  <a:cubicBezTo>
                    <a:pt x="457" y="183"/>
                    <a:pt x="480" y="160"/>
                    <a:pt x="480" y="115"/>
                  </a:cubicBezTo>
                  <a:cubicBezTo>
                    <a:pt x="480" y="92"/>
                    <a:pt x="457" y="46"/>
                    <a:pt x="411" y="46"/>
                  </a:cubicBezTo>
                  <a:lnTo>
                    <a:pt x="320" y="46"/>
                  </a:lnTo>
                  <a:cubicBezTo>
                    <a:pt x="274" y="46"/>
                    <a:pt x="229" y="46"/>
                    <a:pt x="183" y="23"/>
                  </a:cubicBezTo>
                  <a:cubicBezTo>
                    <a:pt x="160" y="23"/>
                    <a:pt x="137" y="23"/>
                    <a:pt x="92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3702158" y="2616339"/>
              <a:ext cx="16146" cy="6645"/>
            </a:xfrm>
            <a:custGeom>
              <a:rect b="b" l="l" r="r" t="t"/>
              <a:pathLst>
                <a:path extrusionOk="0" h="207" w="503">
                  <a:moveTo>
                    <a:pt x="69" y="1"/>
                  </a:moveTo>
                  <a:cubicBezTo>
                    <a:pt x="46" y="1"/>
                    <a:pt x="46" y="1"/>
                    <a:pt x="23" y="24"/>
                  </a:cubicBezTo>
                  <a:cubicBezTo>
                    <a:pt x="23" y="24"/>
                    <a:pt x="0" y="46"/>
                    <a:pt x="0" y="46"/>
                  </a:cubicBezTo>
                  <a:cubicBezTo>
                    <a:pt x="0" y="92"/>
                    <a:pt x="0" y="138"/>
                    <a:pt x="46" y="138"/>
                  </a:cubicBezTo>
                  <a:cubicBezTo>
                    <a:pt x="183" y="161"/>
                    <a:pt x="297" y="183"/>
                    <a:pt x="434" y="206"/>
                  </a:cubicBezTo>
                  <a:cubicBezTo>
                    <a:pt x="434" y="206"/>
                    <a:pt x="457" y="206"/>
                    <a:pt x="479" y="183"/>
                  </a:cubicBezTo>
                  <a:cubicBezTo>
                    <a:pt x="479" y="183"/>
                    <a:pt x="502" y="161"/>
                    <a:pt x="502" y="138"/>
                  </a:cubicBezTo>
                  <a:cubicBezTo>
                    <a:pt x="502" y="138"/>
                    <a:pt x="502" y="115"/>
                    <a:pt x="479" y="92"/>
                  </a:cubicBezTo>
                  <a:cubicBezTo>
                    <a:pt x="457" y="92"/>
                    <a:pt x="457" y="69"/>
                    <a:pt x="434" y="69"/>
                  </a:cubicBezTo>
                  <a:lnTo>
                    <a:pt x="342" y="69"/>
                  </a:lnTo>
                  <a:cubicBezTo>
                    <a:pt x="251" y="46"/>
                    <a:pt x="183" y="24"/>
                    <a:pt x="91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37"/>
            <p:cNvSpPr/>
            <p:nvPr/>
          </p:nvSpPr>
          <p:spPr>
            <a:xfrm>
              <a:off x="3702864" y="2648598"/>
              <a:ext cx="15440" cy="32806"/>
            </a:xfrm>
            <a:custGeom>
              <a:rect b="b" l="l" r="r" t="t"/>
              <a:pathLst>
                <a:path extrusionOk="0" h="1022" w="481">
                  <a:moveTo>
                    <a:pt x="262" y="643"/>
                  </a:moveTo>
                  <a:lnTo>
                    <a:pt x="262" y="643"/>
                  </a:lnTo>
                  <a:cubicBezTo>
                    <a:pt x="257" y="646"/>
                    <a:pt x="252" y="651"/>
                    <a:pt x="252" y="662"/>
                  </a:cubicBezTo>
                  <a:cubicBezTo>
                    <a:pt x="255" y="655"/>
                    <a:pt x="259" y="649"/>
                    <a:pt x="262" y="643"/>
                  </a:cubicBezTo>
                  <a:close/>
                  <a:moveTo>
                    <a:pt x="366" y="0"/>
                  </a:moveTo>
                  <a:cubicBezTo>
                    <a:pt x="343" y="0"/>
                    <a:pt x="320" y="46"/>
                    <a:pt x="320" y="69"/>
                  </a:cubicBezTo>
                  <a:cubicBezTo>
                    <a:pt x="320" y="114"/>
                    <a:pt x="320" y="183"/>
                    <a:pt x="343" y="228"/>
                  </a:cubicBezTo>
                  <a:cubicBezTo>
                    <a:pt x="343" y="274"/>
                    <a:pt x="343" y="320"/>
                    <a:pt x="343" y="365"/>
                  </a:cubicBezTo>
                  <a:cubicBezTo>
                    <a:pt x="343" y="411"/>
                    <a:pt x="320" y="457"/>
                    <a:pt x="320" y="502"/>
                  </a:cubicBezTo>
                  <a:cubicBezTo>
                    <a:pt x="320" y="502"/>
                    <a:pt x="320" y="502"/>
                    <a:pt x="320" y="479"/>
                  </a:cubicBezTo>
                  <a:cubicBezTo>
                    <a:pt x="320" y="525"/>
                    <a:pt x="298" y="548"/>
                    <a:pt x="298" y="571"/>
                  </a:cubicBezTo>
                  <a:cubicBezTo>
                    <a:pt x="298" y="590"/>
                    <a:pt x="281" y="609"/>
                    <a:pt x="262" y="643"/>
                  </a:cubicBezTo>
                  <a:lnTo>
                    <a:pt x="262" y="643"/>
                  </a:lnTo>
                  <a:cubicBezTo>
                    <a:pt x="268" y="639"/>
                    <a:pt x="275" y="639"/>
                    <a:pt x="275" y="639"/>
                  </a:cubicBezTo>
                  <a:lnTo>
                    <a:pt x="275" y="639"/>
                  </a:lnTo>
                  <a:cubicBezTo>
                    <a:pt x="252" y="662"/>
                    <a:pt x="229" y="685"/>
                    <a:pt x="206" y="730"/>
                  </a:cubicBezTo>
                  <a:cubicBezTo>
                    <a:pt x="206" y="753"/>
                    <a:pt x="183" y="776"/>
                    <a:pt x="161" y="799"/>
                  </a:cubicBezTo>
                  <a:cubicBezTo>
                    <a:pt x="115" y="822"/>
                    <a:pt x="92" y="867"/>
                    <a:pt x="47" y="890"/>
                  </a:cubicBezTo>
                  <a:cubicBezTo>
                    <a:pt x="24" y="936"/>
                    <a:pt x="1" y="959"/>
                    <a:pt x="24" y="1004"/>
                  </a:cubicBezTo>
                  <a:cubicBezTo>
                    <a:pt x="35" y="1016"/>
                    <a:pt x="52" y="1021"/>
                    <a:pt x="72" y="1021"/>
                  </a:cubicBezTo>
                  <a:cubicBezTo>
                    <a:pt x="92" y="1021"/>
                    <a:pt x="115" y="1016"/>
                    <a:pt x="138" y="1004"/>
                  </a:cubicBezTo>
                  <a:cubicBezTo>
                    <a:pt x="161" y="982"/>
                    <a:pt x="206" y="936"/>
                    <a:pt x="252" y="890"/>
                  </a:cubicBezTo>
                  <a:cubicBezTo>
                    <a:pt x="275" y="867"/>
                    <a:pt x="298" y="845"/>
                    <a:pt x="320" y="799"/>
                  </a:cubicBezTo>
                  <a:cubicBezTo>
                    <a:pt x="389" y="730"/>
                    <a:pt x="412" y="662"/>
                    <a:pt x="435" y="594"/>
                  </a:cubicBezTo>
                  <a:cubicBezTo>
                    <a:pt x="457" y="548"/>
                    <a:pt x="457" y="502"/>
                    <a:pt x="457" y="479"/>
                  </a:cubicBezTo>
                  <a:cubicBezTo>
                    <a:pt x="480" y="434"/>
                    <a:pt x="480" y="388"/>
                    <a:pt x="480" y="342"/>
                  </a:cubicBezTo>
                  <a:cubicBezTo>
                    <a:pt x="480" y="251"/>
                    <a:pt x="457" y="137"/>
                    <a:pt x="457" y="46"/>
                  </a:cubicBezTo>
                  <a:cubicBezTo>
                    <a:pt x="457" y="23"/>
                    <a:pt x="412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37"/>
            <p:cNvSpPr/>
            <p:nvPr/>
          </p:nvSpPr>
          <p:spPr>
            <a:xfrm>
              <a:off x="3713136" y="2666894"/>
              <a:ext cx="16885" cy="10593"/>
            </a:xfrm>
            <a:custGeom>
              <a:rect b="b" l="l" r="r" t="t"/>
              <a:pathLst>
                <a:path extrusionOk="0" h="330" w="526">
                  <a:moveTo>
                    <a:pt x="69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0" y="46"/>
                    <a:pt x="0" y="92"/>
                    <a:pt x="46" y="115"/>
                  </a:cubicBezTo>
                  <a:cubicBezTo>
                    <a:pt x="69" y="138"/>
                    <a:pt x="92" y="160"/>
                    <a:pt x="115" y="183"/>
                  </a:cubicBezTo>
                  <a:cubicBezTo>
                    <a:pt x="160" y="206"/>
                    <a:pt x="183" y="229"/>
                    <a:pt x="229" y="252"/>
                  </a:cubicBezTo>
                  <a:cubicBezTo>
                    <a:pt x="297" y="275"/>
                    <a:pt x="343" y="297"/>
                    <a:pt x="411" y="320"/>
                  </a:cubicBezTo>
                  <a:cubicBezTo>
                    <a:pt x="424" y="326"/>
                    <a:pt x="434" y="329"/>
                    <a:pt x="444" y="329"/>
                  </a:cubicBezTo>
                  <a:cubicBezTo>
                    <a:pt x="469" y="329"/>
                    <a:pt x="486" y="308"/>
                    <a:pt x="503" y="275"/>
                  </a:cubicBezTo>
                  <a:cubicBezTo>
                    <a:pt x="525" y="252"/>
                    <a:pt x="503" y="206"/>
                    <a:pt x="457" y="206"/>
                  </a:cubicBezTo>
                  <a:cubicBezTo>
                    <a:pt x="411" y="183"/>
                    <a:pt x="366" y="160"/>
                    <a:pt x="297" y="138"/>
                  </a:cubicBezTo>
                  <a:lnTo>
                    <a:pt x="320" y="138"/>
                  </a:lnTo>
                  <a:cubicBezTo>
                    <a:pt x="274" y="115"/>
                    <a:pt x="252" y="115"/>
                    <a:pt x="229" y="92"/>
                  </a:cubicBezTo>
                  <a:cubicBezTo>
                    <a:pt x="183" y="69"/>
                    <a:pt x="160" y="46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37"/>
            <p:cNvSpPr/>
            <p:nvPr/>
          </p:nvSpPr>
          <p:spPr>
            <a:xfrm>
              <a:off x="3466232" y="2279334"/>
              <a:ext cx="109943" cy="119444"/>
            </a:xfrm>
            <a:custGeom>
              <a:rect b="b" l="l" r="r" t="t"/>
              <a:pathLst>
                <a:path extrusionOk="0" h="3721" w="3425">
                  <a:moveTo>
                    <a:pt x="1256" y="0"/>
                  </a:moveTo>
                  <a:cubicBezTo>
                    <a:pt x="1210" y="0"/>
                    <a:pt x="1187" y="23"/>
                    <a:pt x="1142" y="23"/>
                  </a:cubicBezTo>
                  <a:cubicBezTo>
                    <a:pt x="1119" y="23"/>
                    <a:pt x="1096" y="23"/>
                    <a:pt x="1073" y="46"/>
                  </a:cubicBezTo>
                  <a:cubicBezTo>
                    <a:pt x="1005" y="46"/>
                    <a:pt x="936" y="69"/>
                    <a:pt x="868" y="114"/>
                  </a:cubicBezTo>
                  <a:cubicBezTo>
                    <a:pt x="799" y="137"/>
                    <a:pt x="754" y="183"/>
                    <a:pt x="708" y="228"/>
                  </a:cubicBezTo>
                  <a:cubicBezTo>
                    <a:pt x="617" y="274"/>
                    <a:pt x="548" y="365"/>
                    <a:pt x="502" y="411"/>
                  </a:cubicBezTo>
                  <a:cubicBezTo>
                    <a:pt x="434" y="479"/>
                    <a:pt x="366" y="571"/>
                    <a:pt x="297" y="685"/>
                  </a:cubicBezTo>
                  <a:cubicBezTo>
                    <a:pt x="251" y="753"/>
                    <a:pt x="229" y="845"/>
                    <a:pt x="160" y="936"/>
                  </a:cubicBezTo>
                  <a:cubicBezTo>
                    <a:pt x="92" y="1096"/>
                    <a:pt x="46" y="1278"/>
                    <a:pt x="23" y="1461"/>
                  </a:cubicBezTo>
                  <a:cubicBezTo>
                    <a:pt x="0" y="1621"/>
                    <a:pt x="0" y="1803"/>
                    <a:pt x="0" y="1986"/>
                  </a:cubicBezTo>
                  <a:cubicBezTo>
                    <a:pt x="23" y="2146"/>
                    <a:pt x="69" y="2305"/>
                    <a:pt x="137" y="2488"/>
                  </a:cubicBezTo>
                  <a:cubicBezTo>
                    <a:pt x="183" y="2648"/>
                    <a:pt x="274" y="2785"/>
                    <a:pt x="388" y="2945"/>
                  </a:cubicBezTo>
                  <a:cubicBezTo>
                    <a:pt x="480" y="3082"/>
                    <a:pt x="594" y="3196"/>
                    <a:pt x="731" y="3310"/>
                  </a:cubicBezTo>
                  <a:cubicBezTo>
                    <a:pt x="868" y="3424"/>
                    <a:pt x="1027" y="3515"/>
                    <a:pt x="1210" y="3584"/>
                  </a:cubicBezTo>
                  <a:cubicBezTo>
                    <a:pt x="1370" y="3652"/>
                    <a:pt x="1552" y="3698"/>
                    <a:pt x="1758" y="3721"/>
                  </a:cubicBezTo>
                  <a:lnTo>
                    <a:pt x="1804" y="3698"/>
                  </a:lnTo>
                  <a:lnTo>
                    <a:pt x="1826" y="3721"/>
                  </a:lnTo>
                  <a:lnTo>
                    <a:pt x="2100" y="3721"/>
                  </a:lnTo>
                  <a:cubicBezTo>
                    <a:pt x="2169" y="3698"/>
                    <a:pt x="2214" y="3698"/>
                    <a:pt x="2260" y="3675"/>
                  </a:cubicBezTo>
                  <a:cubicBezTo>
                    <a:pt x="2328" y="3652"/>
                    <a:pt x="2397" y="3629"/>
                    <a:pt x="2443" y="3584"/>
                  </a:cubicBezTo>
                  <a:cubicBezTo>
                    <a:pt x="2671" y="3470"/>
                    <a:pt x="2853" y="3287"/>
                    <a:pt x="3059" y="3036"/>
                  </a:cubicBezTo>
                  <a:cubicBezTo>
                    <a:pt x="3127" y="2945"/>
                    <a:pt x="3196" y="2830"/>
                    <a:pt x="3264" y="2694"/>
                  </a:cubicBezTo>
                  <a:cubicBezTo>
                    <a:pt x="3333" y="2557"/>
                    <a:pt x="3378" y="2442"/>
                    <a:pt x="3401" y="2328"/>
                  </a:cubicBezTo>
                  <a:cubicBezTo>
                    <a:pt x="3401" y="2260"/>
                    <a:pt x="3401" y="2214"/>
                    <a:pt x="3424" y="2146"/>
                  </a:cubicBezTo>
                  <a:cubicBezTo>
                    <a:pt x="3424" y="2100"/>
                    <a:pt x="3424" y="2032"/>
                    <a:pt x="3401" y="1986"/>
                  </a:cubicBezTo>
                  <a:cubicBezTo>
                    <a:pt x="3401" y="1940"/>
                    <a:pt x="3378" y="1895"/>
                    <a:pt x="3378" y="1849"/>
                  </a:cubicBezTo>
                  <a:cubicBezTo>
                    <a:pt x="3333" y="1780"/>
                    <a:pt x="3310" y="1712"/>
                    <a:pt x="3264" y="1644"/>
                  </a:cubicBezTo>
                  <a:cubicBezTo>
                    <a:pt x="3196" y="1529"/>
                    <a:pt x="3105" y="1415"/>
                    <a:pt x="3013" y="1324"/>
                  </a:cubicBezTo>
                  <a:cubicBezTo>
                    <a:pt x="2899" y="1187"/>
                    <a:pt x="2785" y="1073"/>
                    <a:pt x="2671" y="936"/>
                  </a:cubicBezTo>
                  <a:lnTo>
                    <a:pt x="2580" y="867"/>
                  </a:lnTo>
                  <a:cubicBezTo>
                    <a:pt x="2511" y="799"/>
                    <a:pt x="2420" y="731"/>
                    <a:pt x="2351" y="639"/>
                  </a:cubicBezTo>
                  <a:lnTo>
                    <a:pt x="2260" y="548"/>
                  </a:lnTo>
                  <a:lnTo>
                    <a:pt x="2214" y="502"/>
                  </a:lnTo>
                  <a:cubicBezTo>
                    <a:pt x="2169" y="434"/>
                    <a:pt x="2100" y="365"/>
                    <a:pt x="2009" y="320"/>
                  </a:cubicBezTo>
                  <a:cubicBezTo>
                    <a:pt x="1895" y="228"/>
                    <a:pt x="1781" y="137"/>
                    <a:pt x="1644" y="91"/>
                  </a:cubicBezTo>
                  <a:cubicBezTo>
                    <a:pt x="1598" y="69"/>
                    <a:pt x="1530" y="46"/>
                    <a:pt x="1461" y="23"/>
                  </a:cubicBezTo>
                  <a:cubicBezTo>
                    <a:pt x="1393" y="23"/>
                    <a:pt x="1347" y="0"/>
                    <a:pt x="1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37"/>
            <p:cNvSpPr/>
            <p:nvPr/>
          </p:nvSpPr>
          <p:spPr>
            <a:xfrm>
              <a:off x="3515311" y="2392161"/>
              <a:ext cx="13225" cy="5874"/>
            </a:xfrm>
            <a:custGeom>
              <a:rect b="b" l="l" r="r" t="t"/>
              <a:pathLst>
                <a:path extrusionOk="0" h="183" w="412">
                  <a:moveTo>
                    <a:pt x="92" y="0"/>
                  </a:moveTo>
                  <a:cubicBezTo>
                    <a:pt x="46" y="0"/>
                    <a:pt x="23" y="23"/>
                    <a:pt x="23" y="46"/>
                  </a:cubicBezTo>
                  <a:cubicBezTo>
                    <a:pt x="1" y="69"/>
                    <a:pt x="23" y="114"/>
                    <a:pt x="69" y="137"/>
                  </a:cubicBezTo>
                  <a:cubicBezTo>
                    <a:pt x="69" y="137"/>
                    <a:pt x="92" y="137"/>
                    <a:pt x="115" y="160"/>
                  </a:cubicBezTo>
                  <a:lnTo>
                    <a:pt x="206" y="160"/>
                  </a:lnTo>
                  <a:cubicBezTo>
                    <a:pt x="229" y="183"/>
                    <a:pt x="252" y="183"/>
                    <a:pt x="275" y="183"/>
                  </a:cubicBezTo>
                  <a:cubicBezTo>
                    <a:pt x="297" y="183"/>
                    <a:pt x="320" y="160"/>
                    <a:pt x="366" y="160"/>
                  </a:cubicBezTo>
                  <a:cubicBezTo>
                    <a:pt x="389" y="160"/>
                    <a:pt x="411" y="114"/>
                    <a:pt x="411" y="92"/>
                  </a:cubicBezTo>
                  <a:cubicBezTo>
                    <a:pt x="411" y="46"/>
                    <a:pt x="366" y="23"/>
                    <a:pt x="343" y="23"/>
                  </a:cubicBezTo>
                  <a:cubicBezTo>
                    <a:pt x="320" y="23"/>
                    <a:pt x="275" y="46"/>
                    <a:pt x="252" y="46"/>
                  </a:cubicBezTo>
                  <a:lnTo>
                    <a:pt x="229" y="46"/>
                  </a:lnTo>
                  <a:cubicBezTo>
                    <a:pt x="183" y="23"/>
                    <a:pt x="160" y="23"/>
                    <a:pt x="138" y="23"/>
                  </a:cubicBezTo>
                  <a:lnTo>
                    <a:pt x="160" y="23"/>
                  </a:lnTo>
                  <a:cubicBezTo>
                    <a:pt x="138" y="23"/>
                    <a:pt x="115" y="23"/>
                    <a:pt x="115" y="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9" name="Google Shape;1329;p37"/>
          <p:cNvSpPr/>
          <p:nvPr/>
        </p:nvSpPr>
        <p:spPr>
          <a:xfrm rot="10800000">
            <a:off x="839322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0" name="Google Shape;1330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001" r="4001" t="0"/>
          <a:stretch/>
        </p:blipFill>
        <p:spPr>
          <a:xfrm>
            <a:off x="3468200" y="1855025"/>
            <a:ext cx="2529300" cy="2529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5" name="Google Shape;1335;p38"/>
          <p:cNvCxnSpPr>
            <a:stCxn id="1336" idx="3"/>
            <a:endCxn id="1337" idx="1"/>
          </p:cNvCxnSpPr>
          <p:nvPr/>
        </p:nvCxnSpPr>
        <p:spPr>
          <a:xfrm>
            <a:off x="4293600" y="1638450"/>
            <a:ext cx="600" cy="1233600"/>
          </a:xfrm>
          <a:prstGeom prst="bentConnector4">
            <a:avLst>
              <a:gd fmla="val 39687500" name="adj1"/>
              <a:gd fmla="val 72635" name="adj2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38" name="Google Shape;1338;p38"/>
          <p:cNvCxnSpPr>
            <a:stCxn id="1339" idx="3"/>
            <a:endCxn id="1337" idx="2"/>
          </p:cNvCxnSpPr>
          <p:nvPr/>
        </p:nvCxnSpPr>
        <p:spPr>
          <a:xfrm flipH="1" rot="10800000">
            <a:off x="3537550" y="3155125"/>
            <a:ext cx="638700" cy="2589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40" name="Google Shape;1340;p38"/>
          <p:cNvCxnSpPr>
            <a:stCxn id="1337" idx="6"/>
            <a:endCxn id="1341" idx="1"/>
          </p:cNvCxnSpPr>
          <p:nvPr/>
        </p:nvCxnSpPr>
        <p:spPr>
          <a:xfrm>
            <a:off x="4976725" y="3155100"/>
            <a:ext cx="953100" cy="885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42" name="Google Shape;1342;p38"/>
          <p:cNvCxnSpPr>
            <a:stCxn id="1337" idx="7"/>
            <a:endCxn id="1343" idx="1"/>
          </p:cNvCxnSpPr>
          <p:nvPr/>
        </p:nvCxnSpPr>
        <p:spPr>
          <a:xfrm rot="-5400000">
            <a:off x="4829359" y="1771566"/>
            <a:ext cx="1130700" cy="1070400"/>
          </a:xfrm>
          <a:prstGeom prst="bentConnector3">
            <a:avLst>
              <a:gd fmla="val 55183" name="adj1"/>
            </a:avLst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337" name="Google Shape;1337;p38"/>
          <p:cNvSpPr/>
          <p:nvPr/>
        </p:nvSpPr>
        <p:spPr>
          <a:xfrm>
            <a:off x="4176325" y="2754900"/>
            <a:ext cx="800400" cy="800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38"/>
          <p:cNvSpPr txBox="1"/>
          <p:nvPr/>
        </p:nvSpPr>
        <p:spPr>
          <a:xfrm>
            <a:off x="720000" y="962850"/>
            <a:ext cx="3573600" cy="135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5"/>
                </a:solidFill>
                <a:latin typeface="Noto Sans TC"/>
                <a:ea typeface="Noto Sans TC"/>
                <a:cs typeface="Noto Sans TC"/>
                <a:sym typeface="Noto Sans TC"/>
              </a:rPr>
              <a:t>獸醫會隔着鐵欄為</a:t>
            </a:r>
            <a:r>
              <a:rPr b="1" lang="en" sz="2800">
                <a:solidFill>
                  <a:schemeClr val="accent5"/>
                </a:solidFill>
                <a:latin typeface="Noto Sans TC"/>
                <a:ea typeface="Noto Sans TC"/>
                <a:cs typeface="Noto Sans TC"/>
                <a:sym typeface="Noto Sans TC"/>
              </a:rPr>
              <a:t>三歲以上的</a:t>
            </a:r>
            <a:r>
              <a:rPr b="1" lang="en" sz="2800">
                <a:solidFill>
                  <a:schemeClr val="accent5"/>
                </a:solidFill>
                <a:latin typeface="Noto Sans TC"/>
                <a:ea typeface="Noto Sans TC"/>
                <a:cs typeface="Noto Sans TC"/>
                <a:sym typeface="Noto Sans TC"/>
              </a:rPr>
              <a:t>大熊貓診治</a:t>
            </a:r>
            <a:endParaRPr b="1" sz="2000">
              <a:solidFill>
                <a:schemeClr val="accent5"/>
              </a:solidFill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1339" name="Google Shape;1339;p38"/>
          <p:cNvSpPr txBox="1"/>
          <p:nvPr/>
        </p:nvSpPr>
        <p:spPr>
          <a:xfrm>
            <a:off x="300250" y="3205075"/>
            <a:ext cx="32373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5"/>
                </a:solidFill>
                <a:latin typeface="Noto Sans TC"/>
                <a:ea typeface="Noto Sans TC"/>
                <a:cs typeface="Noto Sans TC"/>
                <a:sym typeface="Noto Sans TC"/>
              </a:rPr>
              <a:t>把藥物放進水果內</a:t>
            </a:r>
            <a:endParaRPr b="1" sz="2800">
              <a:solidFill>
                <a:schemeClr val="accent5"/>
              </a:solidFill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1341" name="Google Shape;1341;p38"/>
          <p:cNvSpPr txBox="1"/>
          <p:nvPr/>
        </p:nvSpPr>
        <p:spPr>
          <a:xfrm>
            <a:off x="5929823" y="3831900"/>
            <a:ext cx="32373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5"/>
                </a:solidFill>
                <a:latin typeface="Noto Sans TC"/>
                <a:ea typeface="Noto Sans TC"/>
                <a:cs typeface="Noto Sans TC"/>
                <a:sym typeface="Noto Sans TC"/>
              </a:rPr>
              <a:t>如情況嚴重獸醫會為大熊貓注射麻醉藥再進行手術</a:t>
            </a:r>
            <a:endParaRPr b="1" sz="2800">
              <a:solidFill>
                <a:schemeClr val="accent5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4"/>
              </a:solidFill>
              <a:latin typeface="Slackey"/>
              <a:ea typeface="Slackey"/>
              <a:cs typeface="Slackey"/>
              <a:sym typeface="Slackey"/>
            </a:endParaRPr>
          </a:p>
        </p:txBody>
      </p:sp>
      <p:grpSp>
        <p:nvGrpSpPr>
          <p:cNvPr id="1344" name="Google Shape;1344;p38"/>
          <p:cNvGrpSpPr/>
          <p:nvPr/>
        </p:nvGrpSpPr>
        <p:grpSpPr>
          <a:xfrm flipH="1" rot="959107">
            <a:off x="5631121" y="3863847"/>
            <a:ext cx="1504782" cy="1412811"/>
            <a:chOff x="613743" y="431512"/>
            <a:chExt cx="2300934" cy="2160303"/>
          </a:xfrm>
        </p:grpSpPr>
        <p:sp>
          <p:nvSpPr>
            <p:cNvPr id="1345" name="Google Shape;1345;p38"/>
            <p:cNvSpPr/>
            <p:nvPr/>
          </p:nvSpPr>
          <p:spPr>
            <a:xfrm>
              <a:off x="2434337" y="2415465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3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3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3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3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3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38"/>
            <p:cNvSpPr/>
            <p:nvPr/>
          </p:nvSpPr>
          <p:spPr>
            <a:xfrm>
              <a:off x="2364846" y="2360495"/>
              <a:ext cx="74453" cy="77641"/>
            </a:xfrm>
            <a:custGeom>
              <a:rect b="b" l="l" r="r" t="t"/>
              <a:pathLst>
                <a:path extrusionOk="0" h="1096" w="1051">
                  <a:moveTo>
                    <a:pt x="548" y="0"/>
                  </a:moveTo>
                  <a:cubicBezTo>
                    <a:pt x="525" y="0"/>
                    <a:pt x="502" y="23"/>
                    <a:pt x="480" y="23"/>
                  </a:cubicBezTo>
                  <a:cubicBezTo>
                    <a:pt x="434" y="46"/>
                    <a:pt x="411" y="69"/>
                    <a:pt x="365" y="92"/>
                  </a:cubicBezTo>
                  <a:cubicBezTo>
                    <a:pt x="343" y="114"/>
                    <a:pt x="320" y="137"/>
                    <a:pt x="297" y="160"/>
                  </a:cubicBezTo>
                  <a:cubicBezTo>
                    <a:pt x="251" y="206"/>
                    <a:pt x="206" y="251"/>
                    <a:pt x="183" y="297"/>
                  </a:cubicBezTo>
                  <a:cubicBezTo>
                    <a:pt x="137" y="320"/>
                    <a:pt x="114" y="366"/>
                    <a:pt x="92" y="411"/>
                  </a:cubicBezTo>
                  <a:cubicBezTo>
                    <a:pt x="92" y="411"/>
                    <a:pt x="92" y="411"/>
                    <a:pt x="92" y="388"/>
                  </a:cubicBezTo>
                  <a:cubicBezTo>
                    <a:pt x="69" y="457"/>
                    <a:pt x="23" y="525"/>
                    <a:pt x="0" y="594"/>
                  </a:cubicBezTo>
                  <a:cubicBezTo>
                    <a:pt x="137" y="731"/>
                    <a:pt x="297" y="868"/>
                    <a:pt x="457" y="1005"/>
                  </a:cubicBezTo>
                  <a:cubicBezTo>
                    <a:pt x="480" y="1050"/>
                    <a:pt x="525" y="1073"/>
                    <a:pt x="571" y="1096"/>
                  </a:cubicBezTo>
                  <a:cubicBezTo>
                    <a:pt x="594" y="1050"/>
                    <a:pt x="617" y="1005"/>
                    <a:pt x="662" y="936"/>
                  </a:cubicBezTo>
                  <a:cubicBezTo>
                    <a:pt x="708" y="868"/>
                    <a:pt x="776" y="799"/>
                    <a:pt x="822" y="754"/>
                  </a:cubicBezTo>
                  <a:cubicBezTo>
                    <a:pt x="890" y="685"/>
                    <a:pt x="936" y="639"/>
                    <a:pt x="1005" y="594"/>
                  </a:cubicBezTo>
                  <a:cubicBezTo>
                    <a:pt x="1027" y="594"/>
                    <a:pt x="1027" y="571"/>
                    <a:pt x="1050" y="571"/>
                  </a:cubicBezTo>
                  <a:cubicBezTo>
                    <a:pt x="868" y="366"/>
                    <a:pt x="708" y="183"/>
                    <a:pt x="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38"/>
            <p:cNvSpPr/>
            <p:nvPr/>
          </p:nvSpPr>
          <p:spPr>
            <a:xfrm>
              <a:off x="2272686" y="2269965"/>
              <a:ext cx="124537" cy="124537"/>
            </a:xfrm>
            <a:custGeom>
              <a:rect b="b" l="l" r="r" t="t"/>
              <a:pathLst>
                <a:path extrusionOk="0" h="1758" w="1758">
                  <a:moveTo>
                    <a:pt x="890" y="0"/>
                  </a:moveTo>
                  <a:cubicBezTo>
                    <a:pt x="845" y="23"/>
                    <a:pt x="822" y="23"/>
                    <a:pt x="776" y="23"/>
                  </a:cubicBezTo>
                  <a:cubicBezTo>
                    <a:pt x="708" y="46"/>
                    <a:pt x="639" y="69"/>
                    <a:pt x="571" y="91"/>
                  </a:cubicBezTo>
                  <a:cubicBezTo>
                    <a:pt x="525" y="114"/>
                    <a:pt x="480" y="137"/>
                    <a:pt x="434" y="160"/>
                  </a:cubicBezTo>
                  <a:lnTo>
                    <a:pt x="411" y="160"/>
                  </a:lnTo>
                  <a:cubicBezTo>
                    <a:pt x="343" y="206"/>
                    <a:pt x="297" y="228"/>
                    <a:pt x="251" y="274"/>
                  </a:cubicBezTo>
                  <a:cubicBezTo>
                    <a:pt x="206" y="297"/>
                    <a:pt x="160" y="343"/>
                    <a:pt x="114" y="388"/>
                  </a:cubicBezTo>
                  <a:cubicBezTo>
                    <a:pt x="69" y="411"/>
                    <a:pt x="23" y="457"/>
                    <a:pt x="0" y="502"/>
                  </a:cubicBezTo>
                  <a:cubicBezTo>
                    <a:pt x="274" y="822"/>
                    <a:pt x="548" y="1119"/>
                    <a:pt x="799" y="1392"/>
                  </a:cubicBezTo>
                  <a:cubicBezTo>
                    <a:pt x="936" y="1507"/>
                    <a:pt x="1050" y="1644"/>
                    <a:pt x="1187" y="1758"/>
                  </a:cubicBezTo>
                  <a:cubicBezTo>
                    <a:pt x="1233" y="1689"/>
                    <a:pt x="1278" y="1598"/>
                    <a:pt x="1324" y="1529"/>
                  </a:cubicBezTo>
                  <a:cubicBezTo>
                    <a:pt x="1370" y="1484"/>
                    <a:pt x="1415" y="1415"/>
                    <a:pt x="1461" y="1370"/>
                  </a:cubicBezTo>
                  <a:cubicBezTo>
                    <a:pt x="1507" y="1324"/>
                    <a:pt x="1575" y="1278"/>
                    <a:pt x="1621" y="1256"/>
                  </a:cubicBezTo>
                  <a:cubicBezTo>
                    <a:pt x="1666" y="1210"/>
                    <a:pt x="1712" y="1187"/>
                    <a:pt x="1758" y="1164"/>
                  </a:cubicBezTo>
                  <a:cubicBezTo>
                    <a:pt x="1438" y="776"/>
                    <a:pt x="1141" y="388"/>
                    <a:pt x="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38"/>
            <p:cNvSpPr/>
            <p:nvPr/>
          </p:nvSpPr>
          <p:spPr>
            <a:xfrm>
              <a:off x="2217716" y="2166471"/>
              <a:ext cx="111644" cy="131054"/>
            </a:xfrm>
            <a:custGeom>
              <a:rect b="b" l="l" r="r" t="t"/>
              <a:pathLst>
                <a:path extrusionOk="0" h="1850" w="1576">
                  <a:moveTo>
                    <a:pt x="639" y="0"/>
                  </a:moveTo>
                  <a:cubicBezTo>
                    <a:pt x="548" y="0"/>
                    <a:pt x="479" y="23"/>
                    <a:pt x="411" y="46"/>
                  </a:cubicBezTo>
                  <a:cubicBezTo>
                    <a:pt x="342" y="46"/>
                    <a:pt x="274" y="92"/>
                    <a:pt x="206" y="137"/>
                  </a:cubicBezTo>
                  <a:cubicBezTo>
                    <a:pt x="160" y="160"/>
                    <a:pt x="137" y="206"/>
                    <a:pt x="91" y="229"/>
                  </a:cubicBezTo>
                  <a:cubicBezTo>
                    <a:pt x="69" y="274"/>
                    <a:pt x="69" y="297"/>
                    <a:pt x="46" y="343"/>
                  </a:cubicBezTo>
                  <a:cubicBezTo>
                    <a:pt x="23" y="388"/>
                    <a:pt x="0" y="434"/>
                    <a:pt x="0" y="525"/>
                  </a:cubicBezTo>
                  <a:cubicBezTo>
                    <a:pt x="0" y="594"/>
                    <a:pt x="0" y="662"/>
                    <a:pt x="23" y="731"/>
                  </a:cubicBezTo>
                  <a:cubicBezTo>
                    <a:pt x="46" y="776"/>
                    <a:pt x="46" y="845"/>
                    <a:pt x="69" y="891"/>
                  </a:cubicBezTo>
                  <a:cubicBezTo>
                    <a:pt x="137" y="822"/>
                    <a:pt x="228" y="776"/>
                    <a:pt x="297" y="731"/>
                  </a:cubicBezTo>
                  <a:cubicBezTo>
                    <a:pt x="365" y="685"/>
                    <a:pt x="434" y="662"/>
                    <a:pt x="502" y="617"/>
                  </a:cubicBezTo>
                  <a:cubicBezTo>
                    <a:pt x="548" y="617"/>
                    <a:pt x="571" y="639"/>
                    <a:pt x="594" y="662"/>
                  </a:cubicBezTo>
                  <a:cubicBezTo>
                    <a:pt x="616" y="708"/>
                    <a:pt x="594" y="731"/>
                    <a:pt x="548" y="754"/>
                  </a:cubicBezTo>
                  <a:cubicBezTo>
                    <a:pt x="525" y="776"/>
                    <a:pt x="479" y="799"/>
                    <a:pt x="434" y="799"/>
                  </a:cubicBezTo>
                  <a:cubicBezTo>
                    <a:pt x="365" y="845"/>
                    <a:pt x="297" y="891"/>
                    <a:pt x="228" y="936"/>
                  </a:cubicBezTo>
                  <a:cubicBezTo>
                    <a:pt x="183" y="959"/>
                    <a:pt x="160" y="982"/>
                    <a:pt x="137" y="1005"/>
                  </a:cubicBezTo>
                  <a:cubicBezTo>
                    <a:pt x="160" y="1096"/>
                    <a:pt x="206" y="1164"/>
                    <a:pt x="228" y="1210"/>
                  </a:cubicBezTo>
                  <a:cubicBezTo>
                    <a:pt x="342" y="1415"/>
                    <a:pt x="479" y="1598"/>
                    <a:pt x="594" y="1758"/>
                  </a:cubicBezTo>
                  <a:cubicBezTo>
                    <a:pt x="616" y="1781"/>
                    <a:pt x="662" y="1826"/>
                    <a:pt x="685" y="1849"/>
                  </a:cubicBezTo>
                  <a:cubicBezTo>
                    <a:pt x="776" y="1758"/>
                    <a:pt x="867" y="1667"/>
                    <a:pt x="959" y="1598"/>
                  </a:cubicBezTo>
                  <a:cubicBezTo>
                    <a:pt x="1073" y="1530"/>
                    <a:pt x="1210" y="1461"/>
                    <a:pt x="1347" y="1415"/>
                  </a:cubicBezTo>
                  <a:cubicBezTo>
                    <a:pt x="1415" y="1393"/>
                    <a:pt x="1507" y="1370"/>
                    <a:pt x="1575" y="1347"/>
                  </a:cubicBezTo>
                  <a:cubicBezTo>
                    <a:pt x="1552" y="1324"/>
                    <a:pt x="1529" y="1279"/>
                    <a:pt x="1507" y="1256"/>
                  </a:cubicBezTo>
                  <a:cubicBezTo>
                    <a:pt x="1461" y="1187"/>
                    <a:pt x="1415" y="1096"/>
                    <a:pt x="1370" y="1005"/>
                  </a:cubicBezTo>
                  <a:lnTo>
                    <a:pt x="1347" y="1005"/>
                  </a:lnTo>
                  <a:cubicBezTo>
                    <a:pt x="1324" y="1005"/>
                    <a:pt x="1301" y="1027"/>
                    <a:pt x="1278" y="1027"/>
                  </a:cubicBezTo>
                  <a:cubicBezTo>
                    <a:pt x="1233" y="1027"/>
                    <a:pt x="1187" y="1050"/>
                    <a:pt x="1164" y="1050"/>
                  </a:cubicBezTo>
                  <a:cubicBezTo>
                    <a:pt x="1141" y="1073"/>
                    <a:pt x="1119" y="1073"/>
                    <a:pt x="1096" y="1096"/>
                  </a:cubicBezTo>
                  <a:cubicBezTo>
                    <a:pt x="1050" y="1119"/>
                    <a:pt x="1004" y="1142"/>
                    <a:pt x="959" y="1164"/>
                  </a:cubicBezTo>
                  <a:cubicBezTo>
                    <a:pt x="959" y="1164"/>
                    <a:pt x="936" y="1187"/>
                    <a:pt x="936" y="1187"/>
                  </a:cubicBezTo>
                  <a:cubicBezTo>
                    <a:pt x="913" y="1187"/>
                    <a:pt x="890" y="1164"/>
                    <a:pt x="867" y="1142"/>
                  </a:cubicBezTo>
                  <a:cubicBezTo>
                    <a:pt x="845" y="1119"/>
                    <a:pt x="867" y="1073"/>
                    <a:pt x="890" y="1050"/>
                  </a:cubicBezTo>
                  <a:cubicBezTo>
                    <a:pt x="959" y="1005"/>
                    <a:pt x="1027" y="959"/>
                    <a:pt x="1119" y="936"/>
                  </a:cubicBezTo>
                  <a:cubicBezTo>
                    <a:pt x="1164" y="913"/>
                    <a:pt x="1233" y="891"/>
                    <a:pt x="1278" y="891"/>
                  </a:cubicBezTo>
                  <a:cubicBezTo>
                    <a:pt x="1119" y="617"/>
                    <a:pt x="982" y="343"/>
                    <a:pt x="845" y="69"/>
                  </a:cubicBezTo>
                  <a:cubicBezTo>
                    <a:pt x="822" y="23"/>
                    <a:pt x="753" y="0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38"/>
            <p:cNvSpPr/>
            <p:nvPr/>
          </p:nvSpPr>
          <p:spPr>
            <a:xfrm>
              <a:off x="2248389" y="2223070"/>
              <a:ext cx="1700" cy="71"/>
            </a:xfrm>
            <a:custGeom>
              <a:rect b="b" l="l" r="r" t="t"/>
              <a:pathLst>
                <a:path extrusionOk="0" h="1" w="24">
                  <a:moveTo>
                    <a:pt x="24" y="0"/>
                  </a:moveTo>
                  <a:lnTo>
                    <a:pt x="1" y="0"/>
                  </a:ln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38"/>
            <p:cNvSpPr/>
            <p:nvPr/>
          </p:nvSpPr>
          <p:spPr>
            <a:xfrm>
              <a:off x="2301800" y="2281228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38"/>
            <p:cNvSpPr/>
            <p:nvPr/>
          </p:nvSpPr>
          <p:spPr>
            <a:xfrm>
              <a:off x="2301800" y="2281228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38"/>
            <p:cNvSpPr/>
            <p:nvPr/>
          </p:nvSpPr>
          <p:spPr>
            <a:xfrm>
              <a:off x="2301800" y="2281228"/>
              <a:ext cx="1629" cy="71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38"/>
            <p:cNvSpPr/>
            <p:nvPr/>
          </p:nvSpPr>
          <p:spPr>
            <a:xfrm>
              <a:off x="2308246" y="2239221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38"/>
            <p:cNvSpPr/>
            <p:nvPr/>
          </p:nvSpPr>
          <p:spPr>
            <a:xfrm>
              <a:off x="2308246" y="2239221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38"/>
            <p:cNvSpPr/>
            <p:nvPr/>
          </p:nvSpPr>
          <p:spPr>
            <a:xfrm>
              <a:off x="2411740" y="2429987"/>
              <a:ext cx="40450" cy="43779"/>
            </a:xfrm>
            <a:custGeom>
              <a:rect b="b" l="l" r="r" t="t"/>
              <a:pathLst>
                <a:path extrusionOk="0" h="618" w="571">
                  <a:moveTo>
                    <a:pt x="137" y="1"/>
                  </a:moveTo>
                  <a:cubicBezTo>
                    <a:pt x="114" y="46"/>
                    <a:pt x="91" y="69"/>
                    <a:pt x="69" y="92"/>
                  </a:cubicBezTo>
                  <a:cubicBezTo>
                    <a:pt x="46" y="161"/>
                    <a:pt x="23" y="206"/>
                    <a:pt x="0" y="252"/>
                  </a:cubicBezTo>
                  <a:cubicBezTo>
                    <a:pt x="46" y="298"/>
                    <a:pt x="91" y="343"/>
                    <a:pt x="137" y="389"/>
                  </a:cubicBezTo>
                  <a:cubicBezTo>
                    <a:pt x="228" y="457"/>
                    <a:pt x="297" y="549"/>
                    <a:pt x="388" y="617"/>
                  </a:cubicBezTo>
                  <a:cubicBezTo>
                    <a:pt x="411" y="594"/>
                    <a:pt x="434" y="571"/>
                    <a:pt x="434" y="571"/>
                  </a:cubicBezTo>
                  <a:cubicBezTo>
                    <a:pt x="479" y="503"/>
                    <a:pt x="525" y="457"/>
                    <a:pt x="571" y="412"/>
                  </a:cubicBezTo>
                  <a:cubicBezTo>
                    <a:pt x="502" y="343"/>
                    <a:pt x="411" y="275"/>
                    <a:pt x="343" y="206"/>
                  </a:cubicBezTo>
                  <a:cubicBezTo>
                    <a:pt x="274" y="138"/>
                    <a:pt x="206" y="69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38"/>
            <p:cNvSpPr/>
            <p:nvPr/>
          </p:nvSpPr>
          <p:spPr>
            <a:xfrm>
              <a:off x="2364846" y="2384722"/>
              <a:ext cx="50155" cy="56672"/>
            </a:xfrm>
            <a:custGeom>
              <a:rect b="b" l="l" r="r" t="t"/>
              <a:pathLst>
                <a:path extrusionOk="0" h="800" w="708">
                  <a:moveTo>
                    <a:pt x="137" y="1"/>
                  </a:moveTo>
                  <a:cubicBezTo>
                    <a:pt x="137" y="24"/>
                    <a:pt x="114" y="46"/>
                    <a:pt x="92" y="69"/>
                  </a:cubicBezTo>
                  <a:cubicBezTo>
                    <a:pt x="69" y="115"/>
                    <a:pt x="23" y="183"/>
                    <a:pt x="0" y="229"/>
                  </a:cubicBezTo>
                  <a:cubicBezTo>
                    <a:pt x="183" y="434"/>
                    <a:pt x="365" y="617"/>
                    <a:pt x="548" y="800"/>
                  </a:cubicBezTo>
                  <a:cubicBezTo>
                    <a:pt x="594" y="731"/>
                    <a:pt x="617" y="663"/>
                    <a:pt x="662" y="594"/>
                  </a:cubicBezTo>
                  <a:lnTo>
                    <a:pt x="708" y="549"/>
                  </a:lnTo>
                  <a:cubicBezTo>
                    <a:pt x="502" y="366"/>
                    <a:pt x="320" y="183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38"/>
            <p:cNvSpPr/>
            <p:nvPr/>
          </p:nvSpPr>
          <p:spPr>
            <a:xfrm>
              <a:off x="2314693" y="2326564"/>
              <a:ext cx="53413" cy="67936"/>
            </a:xfrm>
            <a:custGeom>
              <a:rect b="b" l="l" r="r" t="t"/>
              <a:pathLst>
                <a:path extrusionOk="0" h="959" w="754">
                  <a:moveTo>
                    <a:pt x="138" y="0"/>
                  </a:moveTo>
                  <a:cubicBezTo>
                    <a:pt x="115" y="0"/>
                    <a:pt x="69" y="0"/>
                    <a:pt x="46" y="23"/>
                  </a:cubicBezTo>
                  <a:cubicBezTo>
                    <a:pt x="23" y="46"/>
                    <a:pt x="1" y="91"/>
                    <a:pt x="1" y="114"/>
                  </a:cubicBezTo>
                  <a:cubicBezTo>
                    <a:pt x="1" y="160"/>
                    <a:pt x="1" y="183"/>
                    <a:pt x="23" y="228"/>
                  </a:cubicBezTo>
                  <a:cubicBezTo>
                    <a:pt x="206" y="479"/>
                    <a:pt x="389" y="730"/>
                    <a:pt x="617" y="959"/>
                  </a:cubicBezTo>
                  <a:cubicBezTo>
                    <a:pt x="640" y="867"/>
                    <a:pt x="685" y="799"/>
                    <a:pt x="731" y="730"/>
                  </a:cubicBezTo>
                  <a:cubicBezTo>
                    <a:pt x="754" y="730"/>
                    <a:pt x="754" y="708"/>
                    <a:pt x="754" y="708"/>
                  </a:cubicBezTo>
                  <a:cubicBezTo>
                    <a:pt x="571" y="502"/>
                    <a:pt x="389" y="274"/>
                    <a:pt x="229" y="46"/>
                  </a:cubicBezTo>
                  <a:cubicBezTo>
                    <a:pt x="206" y="23"/>
                    <a:pt x="183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3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38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38"/>
            <p:cNvSpPr/>
            <p:nvPr/>
          </p:nvSpPr>
          <p:spPr>
            <a:xfrm>
              <a:off x="2457005" y="2467177"/>
              <a:ext cx="71" cy="1700"/>
            </a:xfrm>
            <a:custGeom>
              <a:rect b="b" l="l" r="r" t="t"/>
              <a:pathLst>
                <a:path extrusionOk="0" h="24" w="1">
                  <a:moveTo>
                    <a:pt x="0" y="1"/>
                  </a:moveTo>
                  <a:cubicBezTo>
                    <a:pt x="0" y="1"/>
                    <a:pt x="0" y="24"/>
                    <a:pt x="0" y="24"/>
                  </a:cubicBezTo>
                  <a:cubicBezTo>
                    <a:pt x="0" y="24"/>
                    <a:pt x="0" y="2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38"/>
            <p:cNvSpPr/>
            <p:nvPr/>
          </p:nvSpPr>
          <p:spPr>
            <a:xfrm>
              <a:off x="2457005" y="2467177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38"/>
            <p:cNvSpPr/>
            <p:nvPr/>
          </p:nvSpPr>
          <p:spPr>
            <a:xfrm>
              <a:off x="2292095" y="143074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38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38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38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38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38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38"/>
            <p:cNvSpPr/>
            <p:nvPr/>
          </p:nvSpPr>
          <p:spPr>
            <a:xfrm>
              <a:off x="2288837" y="1408152"/>
              <a:ext cx="74453" cy="77641"/>
            </a:xfrm>
            <a:custGeom>
              <a:rect b="b" l="l" r="r" t="t"/>
              <a:pathLst>
                <a:path extrusionOk="0" h="1096" w="1051">
                  <a:moveTo>
                    <a:pt x="480" y="0"/>
                  </a:moveTo>
                  <a:cubicBezTo>
                    <a:pt x="457" y="46"/>
                    <a:pt x="411" y="114"/>
                    <a:pt x="366" y="160"/>
                  </a:cubicBezTo>
                  <a:cubicBezTo>
                    <a:pt x="320" y="229"/>
                    <a:pt x="274" y="297"/>
                    <a:pt x="206" y="343"/>
                  </a:cubicBezTo>
                  <a:cubicBezTo>
                    <a:pt x="160" y="411"/>
                    <a:pt x="92" y="457"/>
                    <a:pt x="23" y="502"/>
                  </a:cubicBezTo>
                  <a:cubicBezTo>
                    <a:pt x="23" y="525"/>
                    <a:pt x="0" y="525"/>
                    <a:pt x="0" y="525"/>
                  </a:cubicBezTo>
                  <a:cubicBezTo>
                    <a:pt x="160" y="731"/>
                    <a:pt x="320" y="913"/>
                    <a:pt x="480" y="1096"/>
                  </a:cubicBezTo>
                  <a:cubicBezTo>
                    <a:pt x="503" y="1096"/>
                    <a:pt x="525" y="1073"/>
                    <a:pt x="548" y="1073"/>
                  </a:cubicBezTo>
                  <a:cubicBezTo>
                    <a:pt x="594" y="1050"/>
                    <a:pt x="640" y="1027"/>
                    <a:pt x="662" y="1005"/>
                  </a:cubicBezTo>
                  <a:cubicBezTo>
                    <a:pt x="685" y="982"/>
                    <a:pt x="731" y="959"/>
                    <a:pt x="754" y="936"/>
                  </a:cubicBezTo>
                  <a:cubicBezTo>
                    <a:pt x="776" y="890"/>
                    <a:pt x="822" y="868"/>
                    <a:pt x="868" y="822"/>
                  </a:cubicBezTo>
                  <a:cubicBezTo>
                    <a:pt x="891" y="776"/>
                    <a:pt x="913" y="731"/>
                    <a:pt x="936" y="685"/>
                  </a:cubicBezTo>
                  <a:cubicBezTo>
                    <a:pt x="936" y="708"/>
                    <a:pt x="936" y="708"/>
                    <a:pt x="936" y="708"/>
                  </a:cubicBezTo>
                  <a:cubicBezTo>
                    <a:pt x="982" y="639"/>
                    <a:pt x="1005" y="571"/>
                    <a:pt x="1050" y="525"/>
                  </a:cubicBezTo>
                  <a:cubicBezTo>
                    <a:pt x="1050" y="525"/>
                    <a:pt x="1050" y="525"/>
                    <a:pt x="1050" y="502"/>
                  </a:cubicBezTo>
                  <a:cubicBezTo>
                    <a:pt x="891" y="365"/>
                    <a:pt x="754" y="229"/>
                    <a:pt x="594" y="92"/>
                  </a:cubicBezTo>
                  <a:cubicBezTo>
                    <a:pt x="548" y="46"/>
                    <a:pt x="503" y="23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38"/>
            <p:cNvSpPr/>
            <p:nvPr/>
          </p:nvSpPr>
          <p:spPr>
            <a:xfrm>
              <a:off x="2329285" y="1451788"/>
              <a:ext cx="126166" cy="124608"/>
            </a:xfrm>
            <a:custGeom>
              <a:rect b="b" l="l" r="r" t="t"/>
              <a:pathLst>
                <a:path extrusionOk="0" h="1759" w="1781">
                  <a:moveTo>
                    <a:pt x="571" y="1"/>
                  </a:moveTo>
                  <a:cubicBezTo>
                    <a:pt x="548" y="69"/>
                    <a:pt x="502" y="160"/>
                    <a:pt x="434" y="229"/>
                  </a:cubicBezTo>
                  <a:cubicBezTo>
                    <a:pt x="388" y="274"/>
                    <a:pt x="342" y="343"/>
                    <a:pt x="297" y="389"/>
                  </a:cubicBezTo>
                  <a:cubicBezTo>
                    <a:pt x="251" y="434"/>
                    <a:pt x="205" y="480"/>
                    <a:pt x="137" y="526"/>
                  </a:cubicBezTo>
                  <a:cubicBezTo>
                    <a:pt x="114" y="548"/>
                    <a:pt x="46" y="571"/>
                    <a:pt x="0" y="594"/>
                  </a:cubicBezTo>
                  <a:cubicBezTo>
                    <a:pt x="342" y="982"/>
                    <a:pt x="616" y="1370"/>
                    <a:pt x="890" y="1758"/>
                  </a:cubicBezTo>
                  <a:cubicBezTo>
                    <a:pt x="913" y="1758"/>
                    <a:pt x="959" y="1735"/>
                    <a:pt x="982" y="1735"/>
                  </a:cubicBezTo>
                  <a:cubicBezTo>
                    <a:pt x="1050" y="1712"/>
                    <a:pt x="1119" y="1690"/>
                    <a:pt x="1187" y="1667"/>
                  </a:cubicBezTo>
                  <a:cubicBezTo>
                    <a:pt x="1233" y="1644"/>
                    <a:pt x="1301" y="1621"/>
                    <a:pt x="1347" y="1598"/>
                  </a:cubicBezTo>
                  <a:cubicBezTo>
                    <a:pt x="1415" y="1576"/>
                    <a:pt x="1484" y="1530"/>
                    <a:pt x="1529" y="1484"/>
                  </a:cubicBezTo>
                  <a:cubicBezTo>
                    <a:pt x="1575" y="1461"/>
                    <a:pt x="1621" y="1416"/>
                    <a:pt x="1666" y="1393"/>
                  </a:cubicBezTo>
                  <a:cubicBezTo>
                    <a:pt x="1689" y="1347"/>
                    <a:pt x="1735" y="1302"/>
                    <a:pt x="1780" y="1256"/>
                  </a:cubicBezTo>
                  <a:cubicBezTo>
                    <a:pt x="1507" y="936"/>
                    <a:pt x="1210" y="640"/>
                    <a:pt x="959" y="389"/>
                  </a:cubicBezTo>
                  <a:cubicBezTo>
                    <a:pt x="845" y="252"/>
                    <a:pt x="708" y="138"/>
                    <a:pt x="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38"/>
            <p:cNvSpPr/>
            <p:nvPr/>
          </p:nvSpPr>
          <p:spPr>
            <a:xfrm>
              <a:off x="2397148" y="1548836"/>
              <a:ext cx="111644" cy="130983"/>
            </a:xfrm>
            <a:custGeom>
              <a:rect b="b" l="l" r="r" t="t"/>
              <a:pathLst>
                <a:path extrusionOk="0" h="1849" w="1576">
                  <a:moveTo>
                    <a:pt x="914" y="0"/>
                  </a:moveTo>
                  <a:cubicBezTo>
                    <a:pt x="822" y="91"/>
                    <a:pt x="731" y="183"/>
                    <a:pt x="617" y="251"/>
                  </a:cubicBezTo>
                  <a:cubicBezTo>
                    <a:pt x="503" y="342"/>
                    <a:pt x="366" y="388"/>
                    <a:pt x="252" y="434"/>
                  </a:cubicBezTo>
                  <a:cubicBezTo>
                    <a:pt x="161" y="479"/>
                    <a:pt x="92" y="479"/>
                    <a:pt x="1" y="502"/>
                  </a:cubicBezTo>
                  <a:cubicBezTo>
                    <a:pt x="24" y="525"/>
                    <a:pt x="46" y="571"/>
                    <a:pt x="69" y="594"/>
                  </a:cubicBezTo>
                  <a:cubicBezTo>
                    <a:pt x="115" y="685"/>
                    <a:pt x="183" y="753"/>
                    <a:pt x="229" y="845"/>
                  </a:cubicBezTo>
                  <a:cubicBezTo>
                    <a:pt x="252" y="845"/>
                    <a:pt x="275" y="845"/>
                    <a:pt x="297" y="822"/>
                  </a:cubicBezTo>
                  <a:lnTo>
                    <a:pt x="320" y="822"/>
                  </a:lnTo>
                  <a:cubicBezTo>
                    <a:pt x="366" y="822"/>
                    <a:pt x="389" y="799"/>
                    <a:pt x="434" y="799"/>
                  </a:cubicBezTo>
                  <a:cubicBezTo>
                    <a:pt x="457" y="776"/>
                    <a:pt x="480" y="776"/>
                    <a:pt x="503" y="753"/>
                  </a:cubicBezTo>
                  <a:cubicBezTo>
                    <a:pt x="549" y="730"/>
                    <a:pt x="571" y="708"/>
                    <a:pt x="617" y="685"/>
                  </a:cubicBezTo>
                  <a:lnTo>
                    <a:pt x="663" y="685"/>
                  </a:lnTo>
                  <a:cubicBezTo>
                    <a:pt x="685" y="685"/>
                    <a:pt x="708" y="685"/>
                    <a:pt x="708" y="708"/>
                  </a:cubicBezTo>
                  <a:cubicBezTo>
                    <a:pt x="731" y="730"/>
                    <a:pt x="731" y="776"/>
                    <a:pt x="708" y="799"/>
                  </a:cubicBezTo>
                  <a:cubicBezTo>
                    <a:pt x="640" y="845"/>
                    <a:pt x="549" y="890"/>
                    <a:pt x="480" y="913"/>
                  </a:cubicBezTo>
                  <a:cubicBezTo>
                    <a:pt x="412" y="936"/>
                    <a:pt x="366" y="959"/>
                    <a:pt x="297" y="959"/>
                  </a:cubicBezTo>
                  <a:cubicBezTo>
                    <a:pt x="457" y="1233"/>
                    <a:pt x="617" y="1507"/>
                    <a:pt x="754" y="1780"/>
                  </a:cubicBezTo>
                  <a:cubicBezTo>
                    <a:pt x="777" y="1826"/>
                    <a:pt x="822" y="1849"/>
                    <a:pt x="868" y="1849"/>
                  </a:cubicBezTo>
                  <a:lnTo>
                    <a:pt x="937" y="1849"/>
                  </a:lnTo>
                  <a:cubicBezTo>
                    <a:pt x="1028" y="1849"/>
                    <a:pt x="1096" y="1849"/>
                    <a:pt x="1188" y="1826"/>
                  </a:cubicBezTo>
                  <a:cubicBezTo>
                    <a:pt x="1233" y="1803"/>
                    <a:pt x="1325" y="1780"/>
                    <a:pt x="1393" y="1712"/>
                  </a:cubicBezTo>
                  <a:cubicBezTo>
                    <a:pt x="1416" y="1689"/>
                    <a:pt x="1462" y="1666"/>
                    <a:pt x="1484" y="1621"/>
                  </a:cubicBezTo>
                  <a:cubicBezTo>
                    <a:pt x="1507" y="1598"/>
                    <a:pt x="1530" y="1552"/>
                    <a:pt x="1553" y="1529"/>
                  </a:cubicBezTo>
                  <a:cubicBezTo>
                    <a:pt x="1576" y="1461"/>
                    <a:pt x="1576" y="1415"/>
                    <a:pt x="1576" y="1347"/>
                  </a:cubicBezTo>
                  <a:cubicBezTo>
                    <a:pt x="1576" y="1278"/>
                    <a:pt x="1576" y="1187"/>
                    <a:pt x="1553" y="1119"/>
                  </a:cubicBezTo>
                  <a:cubicBezTo>
                    <a:pt x="1553" y="1073"/>
                    <a:pt x="1530" y="1027"/>
                    <a:pt x="1507" y="959"/>
                  </a:cubicBezTo>
                  <a:cubicBezTo>
                    <a:pt x="1507" y="982"/>
                    <a:pt x="1507" y="982"/>
                    <a:pt x="1507" y="982"/>
                  </a:cubicBezTo>
                  <a:cubicBezTo>
                    <a:pt x="1439" y="1027"/>
                    <a:pt x="1370" y="1073"/>
                    <a:pt x="1302" y="1119"/>
                  </a:cubicBezTo>
                  <a:cubicBezTo>
                    <a:pt x="1233" y="1164"/>
                    <a:pt x="1142" y="1187"/>
                    <a:pt x="1074" y="1233"/>
                  </a:cubicBezTo>
                  <a:cubicBezTo>
                    <a:pt x="1051" y="1233"/>
                    <a:pt x="1005" y="1210"/>
                    <a:pt x="982" y="1187"/>
                  </a:cubicBezTo>
                  <a:cubicBezTo>
                    <a:pt x="982" y="1141"/>
                    <a:pt x="1005" y="1119"/>
                    <a:pt x="1028" y="1096"/>
                  </a:cubicBezTo>
                  <a:cubicBezTo>
                    <a:pt x="1074" y="1073"/>
                    <a:pt x="1119" y="1073"/>
                    <a:pt x="1142" y="1050"/>
                  </a:cubicBezTo>
                  <a:cubicBezTo>
                    <a:pt x="1210" y="1004"/>
                    <a:pt x="1302" y="959"/>
                    <a:pt x="1370" y="913"/>
                  </a:cubicBezTo>
                  <a:cubicBezTo>
                    <a:pt x="1393" y="890"/>
                    <a:pt x="1416" y="867"/>
                    <a:pt x="1462" y="845"/>
                  </a:cubicBezTo>
                  <a:cubicBezTo>
                    <a:pt x="1416" y="753"/>
                    <a:pt x="1393" y="708"/>
                    <a:pt x="1347" y="639"/>
                  </a:cubicBezTo>
                  <a:cubicBezTo>
                    <a:pt x="1233" y="434"/>
                    <a:pt x="1096" y="251"/>
                    <a:pt x="982" y="114"/>
                  </a:cubicBezTo>
                  <a:cubicBezTo>
                    <a:pt x="959" y="69"/>
                    <a:pt x="937" y="46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38"/>
            <p:cNvSpPr/>
            <p:nvPr/>
          </p:nvSpPr>
          <p:spPr>
            <a:xfrm>
              <a:off x="2477973" y="1623216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38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38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38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38"/>
            <p:cNvSpPr/>
            <p:nvPr/>
          </p:nvSpPr>
          <p:spPr>
            <a:xfrm>
              <a:off x="2419816" y="1606994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38"/>
            <p:cNvSpPr/>
            <p:nvPr/>
          </p:nvSpPr>
          <p:spPr>
            <a:xfrm>
              <a:off x="2418186" y="1606994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38"/>
            <p:cNvSpPr/>
            <p:nvPr/>
          </p:nvSpPr>
          <p:spPr>
            <a:xfrm>
              <a:off x="1975169" y="1049217"/>
              <a:ext cx="148835" cy="176321"/>
            </a:xfrm>
            <a:custGeom>
              <a:rect b="b" l="l" r="r" t="t"/>
              <a:pathLst>
                <a:path extrusionOk="0" h="2489" w="2101">
                  <a:moveTo>
                    <a:pt x="160" y="0"/>
                  </a:moveTo>
                  <a:cubicBezTo>
                    <a:pt x="114" y="0"/>
                    <a:pt x="92" y="23"/>
                    <a:pt x="69" y="46"/>
                  </a:cubicBezTo>
                  <a:cubicBezTo>
                    <a:pt x="23" y="69"/>
                    <a:pt x="23" y="91"/>
                    <a:pt x="23" y="137"/>
                  </a:cubicBezTo>
                  <a:cubicBezTo>
                    <a:pt x="0" y="183"/>
                    <a:pt x="23" y="205"/>
                    <a:pt x="46" y="228"/>
                  </a:cubicBezTo>
                  <a:cubicBezTo>
                    <a:pt x="457" y="845"/>
                    <a:pt x="913" y="1392"/>
                    <a:pt x="1393" y="1940"/>
                  </a:cubicBezTo>
                  <a:cubicBezTo>
                    <a:pt x="1552" y="2146"/>
                    <a:pt x="1712" y="2305"/>
                    <a:pt x="1895" y="2488"/>
                  </a:cubicBezTo>
                  <a:cubicBezTo>
                    <a:pt x="1918" y="2465"/>
                    <a:pt x="1940" y="2442"/>
                    <a:pt x="1986" y="2420"/>
                  </a:cubicBezTo>
                  <a:cubicBezTo>
                    <a:pt x="2032" y="2397"/>
                    <a:pt x="2055" y="2351"/>
                    <a:pt x="2100" y="2328"/>
                  </a:cubicBezTo>
                  <a:cubicBezTo>
                    <a:pt x="1940" y="2146"/>
                    <a:pt x="1758" y="1963"/>
                    <a:pt x="1598" y="1758"/>
                  </a:cubicBezTo>
                  <a:cubicBezTo>
                    <a:pt x="1119" y="1233"/>
                    <a:pt x="662" y="662"/>
                    <a:pt x="251" y="69"/>
                  </a:cubicBezTo>
                  <a:cubicBezTo>
                    <a:pt x="229" y="23"/>
                    <a:pt x="183" y="23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38"/>
            <p:cNvSpPr/>
            <p:nvPr/>
          </p:nvSpPr>
          <p:spPr>
            <a:xfrm>
              <a:off x="2115852" y="1220574"/>
              <a:ext cx="164986" cy="160169"/>
            </a:xfrm>
            <a:custGeom>
              <a:rect b="b" l="l" r="r" t="t"/>
              <a:pathLst>
                <a:path extrusionOk="0" h="2261" w="2329">
                  <a:moveTo>
                    <a:pt x="206" y="1"/>
                  </a:moveTo>
                  <a:cubicBezTo>
                    <a:pt x="206" y="1"/>
                    <a:pt x="206" y="23"/>
                    <a:pt x="183" y="23"/>
                  </a:cubicBezTo>
                  <a:cubicBezTo>
                    <a:pt x="137" y="69"/>
                    <a:pt x="69" y="137"/>
                    <a:pt x="0" y="183"/>
                  </a:cubicBezTo>
                  <a:cubicBezTo>
                    <a:pt x="274" y="480"/>
                    <a:pt x="571" y="777"/>
                    <a:pt x="890" y="1073"/>
                  </a:cubicBezTo>
                  <a:cubicBezTo>
                    <a:pt x="1301" y="1484"/>
                    <a:pt x="1712" y="1872"/>
                    <a:pt x="2146" y="2260"/>
                  </a:cubicBezTo>
                  <a:lnTo>
                    <a:pt x="2169" y="2237"/>
                  </a:lnTo>
                  <a:cubicBezTo>
                    <a:pt x="2169" y="2215"/>
                    <a:pt x="2169" y="2215"/>
                    <a:pt x="2169" y="2215"/>
                  </a:cubicBezTo>
                  <a:cubicBezTo>
                    <a:pt x="2214" y="2192"/>
                    <a:pt x="2237" y="2146"/>
                    <a:pt x="2283" y="2123"/>
                  </a:cubicBezTo>
                  <a:cubicBezTo>
                    <a:pt x="2283" y="2100"/>
                    <a:pt x="2305" y="2078"/>
                    <a:pt x="2328" y="2055"/>
                  </a:cubicBezTo>
                  <a:cubicBezTo>
                    <a:pt x="1917" y="1667"/>
                    <a:pt x="1484" y="1279"/>
                    <a:pt x="1096" y="891"/>
                  </a:cubicBezTo>
                  <a:cubicBezTo>
                    <a:pt x="776" y="594"/>
                    <a:pt x="502" y="297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38"/>
            <p:cNvSpPr/>
            <p:nvPr/>
          </p:nvSpPr>
          <p:spPr>
            <a:xfrm>
              <a:off x="2274315" y="1372592"/>
              <a:ext cx="42079" cy="43708"/>
            </a:xfrm>
            <a:custGeom>
              <a:rect b="b" l="l" r="r" t="t"/>
              <a:pathLst>
                <a:path extrusionOk="0" h="617" w="594">
                  <a:moveTo>
                    <a:pt x="183" y="0"/>
                  </a:moveTo>
                  <a:cubicBezTo>
                    <a:pt x="183" y="23"/>
                    <a:pt x="160" y="46"/>
                    <a:pt x="137" y="69"/>
                  </a:cubicBezTo>
                  <a:cubicBezTo>
                    <a:pt x="91" y="114"/>
                    <a:pt x="46" y="160"/>
                    <a:pt x="0" y="206"/>
                  </a:cubicBezTo>
                  <a:cubicBezTo>
                    <a:pt x="91" y="274"/>
                    <a:pt x="160" y="342"/>
                    <a:pt x="228" y="411"/>
                  </a:cubicBezTo>
                  <a:cubicBezTo>
                    <a:pt x="297" y="479"/>
                    <a:pt x="365" y="548"/>
                    <a:pt x="434" y="616"/>
                  </a:cubicBezTo>
                  <a:cubicBezTo>
                    <a:pt x="457" y="571"/>
                    <a:pt x="479" y="548"/>
                    <a:pt x="502" y="525"/>
                  </a:cubicBezTo>
                  <a:cubicBezTo>
                    <a:pt x="548" y="479"/>
                    <a:pt x="571" y="411"/>
                    <a:pt x="593" y="365"/>
                  </a:cubicBezTo>
                  <a:cubicBezTo>
                    <a:pt x="548" y="320"/>
                    <a:pt x="502" y="274"/>
                    <a:pt x="457" y="228"/>
                  </a:cubicBezTo>
                  <a:cubicBezTo>
                    <a:pt x="365" y="160"/>
                    <a:pt x="274" y="91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38"/>
            <p:cNvSpPr/>
            <p:nvPr/>
          </p:nvSpPr>
          <p:spPr>
            <a:xfrm>
              <a:off x="2313063" y="1406523"/>
              <a:ext cx="50226" cy="56672"/>
            </a:xfrm>
            <a:custGeom>
              <a:rect b="b" l="l" r="r" t="t"/>
              <a:pathLst>
                <a:path extrusionOk="0" h="800" w="709">
                  <a:moveTo>
                    <a:pt x="138" y="0"/>
                  </a:moveTo>
                  <a:cubicBezTo>
                    <a:pt x="115" y="46"/>
                    <a:pt x="69" y="115"/>
                    <a:pt x="24" y="183"/>
                  </a:cubicBezTo>
                  <a:lnTo>
                    <a:pt x="1" y="229"/>
                  </a:lnTo>
                  <a:cubicBezTo>
                    <a:pt x="183" y="411"/>
                    <a:pt x="366" y="594"/>
                    <a:pt x="549" y="799"/>
                  </a:cubicBezTo>
                  <a:cubicBezTo>
                    <a:pt x="571" y="777"/>
                    <a:pt x="594" y="754"/>
                    <a:pt x="594" y="708"/>
                  </a:cubicBezTo>
                  <a:cubicBezTo>
                    <a:pt x="594" y="708"/>
                    <a:pt x="594" y="731"/>
                    <a:pt x="594" y="731"/>
                  </a:cubicBezTo>
                  <a:cubicBezTo>
                    <a:pt x="640" y="662"/>
                    <a:pt x="663" y="594"/>
                    <a:pt x="708" y="548"/>
                  </a:cubicBezTo>
                  <a:cubicBezTo>
                    <a:pt x="526" y="343"/>
                    <a:pt x="343" y="16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38"/>
            <p:cNvSpPr/>
            <p:nvPr/>
          </p:nvSpPr>
          <p:spPr>
            <a:xfrm>
              <a:off x="2358329" y="1451788"/>
              <a:ext cx="55043" cy="68644"/>
            </a:xfrm>
            <a:custGeom>
              <a:rect b="b" l="l" r="r" t="t"/>
              <a:pathLst>
                <a:path extrusionOk="0" h="969" w="777">
                  <a:moveTo>
                    <a:pt x="161" y="1"/>
                  </a:moveTo>
                  <a:cubicBezTo>
                    <a:pt x="115" y="92"/>
                    <a:pt x="69" y="160"/>
                    <a:pt x="24" y="229"/>
                  </a:cubicBezTo>
                  <a:cubicBezTo>
                    <a:pt x="24" y="229"/>
                    <a:pt x="24" y="252"/>
                    <a:pt x="1" y="252"/>
                  </a:cubicBezTo>
                  <a:cubicBezTo>
                    <a:pt x="184" y="457"/>
                    <a:pt x="366" y="685"/>
                    <a:pt x="526" y="914"/>
                  </a:cubicBezTo>
                  <a:cubicBezTo>
                    <a:pt x="549" y="959"/>
                    <a:pt x="594" y="959"/>
                    <a:pt x="617" y="959"/>
                  </a:cubicBezTo>
                  <a:cubicBezTo>
                    <a:pt x="631" y="966"/>
                    <a:pt x="642" y="969"/>
                    <a:pt x="653" y="969"/>
                  </a:cubicBezTo>
                  <a:cubicBezTo>
                    <a:pt x="678" y="969"/>
                    <a:pt x="699" y="953"/>
                    <a:pt x="731" y="936"/>
                  </a:cubicBezTo>
                  <a:cubicBezTo>
                    <a:pt x="754" y="914"/>
                    <a:pt x="777" y="891"/>
                    <a:pt x="777" y="845"/>
                  </a:cubicBezTo>
                  <a:cubicBezTo>
                    <a:pt x="777" y="799"/>
                    <a:pt x="754" y="777"/>
                    <a:pt x="731" y="754"/>
                  </a:cubicBezTo>
                  <a:cubicBezTo>
                    <a:pt x="572" y="480"/>
                    <a:pt x="366" y="252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38"/>
            <p:cNvSpPr/>
            <p:nvPr/>
          </p:nvSpPr>
          <p:spPr>
            <a:xfrm>
              <a:off x="2269427" y="1377409"/>
              <a:ext cx="1700" cy="71"/>
            </a:xfrm>
            <a:custGeom>
              <a:rect b="b" l="l" r="r" t="t"/>
              <a:pathLst>
                <a:path extrusionOk="0" h="1" w="24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3" y="1"/>
                    <a:pt x="23" y="1"/>
                  </a:cubicBezTo>
                  <a:cubicBezTo>
                    <a:pt x="23" y="1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38"/>
            <p:cNvSpPr/>
            <p:nvPr/>
          </p:nvSpPr>
          <p:spPr>
            <a:xfrm>
              <a:off x="2269427" y="1377409"/>
              <a:ext cx="71" cy="1700"/>
            </a:xfrm>
            <a:custGeom>
              <a:rect b="b" l="l" r="r" t="t"/>
              <a:pathLst>
                <a:path extrusionOk="0" h="24" w="1">
                  <a:moveTo>
                    <a:pt x="1" y="1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38"/>
            <p:cNvSpPr/>
            <p:nvPr/>
          </p:nvSpPr>
          <p:spPr>
            <a:xfrm>
              <a:off x="2269427" y="1379038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38"/>
            <p:cNvSpPr/>
            <p:nvPr/>
          </p:nvSpPr>
          <p:spPr>
            <a:xfrm>
              <a:off x="2269427" y="1379038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38"/>
            <p:cNvSpPr/>
            <p:nvPr/>
          </p:nvSpPr>
          <p:spPr>
            <a:xfrm>
              <a:off x="1962205" y="986101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38"/>
            <p:cNvSpPr/>
            <p:nvPr/>
          </p:nvSpPr>
          <p:spPr>
            <a:xfrm>
              <a:off x="2106147" y="1228649"/>
              <a:ext cx="14593" cy="9918"/>
            </a:xfrm>
            <a:custGeom>
              <a:rect b="b" l="l" r="r" t="t"/>
              <a:pathLst>
                <a:path extrusionOk="0" h="140" w="206">
                  <a:moveTo>
                    <a:pt x="206" y="1"/>
                  </a:moveTo>
                  <a:lnTo>
                    <a:pt x="206" y="1"/>
                  </a:lnTo>
                  <a:cubicBezTo>
                    <a:pt x="160" y="46"/>
                    <a:pt x="114" y="69"/>
                    <a:pt x="69" y="115"/>
                  </a:cubicBezTo>
                  <a:lnTo>
                    <a:pt x="0" y="115"/>
                  </a:lnTo>
                  <a:cubicBezTo>
                    <a:pt x="26" y="132"/>
                    <a:pt x="52" y="140"/>
                    <a:pt x="77" y="140"/>
                  </a:cubicBezTo>
                  <a:cubicBezTo>
                    <a:pt x="118" y="140"/>
                    <a:pt x="155" y="120"/>
                    <a:pt x="183" y="92"/>
                  </a:cubicBezTo>
                  <a:cubicBezTo>
                    <a:pt x="206" y="69"/>
                    <a:pt x="206" y="23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38"/>
            <p:cNvSpPr/>
            <p:nvPr/>
          </p:nvSpPr>
          <p:spPr>
            <a:xfrm>
              <a:off x="206895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38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38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38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38"/>
            <p:cNvSpPr/>
            <p:nvPr/>
          </p:nvSpPr>
          <p:spPr>
            <a:xfrm>
              <a:off x="1965464" y="1018474"/>
              <a:ext cx="85787" cy="136863"/>
            </a:xfrm>
            <a:custGeom>
              <a:rect b="b" l="l" r="r" t="t"/>
              <a:pathLst>
                <a:path extrusionOk="0" h="1932" w="1211">
                  <a:moveTo>
                    <a:pt x="137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69" y="23"/>
                    <a:pt x="46" y="46"/>
                    <a:pt x="23" y="92"/>
                  </a:cubicBezTo>
                  <a:cubicBezTo>
                    <a:pt x="0" y="115"/>
                    <a:pt x="0" y="160"/>
                    <a:pt x="0" y="183"/>
                  </a:cubicBezTo>
                  <a:cubicBezTo>
                    <a:pt x="137" y="480"/>
                    <a:pt x="297" y="754"/>
                    <a:pt x="457" y="1005"/>
                  </a:cubicBezTo>
                  <a:cubicBezTo>
                    <a:pt x="617" y="1301"/>
                    <a:pt x="799" y="1575"/>
                    <a:pt x="959" y="1872"/>
                  </a:cubicBezTo>
                  <a:cubicBezTo>
                    <a:pt x="974" y="1915"/>
                    <a:pt x="1015" y="1931"/>
                    <a:pt x="1062" y="1931"/>
                  </a:cubicBezTo>
                  <a:cubicBezTo>
                    <a:pt x="1088" y="1931"/>
                    <a:pt x="1117" y="1926"/>
                    <a:pt x="1142" y="1918"/>
                  </a:cubicBezTo>
                  <a:cubicBezTo>
                    <a:pt x="1210" y="1872"/>
                    <a:pt x="1210" y="1781"/>
                    <a:pt x="1187" y="1712"/>
                  </a:cubicBezTo>
                  <a:cubicBezTo>
                    <a:pt x="891" y="1187"/>
                    <a:pt x="571" y="708"/>
                    <a:pt x="297" y="183"/>
                  </a:cubicBezTo>
                  <a:cubicBezTo>
                    <a:pt x="297" y="160"/>
                    <a:pt x="274" y="137"/>
                    <a:pt x="274" y="115"/>
                  </a:cubicBezTo>
                  <a:cubicBezTo>
                    <a:pt x="251" y="69"/>
                    <a:pt x="229" y="46"/>
                    <a:pt x="206" y="23"/>
                  </a:cubicBezTo>
                  <a:cubicBezTo>
                    <a:pt x="183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38"/>
            <p:cNvSpPr/>
            <p:nvPr/>
          </p:nvSpPr>
          <p:spPr>
            <a:xfrm>
              <a:off x="1967093" y="1026549"/>
              <a:ext cx="103568" cy="147206"/>
            </a:xfrm>
            <a:custGeom>
              <a:rect b="b" l="l" r="r" t="t"/>
              <a:pathLst>
                <a:path extrusionOk="0" h="2078" w="1462">
                  <a:moveTo>
                    <a:pt x="160" y="1"/>
                  </a:moveTo>
                  <a:cubicBezTo>
                    <a:pt x="137" y="1"/>
                    <a:pt x="91" y="1"/>
                    <a:pt x="69" y="23"/>
                  </a:cubicBezTo>
                  <a:cubicBezTo>
                    <a:pt x="46" y="46"/>
                    <a:pt x="23" y="69"/>
                    <a:pt x="23" y="115"/>
                  </a:cubicBezTo>
                  <a:cubicBezTo>
                    <a:pt x="0" y="137"/>
                    <a:pt x="23" y="183"/>
                    <a:pt x="46" y="206"/>
                  </a:cubicBezTo>
                  <a:cubicBezTo>
                    <a:pt x="343" y="845"/>
                    <a:pt x="753" y="1461"/>
                    <a:pt x="1187" y="2009"/>
                  </a:cubicBezTo>
                  <a:cubicBezTo>
                    <a:pt x="1210" y="2055"/>
                    <a:pt x="1233" y="2055"/>
                    <a:pt x="1278" y="2078"/>
                  </a:cubicBezTo>
                  <a:cubicBezTo>
                    <a:pt x="1324" y="2078"/>
                    <a:pt x="1347" y="2078"/>
                    <a:pt x="1393" y="2055"/>
                  </a:cubicBezTo>
                  <a:cubicBezTo>
                    <a:pt x="1438" y="2009"/>
                    <a:pt x="1461" y="1918"/>
                    <a:pt x="1415" y="1872"/>
                  </a:cubicBezTo>
                  <a:cubicBezTo>
                    <a:pt x="982" y="1302"/>
                    <a:pt x="594" y="708"/>
                    <a:pt x="274" y="69"/>
                  </a:cubicBezTo>
                  <a:cubicBezTo>
                    <a:pt x="251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38"/>
            <p:cNvSpPr/>
            <p:nvPr/>
          </p:nvSpPr>
          <p:spPr>
            <a:xfrm>
              <a:off x="613743" y="1332143"/>
              <a:ext cx="1009045" cy="640394"/>
            </a:xfrm>
            <a:custGeom>
              <a:rect b="b" l="l" r="r" t="t"/>
              <a:pathLst>
                <a:path extrusionOk="0" h="9040" w="14244">
                  <a:moveTo>
                    <a:pt x="11778" y="0"/>
                  </a:moveTo>
                  <a:cubicBezTo>
                    <a:pt x="11459" y="0"/>
                    <a:pt x="11071" y="23"/>
                    <a:pt x="10705" y="115"/>
                  </a:cubicBezTo>
                  <a:cubicBezTo>
                    <a:pt x="10272" y="183"/>
                    <a:pt x="9838" y="297"/>
                    <a:pt x="9427" y="480"/>
                  </a:cubicBezTo>
                  <a:cubicBezTo>
                    <a:pt x="9062" y="617"/>
                    <a:pt x="8765" y="777"/>
                    <a:pt x="8469" y="959"/>
                  </a:cubicBezTo>
                  <a:cubicBezTo>
                    <a:pt x="8377" y="1028"/>
                    <a:pt x="8309" y="1096"/>
                    <a:pt x="8218" y="1165"/>
                  </a:cubicBezTo>
                  <a:cubicBezTo>
                    <a:pt x="8218" y="1142"/>
                    <a:pt x="8218" y="1142"/>
                    <a:pt x="8240" y="1142"/>
                  </a:cubicBezTo>
                  <a:cubicBezTo>
                    <a:pt x="8240" y="1119"/>
                    <a:pt x="8240" y="1096"/>
                    <a:pt x="8240" y="1073"/>
                  </a:cubicBezTo>
                  <a:cubicBezTo>
                    <a:pt x="8218" y="1050"/>
                    <a:pt x="8218" y="1050"/>
                    <a:pt x="8195" y="1028"/>
                  </a:cubicBezTo>
                  <a:lnTo>
                    <a:pt x="8172" y="1028"/>
                  </a:lnTo>
                  <a:cubicBezTo>
                    <a:pt x="8149" y="1028"/>
                    <a:pt x="8103" y="1050"/>
                    <a:pt x="8103" y="1073"/>
                  </a:cubicBezTo>
                  <a:cubicBezTo>
                    <a:pt x="8035" y="1210"/>
                    <a:pt x="7944" y="1347"/>
                    <a:pt x="7852" y="1484"/>
                  </a:cubicBezTo>
                  <a:cubicBezTo>
                    <a:pt x="7829" y="1530"/>
                    <a:pt x="7807" y="1553"/>
                    <a:pt x="7784" y="1575"/>
                  </a:cubicBezTo>
                  <a:cubicBezTo>
                    <a:pt x="7784" y="1575"/>
                    <a:pt x="7784" y="1598"/>
                    <a:pt x="7784" y="1621"/>
                  </a:cubicBezTo>
                  <a:cubicBezTo>
                    <a:pt x="7373" y="2237"/>
                    <a:pt x="6848" y="2854"/>
                    <a:pt x="6255" y="3401"/>
                  </a:cubicBezTo>
                  <a:cubicBezTo>
                    <a:pt x="5707" y="3926"/>
                    <a:pt x="5113" y="4337"/>
                    <a:pt x="4543" y="4657"/>
                  </a:cubicBezTo>
                  <a:cubicBezTo>
                    <a:pt x="4314" y="4771"/>
                    <a:pt x="4132" y="4862"/>
                    <a:pt x="3926" y="4931"/>
                  </a:cubicBezTo>
                  <a:cubicBezTo>
                    <a:pt x="3744" y="4999"/>
                    <a:pt x="3538" y="5068"/>
                    <a:pt x="3333" y="5113"/>
                  </a:cubicBezTo>
                  <a:cubicBezTo>
                    <a:pt x="3105" y="5159"/>
                    <a:pt x="2876" y="5182"/>
                    <a:pt x="2648" y="5182"/>
                  </a:cubicBezTo>
                  <a:lnTo>
                    <a:pt x="2580" y="5182"/>
                  </a:lnTo>
                  <a:cubicBezTo>
                    <a:pt x="2488" y="5182"/>
                    <a:pt x="2374" y="5159"/>
                    <a:pt x="2260" y="5136"/>
                  </a:cubicBezTo>
                  <a:cubicBezTo>
                    <a:pt x="2169" y="5113"/>
                    <a:pt x="2078" y="5091"/>
                    <a:pt x="1986" y="5068"/>
                  </a:cubicBezTo>
                  <a:lnTo>
                    <a:pt x="1941" y="5068"/>
                  </a:lnTo>
                  <a:lnTo>
                    <a:pt x="1872" y="5045"/>
                  </a:lnTo>
                  <a:cubicBezTo>
                    <a:pt x="1781" y="5022"/>
                    <a:pt x="1712" y="4999"/>
                    <a:pt x="1621" y="4976"/>
                  </a:cubicBezTo>
                  <a:cubicBezTo>
                    <a:pt x="1507" y="4954"/>
                    <a:pt x="1393" y="4954"/>
                    <a:pt x="1301" y="4931"/>
                  </a:cubicBezTo>
                  <a:lnTo>
                    <a:pt x="1142" y="4931"/>
                  </a:lnTo>
                  <a:cubicBezTo>
                    <a:pt x="1005" y="4931"/>
                    <a:pt x="891" y="4954"/>
                    <a:pt x="776" y="4976"/>
                  </a:cubicBezTo>
                  <a:cubicBezTo>
                    <a:pt x="731" y="4999"/>
                    <a:pt x="662" y="5022"/>
                    <a:pt x="617" y="5068"/>
                  </a:cubicBezTo>
                  <a:cubicBezTo>
                    <a:pt x="548" y="5091"/>
                    <a:pt x="480" y="5136"/>
                    <a:pt x="434" y="5182"/>
                  </a:cubicBezTo>
                  <a:cubicBezTo>
                    <a:pt x="320" y="5273"/>
                    <a:pt x="229" y="5364"/>
                    <a:pt x="137" y="5501"/>
                  </a:cubicBezTo>
                  <a:cubicBezTo>
                    <a:pt x="69" y="5616"/>
                    <a:pt x="23" y="5730"/>
                    <a:pt x="0" y="5844"/>
                  </a:cubicBezTo>
                  <a:cubicBezTo>
                    <a:pt x="0" y="5912"/>
                    <a:pt x="0" y="5958"/>
                    <a:pt x="0" y="6026"/>
                  </a:cubicBezTo>
                  <a:cubicBezTo>
                    <a:pt x="0" y="6072"/>
                    <a:pt x="23" y="6140"/>
                    <a:pt x="46" y="6209"/>
                  </a:cubicBezTo>
                  <a:cubicBezTo>
                    <a:pt x="69" y="6255"/>
                    <a:pt x="115" y="6300"/>
                    <a:pt x="160" y="6346"/>
                  </a:cubicBezTo>
                  <a:cubicBezTo>
                    <a:pt x="183" y="6369"/>
                    <a:pt x="229" y="6414"/>
                    <a:pt x="251" y="6437"/>
                  </a:cubicBezTo>
                  <a:cubicBezTo>
                    <a:pt x="297" y="6460"/>
                    <a:pt x="320" y="6483"/>
                    <a:pt x="366" y="6483"/>
                  </a:cubicBezTo>
                  <a:lnTo>
                    <a:pt x="388" y="6529"/>
                  </a:lnTo>
                  <a:cubicBezTo>
                    <a:pt x="388" y="6620"/>
                    <a:pt x="434" y="6711"/>
                    <a:pt x="457" y="6825"/>
                  </a:cubicBezTo>
                  <a:cubicBezTo>
                    <a:pt x="503" y="6917"/>
                    <a:pt x="571" y="7031"/>
                    <a:pt x="640" y="7122"/>
                  </a:cubicBezTo>
                  <a:cubicBezTo>
                    <a:pt x="754" y="7305"/>
                    <a:pt x="913" y="7487"/>
                    <a:pt x="1119" y="7647"/>
                  </a:cubicBezTo>
                  <a:cubicBezTo>
                    <a:pt x="1301" y="7807"/>
                    <a:pt x="1530" y="7944"/>
                    <a:pt x="1781" y="8103"/>
                  </a:cubicBezTo>
                  <a:cubicBezTo>
                    <a:pt x="2009" y="8218"/>
                    <a:pt x="2237" y="8332"/>
                    <a:pt x="2534" y="8446"/>
                  </a:cubicBezTo>
                  <a:cubicBezTo>
                    <a:pt x="2785" y="8560"/>
                    <a:pt x="3059" y="8651"/>
                    <a:pt x="3333" y="8720"/>
                  </a:cubicBezTo>
                  <a:cubicBezTo>
                    <a:pt x="3584" y="8811"/>
                    <a:pt x="3835" y="8857"/>
                    <a:pt x="4086" y="8925"/>
                  </a:cubicBezTo>
                  <a:cubicBezTo>
                    <a:pt x="4314" y="8971"/>
                    <a:pt x="4520" y="8994"/>
                    <a:pt x="4725" y="9016"/>
                  </a:cubicBezTo>
                  <a:cubicBezTo>
                    <a:pt x="4954" y="9039"/>
                    <a:pt x="5182" y="9039"/>
                    <a:pt x="5433" y="9039"/>
                  </a:cubicBezTo>
                  <a:lnTo>
                    <a:pt x="5570" y="9039"/>
                  </a:lnTo>
                  <a:cubicBezTo>
                    <a:pt x="6095" y="9039"/>
                    <a:pt x="6665" y="8971"/>
                    <a:pt x="7259" y="8834"/>
                  </a:cubicBezTo>
                  <a:cubicBezTo>
                    <a:pt x="7807" y="8720"/>
                    <a:pt x="8377" y="8514"/>
                    <a:pt x="8948" y="8286"/>
                  </a:cubicBezTo>
                  <a:cubicBezTo>
                    <a:pt x="9496" y="8058"/>
                    <a:pt x="10044" y="7761"/>
                    <a:pt x="10569" y="7419"/>
                  </a:cubicBezTo>
                  <a:cubicBezTo>
                    <a:pt x="11071" y="7099"/>
                    <a:pt x="11550" y="6734"/>
                    <a:pt x="11984" y="6323"/>
                  </a:cubicBezTo>
                  <a:cubicBezTo>
                    <a:pt x="12417" y="5912"/>
                    <a:pt x="12805" y="5456"/>
                    <a:pt x="13148" y="4976"/>
                  </a:cubicBezTo>
                  <a:cubicBezTo>
                    <a:pt x="13467" y="4497"/>
                    <a:pt x="13741" y="3972"/>
                    <a:pt x="13924" y="3447"/>
                  </a:cubicBezTo>
                  <a:cubicBezTo>
                    <a:pt x="14015" y="3196"/>
                    <a:pt x="14084" y="2899"/>
                    <a:pt x="14152" y="2625"/>
                  </a:cubicBezTo>
                  <a:cubicBezTo>
                    <a:pt x="14175" y="2488"/>
                    <a:pt x="14198" y="2351"/>
                    <a:pt x="14221" y="2215"/>
                  </a:cubicBezTo>
                  <a:cubicBezTo>
                    <a:pt x="14243" y="2100"/>
                    <a:pt x="14243" y="1963"/>
                    <a:pt x="14243" y="1849"/>
                  </a:cubicBezTo>
                  <a:cubicBezTo>
                    <a:pt x="14243" y="1461"/>
                    <a:pt x="14129" y="1119"/>
                    <a:pt x="13947" y="822"/>
                  </a:cubicBezTo>
                  <a:cubicBezTo>
                    <a:pt x="13901" y="777"/>
                    <a:pt x="13833" y="708"/>
                    <a:pt x="13787" y="640"/>
                  </a:cubicBezTo>
                  <a:cubicBezTo>
                    <a:pt x="13718" y="594"/>
                    <a:pt x="13650" y="525"/>
                    <a:pt x="13581" y="480"/>
                  </a:cubicBezTo>
                  <a:cubicBezTo>
                    <a:pt x="13467" y="389"/>
                    <a:pt x="13308" y="297"/>
                    <a:pt x="13125" y="229"/>
                  </a:cubicBezTo>
                  <a:cubicBezTo>
                    <a:pt x="12965" y="160"/>
                    <a:pt x="12805" y="115"/>
                    <a:pt x="12577" y="69"/>
                  </a:cubicBezTo>
                  <a:cubicBezTo>
                    <a:pt x="12395" y="23"/>
                    <a:pt x="12212" y="0"/>
                    <a:pt x="1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38"/>
            <p:cNvSpPr/>
            <p:nvPr/>
          </p:nvSpPr>
          <p:spPr>
            <a:xfrm>
              <a:off x="1671205" y="1931998"/>
              <a:ext cx="422065" cy="262037"/>
            </a:xfrm>
            <a:custGeom>
              <a:rect b="b" l="l" r="r" t="t"/>
              <a:pathLst>
                <a:path extrusionOk="0" h="3699" w="5958">
                  <a:moveTo>
                    <a:pt x="2420" y="1"/>
                  </a:moveTo>
                  <a:cubicBezTo>
                    <a:pt x="2328" y="1"/>
                    <a:pt x="2237" y="23"/>
                    <a:pt x="2146" y="46"/>
                  </a:cubicBezTo>
                  <a:cubicBezTo>
                    <a:pt x="2077" y="69"/>
                    <a:pt x="2009" y="92"/>
                    <a:pt x="1940" y="138"/>
                  </a:cubicBezTo>
                  <a:cubicBezTo>
                    <a:pt x="1849" y="183"/>
                    <a:pt x="1781" y="252"/>
                    <a:pt x="1735" y="320"/>
                  </a:cubicBezTo>
                  <a:cubicBezTo>
                    <a:pt x="1666" y="389"/>
                    <a:pt x="1598" y="480"/>
                    <a:pt x="1552" y="548"/>
                  </a:cubicBezTo>
                  <a:cubicBezTo>
                    <a:pt x="1507" y="617"/>
                    <a:pt x="1484" y="663"/>
                    <a:pt x="1438" y="708"/>
                  </a:cubicBezTo>
                  <a:lnTo>
                    <a:pt x="1370" y="822"/>
                  </a:lnTo>
                  <a:cubicBezTo>
                    <a:pt x="1301" y="936"/>
                    <a:pt x="1233" y="1005"/>
                    <a:pt x="1164" y="1096"/>
                  </a:cubicBezTo>
                  <a:cubicBezTo>
                    <a:pt x="1119" y="1142"/>
                    <a:pt x="1073" y="1188"/>
                    <a:pt x="1027" y="1233"/>
                  </a:cubicBezTo>
                  <a:cubicBezTo>
                    <a:pt x="982" y="1256"/>
                    <a:pt x="913" y="1302"/>
                    <a:pt x="868" y="1325"/>
                  </a:cubicBezTo>
                  <a:cubicBezTo>
                    <a:pt x="822" y="1370"/>
                    <a:pt x="753" y="1393"/>
                    <a:pt x="708" y="1439"/>
                  </a:cubicBezTo>
                  <a:cubicBezTo>
                    <a:pt x="548" y="1530"/>
                    <a:pt x="388" y="1621"/>
                    <a:pt x="251" y="1735"/>
                  </a:cubicBezTo>
                  <a:cubicBezTo>
                    <a:pt x="228" y="1781"/>
                    <a:pt x="183" y="1827"/>
                    <a:pt x="160" y="1872"/>
                  </a:cubicBezTo>
                  <a:cubicBezTo>
                    <a:pt x="114" y="1918"/>
                    <a:pt x="91" y="1964"/>
                    <a:pt x="69" y="2009"/>
                  </a:cubicBezTo>
                  <a:cubicBezTo>
                    <a:pt x="46" y="2055"/>
                    <a:pt x="23" y="2123"/>
                    <a:pt x="23" y="2169"/>
                  </a:cubicBezTo>
                  <a:cubicBezTo>
                    <a:pt x="0" y="2215"/>
                    <a:pt x="0" y="2260"/>
                    <a:pt x="0" y="2306"/>
                  </a:cubicBezTo>
                  <a:cubicBezTo>
                    <a:pt x="0" y="2352"/>
                    <a:pt x="23" y="2397"/>
                    <a:pt x="23" y="2443"/>
                  </a:cubicBezTo>
                  <a:cubicBezTo>
                    <a:pt x="46" y="2489"/>
                    <a:pt x="46" y="2534"/>
                    <a:pt x="91" y="2557"/>
                  </a:cubicBezTo>
                  <a:cubicBezTo>
                    <a:pt x="114" y="2648"/>
                    <a:pt x="183" y="2717"/>
                    <a:pt x="274" y="2785"/>
                  </a:cubicBezTo>
                  <a:cubicBezTo>
                    <a:pt x="320" y="2808"/>
                    <a:pt x="365" y="2831"/>
                    <a:pt x="411" y="2854"/>
                  </a:cubicBezTo>
                  <a:cubicBezTo>
                    <a:pt x="457" y="2877"/>
                    <a:pt x="502" y="2899"/>
                    <a:pt x="548" y="2899"/>
                  </a:cubicBezTo>
                  <a:cubicBezTo>
                    <a:pt x="571" y="2899"/>
                    <a:pt x="594" y="2899"/>
                    <a:pt x="616" y="2922"/>
                  </a:cubicBezTo>
                  <a:lnTo>
                    <a:pt x="731" y="2922"/>
                  </a:lnTo>
                  <a:cubicBezTo>
                    <a:pt x="799" y="2922"/>
                    <a:pt x="845" y="2899"/>
                    <a:pt x="913" y="2899"/>
                  </a:cubicBezTo>
                  <a:cubicBezTo>
                    <a:pt x="936" y="2945"/>
                    <a:pt x="982" y="3014"/>
                    <a:pt x="1027" y="3059"/>
                  </a:cubicBezTo>
                  <a:cubicBezTo>
                    <a:pt x="1096" y="3151"/>
                    <a:pt x="1187" y="3219"/>
                    <a:pt x="1301" y="3310"/>
                  </a:cubicBezTo>
                  <a:cubicBezTo>
                    <a:pt x="1415" y="3379"/>
                    <a:pt x="1552" y="3424"/>
                    <a:pt x="1689" y="3493"/>
                  </a:cubicBezTo>
                  <a:cubicBezTo>
                    <a:pt x="1849" y="3539"/>
                    <a:pt x="1986" y="3584"/>
                    <a:pt x="2169" y="3607"/>
                  </a:cubicBezTo>
                  <a:cubicBezTo>
                    <a:pt x="2351" y="3653"/>
                    <a:pt x="2511" y="3676"/>
                    <a:pt x="2716" y="3698"/>
                  </a:cubicBezTo>
                  <a:lnTo>
                    <a:pt x="3082" y="3698"/>
                  </a:lnTo>
                  <a:cubicBezTo>
                    <a:pt x="3333" y="3698"/>
                    <a:pt x="3607" y="3676"/>
                    <a:pt x="3858" y="3653"/>
                  </a:cubicBezTo>
                  <a:cubicBezTo>
                    <a:pt x="4246" y="3584"/>
                    <a:pt x="4588" y="3470"/>
                    <a:pt x="4908" y="3310"/>
                  </a:cubicBezTo>
                  <a:cubicBezTo>
                    <a:pt x="5227" y="3128"/>
                    <a:pt x="5501" y="2899"/>
                    <a:pt x="5684" y="2648"/>
                  </a:cubicBezTo>
                  <a:cubicBezTo>
                    <a:pt x="5775" y="2511"/>
                    <a:pt x="5843" y="2352"/>
                    <a:pt x="5889" y="2169"/>
                  </a:cubicBezTo>
                  <a:cubicBezTo>
                    <a:pt x="5935" y="1986"/>
                    <a:pt x="5958" y="1804"/>
                    <a:pt x="5958" y="1598"/>
                  </a:cubicBezTo>
                  <a:cubicBezTo>
                    <a:pt x="5958" y="1461"/>
                    <a:pt x="5935" y="1325"/>
                    <a:pt x="5912" y="1210"/>
                  </a:cubicBezTo>
                  <a:cubicBezTo>
                    <a:pt x="5889" y="1073"/>
                    <a:pt x="5821" y="959"/>
                    <a:pt x="5752" y="822"/>
                  </a:cubicBezTo>
                  <a:cubicBezTo>
                    <a:pt x="5729" y="777"/>
                    <a:pt x="5684" y="731"/>
                    <a:pt x="5661" y="708"/>
                  </a:cubicBezTo>
                  <a:cubicBezTo>
                    <a:pt x="5615" y="663"/>
                    <a:pt x="5570" y="617"/>
                    <a:pt x="5524" y="571"/>
                  </a:cubicBezTo>
                  <a:cubicBezTo>
                    <a:pt x="5455" y="503"/>
                    <a:pt x="5341" y="434"/>
                    <a:pt x="5204" y="389"/>
                  </a:cubicBezTo>
                  <a:cubicBezTo>
                    <a:pt x="5045" y="297"/>
                    <a:pt x="4885" y="252"/>
                    <a:pt x="4748" y="229"/>
                  </a:cubicBezTo>
                  <a:cubicBezTo>
                    <a:pt x="4588" y="206"/>
                    <a:pt x="4428" y="183"/>
                    <a:pt x="4200" y="160"/>
                  </a:cubicBezTo>
                  <a:cubicBezTo>
                    <a:pt x="4109" y="138"/>
                    <a:pt x="4017" y="138"/>
                    <a:pt x="3926" y="138"/>
                  </a:cubicBezTo>
                  <a:cubicBezTo>
                    <a:pt x="3835" y="138"/>
                    <a:pt x="3744" y="115"/>
                    <a:pt x="3652" y="115"/>
                  </a:cubicBezTo>
                  <a:cubicBezTo>
                    <a:pt x="3538" y="92"/>
                    <a:pt x="3447" y="92"/>
                    <a:pt x="3355" y="69"/>
                  </a:cubicBezTo>
                  <a:cubicBezTo>
                    <a:pt x="3241" y="46"/>
                    <a:pt x="3127" y="46"/>
                    <a:pt x="3013" y="23"/>
                  </a:cubicBezTo>
                  <a:cubicBezTo>
                    <a:pt x="2922" y="23"/>
                    <a:pt x="280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38"/>
            <p:cNvSpPr/>
            <p:nvPr/>
          </p:nvSpPr>
          <p:spPr>
            <a:xfrm>
              <a:off x="1171588" y="772667"/>
              <a:ext cx="1743089" cy="1317907"/>
            </a:xfrm>
            <a:custGeom>
              <a:rect b="b" l="l" r="r" t="t"/>
              <a:pathLst>
                <a:path extrusionOk="0" h="18604" w="24606">
                  <a:moveTo>
                    <a:pt x="14996" y="1"/>
                  </a:moveTo>
                  <a:cubicBezTo>
                    <a:pt x="14768" y="1"/>
                    <a:pt x="14540" y="24"/>
                    <a:pt x="14289" y="24"/>
                  </a:cubicBezTo>
                  <a:cubicBezTo>
                    <a:pt x="13878" y="47"/>
                    <a:pt x="13444" y="92"/>
                    <a:pt x="13056" y="138"/>
                  </a:cubicBezTo>
                  <a:cubicBezTo>
                    <a:pt x="12874" y="161"/>
                    <a:pt x="12668" y="184"/>
                    <a:pt x="12463" y="206"/>
                  </a:cubicBezTo>
                  <a:lnTo>
                    <a:pt x="12189" y="229"/>
                  </a:lnTo>
                  <a:cubicBezTo>
                    <a:pt x="12052" y="252"/>
                    <a:pt x="11915" y="252"/>
                    <a:pt x="11778" y="275"/>
                  </a:cubicBezTo>
                  <a:cubicBezTo>
                    <a:pt x="11162" y="343"/>
                    <a:pt x="10545" y="457"/>
                    <a:pt x="9929" y="549"/>
                  </a:cubicBezTo>
                  <a:cubicBezTo>
                    <a:pt x="9678" y="594"/>
                    <a:pt x="9427" y="640"/>
                    <a:pt x="9153" y="686"/>
                  </a:cubicBezTo>
                  <a:lnTo>
                    <a:pt x="9085" y="686"/>
                  </a:lnTo>
                  <a:cubicBezTo>
                    <a:pt x="8902" y="731"/>
                    <a:pt x="8719" y="754"/>
                    <a:pt x="8537" y="777"/>
                  </a:cubicBezTo>
                  <a:cubicBezTo>
                    <a:pt x="8331" y="800"/>
                    <a:pt x="8126" y="800"/>
                    <a:pt x="7921" y="800"/>
                  </a:cubicBezTo>
                  <a:lnTo>
                    <a:pt x="7829" y="800"/>
                  </a:lnTo>
                  <a:cubicBezTo>
                    <a:pt x="7647" y="823"/>
                    <a:pt x="7418" y="823"/>
                    <a:pt x="7190" y="845"/>
                  </a:cubicBezTo>
                  <a:cubicBezTo>
                    <a:pt x="7008" y="868"/>
                    <a:pt x="6825" y="914"/>
                    <a:pt x="6642" y="960"/>
                  </a:cubicBezTo>
                  <a:cubicBezTo>
                    <a:pt x="6049" y="1119"/>
                    <a:pt x="5433" y="1462"/>
                    <a:pt x="4748" y="1987"/>
                  </a:cubicBezTo>
                  <a:cubicBezTo>
                    <a:pt x="4474" y="2192"/>
                    <a:pt x="4223" y="2443"/>
                    <a:pt x="3903" y="2717"/>
                  </a:cubicBezTo>
                  <a:cubicBezTo>
                    <a:pt x="3766" y="2831"/>
                    <a:pt x="3652" y="2968"/>
                    <a:pt x="3538" y="3082"/>
                  </a:cubicBezTo>
                  <a:cubicBezTo>
                    <a:pt x="3401" y="3196"/>
                    <a:pt x="3287" y="3333"/>
                    <a:pt x="3150" y="3448"/>
                  </a:cubicBezTo>
                  <a:cubicBezTo>
                    <a:pt x="2671" y="3950"/>
                    <a:pt x="2191" y="4566"/>
                    <a:pt x="1803" y="5251"/>
                  </a:cubicBezTo>
                  <a:cubicBezTo>
                    <a:pt x="1415" y="5867"/>
                    <a:pt x="1096" y="6552"/>
                    <a:pt x="845" y="7305"/>
                  </a:cubicBezTo>
                  <a:cubicBezTo>
                    <a:pt x="708" y="7647"/>
                    <a:pt x="594" y="7990"/>
                    <a:pt x="502" y="8378"/>
                  </a:cubicBezTo>
                  <a:cubicBezTo>
                    <a:pt x="457" y="8560"/>
                    <a:pt x="411" y="8743"/>
                    <a:pt x="365" y="8926"/>
                  </a:cubicBezTo>
                  <a:cubicBezTo>
                    <a:pt x="343" y="9017"/>
                    <a:pt x="320" y="9108"/>
                    <a:pt x="297" y="9200"/>
                  </a:cubicBezTo>
                  <a:lnTo>
                    <a:pt x="274" y="9336"/>
                  </a:lnTo>
                  <a:cubicBezTo>
                    <a:pt x="274" y="9382"/>
                    <a:pt x="274" y="9405"/>
                    <a:pt x="274" y="9451"/>
                  </a:cubicBezTo>
                  <a:lnTo>
                    <a:pt x="251" y="9496"/>
                  </a:lnTo>
                  <a:lnTo>
                    <a:pt x="251" y="9473"/>
                  </a:lnTo>
                  <a:cubicBezTo>
                    <a:pt x="206" y="9428"/>
                    <a:pt x="160" y="9382"/>
                    <a:pt x="114" y="9336"/>
                  </a:cubicBezTo>
                  <a:cubicBezTo>
                    <a:pt x="91" y="9314"/>
                    <a:pt x="69" y="9314"/>
                    <a:pt x="69" y="9314"/>
                  </a:cubicBezTo>
                  <a:cubicBezTo>
                    <a:pt x="46" y="9314"/>
                    <a:pt x="23" y="9314"/>
                    <a:pt x="23" y="9336"/>
                  </a:cubicBezTo>
                  <a:cubicBezTo>
                    <a:pt x="0" y="9359"/>
                    <a:pt x="0" y="9382"/>
                    <a:pt x="0" y="9382"/>
                  </a:cubicBezTo>
                  <a:cubicBezTo>
                    <a:pt x="0" y="9405"/>
                    <a:pt x="0" y="9428"/>
                    <a:pt x="23" y="9428"/>
                  </a:cubicBezTo>
                  <a:cubicBezTo>
                    <a:pt x="69" y="9496"/>
                    <a:pt x="114" y="9542"/>
                    <a:pt x="160" y="9588"/>
                  </a:cubicBezTo>
                  <a:cubicBezTo>
                    <a:pt x="183" y="9633"/>
                    <a:pt x="228" y="9679"/>
                    <a:pt x="251" y="9725"/>
                  </a:cubicBezTo>
                  <a:cubicBezTo>
                    <a:pt x="297" y="9816"/>
                    <a:pt x="320" y="9884"/>
                    <a:pt x="365" y="9976"/>
                  </a:cubicBezTo>
                  <a:cubicBezTo>
                    <a:pt x="388" y="10044"/>
                    <a:pt x="411" y="10135"/>
                    <a:pt x="457" y="10227"/>
                  </a:cubicBezTo>
                  <a:cubicBezTo>
                    <a:pt x="525" y="10546"/>
                    <a:pt x="571" y="10911"/>
                    <a:pt x="594" y="11322"/>
                  </a:cubicBezTo>
                  <a:cubicBezTo>
                    <a:pt x="594" y="11414"/>
                    <a:pt x="594" y="11482"/>
                    <a:pt x="616" y="11551"/>
                  </a:cubicBezTo>
                  <a:cubicBezTo>
                    <a:pt x="639" y="11687"/>
                    <a:pt x="662" y="11802"/>
                    <a:pt x="685" y="11916"/>
                  </a:cubicBezTo>
                  <a:cubicBezTo>
                    <a:pt x="708" y="12053"/>
                    <a:pt x="753" y="12144"/>
                    <a:pt x="776" y="12235"/>
                  </a:cubicBezTo>
                  <a:cubicBezTo>
                    <a:pt x="799" y="12281"/>
                    <a:pt x="822" y="12327"/>
                    <a:pt x="845" y="12349"/>
                  </a:cubicBezTo>
                  <a:cubicBezTo>
                    <a:pt x="868" y="12395"/>
                    <a:pt x="890" y="12418"/>
                    <a:pt x="936" y="12441"/>
                  </a:cubicBezTo>
                  <a:cubicBezTo>
                    <a:pt x="959" y="12464"/>
                    <a:pt x="982" y="12464"/>
                    <a:pt x="1027" y="12464"/>
                  </a:cubicBezTo>
                  <a:lnTo>
                    <a:pt x="1073" y="12464"/>
                  </a:lnTo>
                  <a:cubicBezTo>
                    <a:pt x="1096" y="12464"/>
                    <a:pt x="1096" y="12441"/>
                    <a:pt x="1119" y="12441"/>
                  </a:cubicBezTo>
                  <a:cubicBezTo>
                    <a:pt x="1141" y="12418"/>
                    <a:pt x="1141" y="12418"/>
                    <a:pt x="1164" y="12395"/>
                  </a:cubicBezTo>
                  <a:cubicBezTo>
                    <a:pt x="1187" y="12372"/>
                    <a:pt x="1187" y="12372"/>
                    <a:pt x="1210" y="12349"/>
                  </a:cubicBezTo>
                  <a:cubicBezTo>
                    <a:pt x="1210" y="12395"/>
                    <a:pt x="1233" y="12441"/>
                    <a:pt x="1233" y="12509"/>
                  </a:cubicBezTo>
                  <a:cubicBezTo>
                    <a:pt x="1256" y="12646"/>
                    <a:pt x="1301" y="12806"/>
                    <a:pt x="1347" y="12943"/>
                  </a:cubicBezTo>
                  <a:cubicBezTo>
                    <a:pt x="1392" y="13125"/>
                    <a:pt x="1529" y="13377"/>
                    <a:pt x="1758" y="13514"/>
                  </a:cubicBezTo>
                  <a:cubicBezTo>
                    <a:pt x="1826" y="13559"/>
                    <a:pt x="1895" y="13582"/>
                    <a:pt x="1963" y="13605"/>
                  </a:cubicBezTo>
                  <a:lnTo>
                    <a:pt x="1986" y="13605"/>
                  </a:lnTo>
                  <a:cubicBezTo>
                    <a:pt x="2032" y="13605"/>
                    <a:pt x="2054" y="13582"/>
                    <a:pt x="2077" y="13582"/>
                  </a:cubicBezTo>
                  <a:cubicBezTo>
                    <a:pt x="2100" y="13582"/>
                    <a:pt x="2146" y="13559"/>
                    <a:pt x="2169" y="13536"/>
                  </a:cubicBezTo>
                  <a:cubicBezTo>
                    <a:pt x="2214" y="13514"/>
                    <a:pt x="2237" y="13491"/>
                    <a:pt x="2237" y="13468"/>
                  </a:cubicBezTo>
                  <a:cubicBezTo>
                    <a:pt x="2260" y="13422"/>
                    <a:pt x="2283" y="13377"/>
                    <a:pt x="2283" y="13331"/>
                  </a:cubicBezTo>
                  <a:cubicBezTo>
                    <a:pt x="2305" y="13308"/>
                    <a:pt x="2305" y="13262"/>
                    <a:pt x="2305" y="13194"/>
                  </a:cubicBezTo>
                  <a:cubicBezTo>
                    <a:pt x="2830" y="13650"/>
                    <a:pt x="3378" y="14107"/>
                    <a:pt x="3903" y="14495"/>
                  </a:cubicBezTo>
                  <a:cubicBezTo>
                    <a:pt x="4497" y="14951"/>
                    <a:pt x="5136" y="15362"/>
                    <a:pt x="5775" y="15728"/>
                  </a:cubicBezTo>
                  <a:cubicBezTo>
                    <a:pt x="6391" y="16093"/>
                    <a:pt x="7076" y="16412"/>
                    <a:pt x="7784" y="16709"/>
                  </a:cubicBezTo>
                  <a:cubicBezTo>
                    <a:pt x="8149" y="16869"/>
                    <a:pt x="8514" y="17006"/>
                    <a:pt x="8925" y="17166"/>
                  </a:cubicBezTo>
                  <a:cubicBezTo>
                    <a:pt x="9313" y="17302"/>
                    <a:pt x="9724" y="17439"/>
                    <a:pt x="10135" y="17554"/>
                  </a:cubicBezTo>
                  <a:cubicBezTo>
                    <a:pt x="11755" y="18033"/>
                    <a:pt x="13444" y="18375"/>
                    <a:pt x="15133" y="18512"/>
                  </a:cubicBezTo>
                  <a:cubicBezTo>
                    <a:pt x="15544" y="18558"/>
                    <a:pt x="15978" y="18581"/>
                    <a:pt x="16389" y="18604"/>
                  </a:cubicBezTo>
                  <a:lnTo>
                    <a:pt x="17302" y="18604"/>
                  </a:lnTo>
                  <a:cubicBezTo>
                    <a:pt x="17986" y="18581"/>
                    <a:pt x="18648" y="18489"/>
                    <a:pt x="19265" y="18375"/>
                  </a:cubicBezTo>
                  <a:cubicBezTo>
                    <a:pt x="19949" y="18238"/>
                    <a:pt x="20566" y="18033"/>
                    <a:pt x="21114" y="17759"/>
                  </a:cubicBezTo>
                  <a:cubicBezTo>
                    <a:pt x="21387" y="17622"/>
                    <a:pt x="21661" y="17462"/>
                    <a:pt x="21912" y="17280"/>
                  </a:cubicBezTo>
                  <a:cubicBezTo>
                    <a:pt x="22164" y="17097"/>
                    <a:pt x="22392" y="16892"/>
                    <a:pt x="22597" y="16663"/>
                  </a:cubicBezTo>
                  <a:cubicBezTo>
                    <a:pt x="22803" y="16435"/>
                    <a:pt x="22985" y="16184"/>
                    <a:pt x="23191" y="15887"/>
                  </a:cubicBezTo>
                  <a:cubicBezTo>
                    <a:pt x="23350" y="15636"/>
                    <a:pt x="23510" y="15362"/>
                    <a:pt x="23670" y="15066"/>
                  </a:cubicBezTo>
                  <a:cubicBezTo>
                    <a:pt x="23921" y="14518"/>
                    <a:pt x="24149" y="13879"/>
                    <a:pt x="24309" y="13217"/>
                  </a:cubicBezTo>
                  <a:cubicBezTo>
                    <a:pt x="24446" y="12578"/>
                    <a:pt x="24537" y="11916"/>
                    <a:pt x="24560" y="11208"/>
                  </a:cubicBezTo>
                  <a:cubicBezTo>
                    <a:pt x="24606" y="10569"/>
                    <a:pt x="24583" y="9884"/>
                    <a:pt x="24492" y="9200"/>
                  </a:cubicBezTo>
                  <a:cubicBezTo>
                    <a:pt x="24423" y="8583"/>
                    <a:pt x="24286" y="7944"/>
                    <a:pt x="24104" y="7305"/>
                  </a:cubicBezTo>
                  <a:cubicBezTo>
                    <a:pt x="24012" y="6985"/>
                    <a:pt x="23898" y="6666"/>
                    <a:pt x="23784" y="6392"/>
                  </a:cubicBezTo>
                  <a:cubicBezTo>
                    <a:pt x="23670" y="6072"/>
                    <a:pt x="23510" y="5776"/>
                    <a:pt x="23328" y="5433"/>
                  </a:cubicBezTo>
                  <a:cubicBezTo>
                    <a:pt x="23008" y="4840"/>
                    <a:pt x="22597" y="4246"/>
                    <a:pt x="22118" y="3653"/>
                  </a:cubicBezTo>
                  <a:cubicBezTo>
                    <a:pt x="21661" y="3105"/>
                    <a:pt x="21136" y="2580"/>
                    <a:pt x="20566" y="2101"/>
                  </a:cubicBezTo>
                  <a:cubicBezTo>
                    <a:pt x="19995" y="1644"/>
                    <a:pt x="19402" y="1256"/>
                    <a:pt x="18763" y="914"/>
                  </a:cubicBezTo>
                  <a:cubicBezTo>
                    <a:pt x="18466" y="754"/>
                    <a:pt x="18123" y="617"/>
                    <a:pt x="17804" y="480"/>
                  </a:cubicBezTo>
                  <a:cubicBezTo>
                    <a:pt x="17439" y="366"/>
                    <a:pt x="17073" y="252"/>
                    <a:pt x="16663" y="161"/>
                  </a:cubicBezTo>
                  <a:cubicBezTo>
                    <a:pt x="16297" y="92"/>
                    <a:pt x="15887" y="47"/>
                    <a:pt x="15453" y="24"/>
                  </a:cubicBezTo>
                  <a:cubicBezTo>
                    <a:pt x="15293" y="1"/>
                    <a:pt x="15133" y="1"/>
                    <a:pt x="149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38"/>
            <p:cNvSpPr/>
            <p:nvPr/>
          </p:nvSpPr>
          <p:spPr>
            <a:xfrm>
              <a:off x="2413298" y="1353182"/>
              <a:ext cx="501335" cy="735744"/>
            </a:xfrm>
            <a:custGeom>
              <a:rect b="b" l="l" r="r" t="t"/>
              <a:pathLst>
                <a:path extrusionOk="0" h="10386" w="7077">
                  <a:moveTo>
                    <a:pt x="4553" y="2286"/>
                  </a:moveTo>
                  <a:cubicBezTo>
                    <a:pt x="4543" y="2292"/>
                    <a:pt x="4543" y="2306"/>
                    <a:pt x="4543" y="2306"/>
                  </a:cubicBezTo>
                  <a:cubicBezTo>
                    <a:pt x="4546" y="2299"/>
                    <a:pt x="4550" y="2293"/>
                    <a:pt x="4553" y="2286"/>
                  </a:cubicBezTo>
                  <a:close/>
                  <a:moveTo>
                    <a:pt x="6803" y="0"/>
                  </a:moveTo>
                  <a:cubicBezTo>
                    <a:pt x="6803" y="23"/>
                    <a:pt x="6803" y="46"/>
                    <a:pt x="6803" y="92"/>
                  </a:cubicBezTo>
                  <a:cubicBezTo>
                    <a:pt x="6780" y="320"/>
                    <a:pt x="6734" y="548"/>
                    <a:pt x="6666" y="753"/>
                  </a:cubicBezTo>
                  <a:cubicBezTo>
                    <a:pt x="6620" y="959"/>
                    <a:pt x="6552" y="1164"/>
                    <a:pt x="6461" y="1347"/>
                  </a:cubicBezTo>
                  <a:cubicBezTo>
                    <a:pt x="6392" y="1415"/>
                    <a:pt x="6346" y="1507"/>
                    <a:pt x="6278" y="1575"/>
                  </a:cubicBezTo>
                  <a:cubicBezTo>
                    <a:pt x="6232" y="1644"/>
                    <a:pt x="6164" y="1712"/>
                    <a:pt x="6095" y="1758"/>
                  </a:cubicBezTo>
                  <a:cubicBezTo>
                    <a:pt x="5958" y="1872"/>
                    <a:pt x="5799" y="1940"/>
                    <a:pt x="5639" y="1963"/>
                  </a:cubicBezTo>
                  <a:cubicBezTo>
                    <a:pt x="5570" y="1975"/>
                    <a:pt x="5502" y="1980"/>
                    <a:pt x="5436" y="1980"/>
                  </a:cubicBezTo>
                  <a:cubicBezTo>
                    <a:pt x="5371" y="1980"/>
                    <a:pt x="5308" y="1975"/>
                    <a:pt x="5251" y="1963"/>
                  </a:cubicBezTo>
                  <a:cubicBezTo>
                    <a:pt x="5137" y="1940"/>
                    <a:pt x="5045" y="1918"/>
                    <a:pt x="4954" y="1918"/>
                  </a:cubicBezTo>
                  <a:cubicBezTo>
                    <a:pt x="4931" y="1918"/>
                    <a:pt x="4908" y="1940"/>
                    <a:pt x="4863" y="1940"/>
                  </a:cubicBezTo>
                  <a:cubicBezTo>
                    <a:pt x="4840" y="1940"/>
                    <a:pt x="4817" y="1963"/>
                    <a:pt x="4794" y="1963"/>
                  </a:cubicBezTo>
                  <a:cubicBezTo>
                    <a:pt x="4771" y="1986"/>
                    <a:pt x="4749" y="2009"/>
                    <a:pt x="4726" y="2032"/>
                  </a:cubicBezTo>
                  <a:cubicBezTo>
                    <a:pt x="4662" y="2116"/>
                    <a:pt x="4599" y="2201"/>
                    <a:pt x="4553" y="2286"/>
                  </a:cubicBezTo>
                  <a:lnTo>
                    <a:pt x="4553" y="2286"/>
                  </a:lnTo>
                  <a:cubicBezTo>
                    <a:pt x="4556" y="2284"/>
                    <a:pt x="4561" y="2283"/>
                    <a:pt x="4566" y="2283"/>
                  </a:cubicBezTo>
                  <a:cubicBezTo>
                    <a:pt x="4452" y="2488"/>
                    <a:pt x="4383" y="2694"/>
                    <a:pt x="4338" y="2922"/>
                  </a:cubicBezTo>
                  <a:cubicBezTo>
                    <a:pt x="4338" y="2922"/>
                    <a:pt x="4338" y="2922"/>
                    <a:pt x="4338" y="2899"/>
                  </a:cubicBezTo>
                  <a:cubicBezTo>
                    <a:pt x="4269" y="3264"/>
                    <a:pt x="4224" y="3652"/>
                    <a:pt x="4178" y="4017"/>
                  </a:cubicBezTo>
                  <a:cubicBezTo>
                    <a:pt x="4155" y="4177"/>
                    <a:pt x="4110" y="4360"/>
                    <a:pt x="4064" y="4520"/>
                  </a:cubicBezTo>
                  <a:cubicBezTo>
                    <a:pt x="4041" y="4679"/>
                    <a:pt x="3995" y="4839"/>
                    <a:pt x="3927" y="4999"/>
                  </a:cubicBezTo>
                  <a:cubicBezTo>
                    <a:pt x="3699" y="5638"/>
                    <a:pt x="3379" y="6232"/>
                    <a:pt x="3014" y="6779"/>
                  </a:cubicBezTo>
                  <a:cubicBezTo>
                    <a:pt x="2306" y="7875"/>
                    <a:pt x="1416" y="8811"/>
                    <a:pt x="549" y="9769"/>
                  </a:cubicBezTo>
                  <a:cubicBezTo>
                    <a:pt x="366" y="9975"/>
                    <a:pt x="184" y="10180"/>
                    <a:pt x="1" y="10386"/>
                  </a:cubicBezTo>
                  <a:cubicBezTo>
                    <a:pt x="594" y="10363"/>
                    <a:pt x="1188" y="10294"/>
                    <a:pt x="1736" y="10180"/>
                  </a:cubicBezTo>
                  <a:cubicBezTo>
                    <a:pt x="2420" y="10043"/>
                    <a:pt x="3037" y="9838"/>
                    <a:pt x="3585" y="9564"/>
                  </a:cubicBezTo>
                  <a:cubicBezTo>
                    <a:pt x="3858" y="9427"/>
                    <a:pt x="4132" y="9267"/>
                    <a:pt x="4383" y="9085"/>
                  </a:cubicBezTo>
                  <a:cubicBezTo>
                    <a:pt x="4635" y="8902"/>
                    <a:pt x="4863" y="8697"/>
                    <a:pt x="5068" y="8468"/>
                  </a:cubicBezTo>
                  <a:cubicBezTo>
                    <a:pt x="5274" y="8240"/>
                    <a:pt x="5479" y="7989"/>
                    <a:pt x="5662" y="7692"/>
                  </a:cubicBezTo>
                  <a:cubicBezTo>
                    <a:pt x="5844" y="7441"/>
                    <a:pt x="5981" y="7167"/>
                    <a:pt x="6141" y="6871"/>
                  </a:cubicBezTo>
                  <a:cubicBezTo>
                    <a:pt x="6415" y="6300"/>
                    <a:pt x="6620" y="5684"/>
                    <a:pt x="6780" y="5022"/>
                  </a:cubicBezTo>
                  <a:cubicBezTo>
                    <a:pt x="6917" y="4383"/>
                    <a:pt x="7008" y="3721"/>
                    <a:pt x="7054" y="3013"/>
                  </a:cubicBezTo>
                  <a:cubicBezTo>
                    <a:pt x="7077" y="2374"/>
                    <a:pt x="7054" y="1689"/>
                    <a:pt x="6963" y="1005"/>
                  </a:cubicBezTo>
                  <a:cubicBezTo>
                    <a:pt x="6917" y="685"/>
                    <a:pt x="6871" y="343"/>
                    <a:pt x="6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38"/>
            <p:cNvSpPr/>
            <p:nvPr/>
          </p:nvSpPr>
          <p:spPr>
            <a:xfrm>
              <a:off x="1705136" y="978025"/>
              <a:ext cx="268484" cy="1009045"/>
            </a:xfrm>
            <a:custGeom>
              <a:rect b="b" l="l" r="r" t="t"/>
              <a:pathLst>
                <a:path extrusionOk="0" h="14244" w="3790">
                  <a:moveTo>
                    <a:pt x="2854" y="1"/>
                  </a:moveTo>
                  <a:lnTo>
                    <a:pt x="2854" y="1"/>
                  </a:lnTo>
                  <a:cubicBezTo>
                    <a:pt x="2945" y="343"/>
                    <a:pt x="2991" y="686"/>
                    <a:pt x="3059" y="1028"/>
                  </a:cubicBezTo>
                  <a:cubicBezTo>
                    <a:pt x="3150" y="1781"/>
                    <a:pt x="3219" y="2557"/>
                    <a:pt x="3219" y="3333"/>
                  </a:cubicBezTo>
                  <a:cubicBezTo>
                    <a:pt x="3219" y="4109"/>
                    <a:pt x="3150" y="4885"/>
                    <a:pt x="3059" y="5661"/>
                  </a:cubicBezTo>
                  <a:cubicBezTo>
                    <a:pt x="2945" y="6415"/>
                    <a:pt x="2808" y="7145"/>
                    <a:pt x="2625" y="7898"/>
                  </a:cubicBezTo>
                  <a:cubicBezTo>
                    <a:pt x="2466" y="8469"/>
                    <a:pt x="2283" y="9040"/>
                    <a:pt x="2078" y="9610"/>
                  </a:cubicBezTo>
                  <a:cubicBezTo>
                    <a:pt x="1872" y="10204"/>
                    <a:pt x="1621" y="10797"/>
                    <a:pt x="1347" y="11368"/>
                  </a:cubicBezTo>
                  <a:cubicBezTo>
                    <a:pt x="1073" y="11984"/>
                    <a:pt x="754" y="12577"/>
                    <a:pt x="389" y="13148"/>
                  </a:cubicBezTo>
                  <a:cubicBezTo>
                    <a:pt x="274" y="13331"/>
                    <a:pt x="137" y="13536"/>
                    <a:pt x="0" y="13719"/>
                  </a:cubicBezTo>
                  <a:cubicBezTo>
                    <a:pt x="92" y="13764"/>
                    <a:pt x="183" y="13787"/>
                    <a:pt x="252" y="13833"/>
                  </a:cubicBezTo>
                  <a:cubicBezTo>
                    <a:pt x="594" y="13970"/>
                    <a:pt x="936" y="14107"/>
                    <a:pt x="1324" y="14244"/>
                  </a:cubicBezTo>
                  <a:cubicBezTo>
                    <a:pt x="1553" y="13833"/>
                    <a:pt x="1781" y="13399"/>
                    <a:pt x="1986" y="12966"/>
                  </a:cubicBezTo>
                  <a:cubicBezTo>
                    <a:pt x="1986" y="12966"/>
                    <a:pt x="1986" y="12966"/>
                    <a:pt x="1986" y="12943"/>
                  </a:cubicBezTo>
                  <a:cubicBezTo>
                    <a:pt x="2351" y="12167"/>
                    <a:pt x="2671" y="11345"/>
                    <a:pt x="2922" y="10500"/>
                  </a:cubicBezTo>
                  <a:cubicBezTo>
                    <a:pt x="3036" y="10090"/>
                    <a:pt x="3150" y="9656"/>
                    <a:pt x="3265" y="9245"/>
                  </a:cubicBezTo>
                  <a:cubicBezTo>
                    <a:pt x="3356" y="8834"/>
                    <a:pt x="3447" y="8423"/>
                    <a:pt x="3516" y="7990"/>
                  </a:cubicBezTo>
                  <a:cubicBezTo>
                    <a:pt x="3516" y="8012"/>
                    <a:pt x="3516" y="8012"/>
                    <a:pt x="3516" y="8012"/>
                  </a:cubicBezTo>
                  <a:cubicBezTo>
                    <a:pt x="3630" y="7259"/>
                    <a:pt x="3721" y="6506"/>
                    <a:pt x="3744" y="5753"/>
                  </a:cubicBezTo>
                  <a:cubicBezTo>
                    <a:pt x="3789" y="4999"/>
                    <a:pt x="3767" y="4246"/>
                    <a:pt x="3698" y="3516"/>
                  </a:cubicBezTo>
                  <a:cubicBezTo>
                    <a:pt x="3698" y="3516"/>
                    <a:pt x="3698" y="3516"/>
                    <a:pt x="3698" y="3539"/>
                  </a:cubicBezTo>
                  <a:cubicBezTo>
                    <a:pt x="3630" y="2968"/>
                    <a:pt x="3561" y="2420"/>
                    <a:pt x="3424" y="1850"/>
                  </a:cubicBezTo>
                  <a:cubicBezTo>
                    <a:pt x="3310" y="1302"/>
                    <a:pt x="3150" y="777"/>
                    <a:pt x="2945" y="252"/>
                  </a:cubicBezTo>
                  <a:cubicBezTo>
                    <a:pt x="2945" y="252"/>
                    <a:pt x="2945" y="252"/>
                    <a:pt x="2945" y="229"/>
                  </a:cubicBezTo>
                  <a:cubicBezTo>
                    <a:pt x="2922" y="161"/>
                    <a:pt x="2876" y="69"/>
                    <a:pt x="2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38"/>
            <p:cNvSpPr/>
            <p:nvPr/>
          </p:nvSpPr>
          <p:spPr>
            <a:xfrm>
              <a:off x="1171588" y="821190"/>
              <a:ext cx="675955" cy="661787"/>
            </a:xfrm>
            <a:custGeom>
              <a:rect b="b" l="l" r="r" t="t"/>
              <a:pathLst>
                <a:path extrusionOk="0" h="9342" w="9542">
                  <a:moveTo>
                    <a:pt x="9062" y="1"/>
                  </a:moveTo>
                  <a:cubicBezTo>
                    <a:pt x="8879" y="46"/>
                    <a:pt x="8697" y="69"/>
                    <a:pt x="8537" y="69"/>
                  </a:cubicBezTo>
                  <a:cubicBezTo>
                    <a:pt x="8331" y="92"/>
                    <a:pt x="8126" y="115"/>
                    <a:pt x="7943" y="115"/>
                  </a:cubicBezTo>
                  <a:lnTo>
                    <a:pt x="7829" y="115"/>
                  </a:lnTo>
                  <a:cubicBezTo>
                    <a:pt x="7624" y="138"/>
                    <a:pt x="7418" y="138"/>
                    <a:pt x="7190" y="160"/>
                  </a:cubicBezTo>
                  <a:cubicBezTo>
                    <a:pt x="7008" y="183"/>
                    <a:pt x="6825" y="229"/>
                    <a:pt x="6642" y="275"/>
                  </a:cubicBezTo>
                  <a:cubicBezTo>
                    <a:pt x="6049" y="434"/>
                    <a:pt x="5433" y="777"/>
                    <a:pt x="4748" y="1302"/>
                  </a:cubicBezTo>
                  <a:cubicBezTo>
                    <a:pt x="4474" y="1507"/>
                    <a:pt x="4223" y="1735"/>
                    <a:pt x="3903" y="2032"/>
                  </a:cubicBezTo>
                  <a:cubicBezTo>
                    <a:pt x="3766" y="2146"/>
                    <a:pt x="3652" y="2283"/>
                    <a:pt x="3515" y="2397"/>
                  </a:cubicBezTo>
                  <a:cubicBezTo>
                    <a:pt x="3401" y="2511"/>
                    <a:pt x="3287" y="2626"/>
                    <a:pt x="3150" y="2763"/>
                  </a:cubicBezTo>
                  <a:cubicBezTo>
                    <a:pt x="2648" y="3265"/>
                    <a:pt x="2191" y="3881"/>
                    <a:pt x="1781" y="4566"/>
                  </a:cubicBezTo>
                  <a:cubicBezTo>
                    <a:pt x="1415" y="5182"/>
                    <a:pt x="1096" y="5867"/>
                    <a:pt x="822" y="6620"/>
                  </a:cubicBezTo>
                  <a:cubicBezTo>
                    <a:pt x="708" y="6962"/>
                    <a:pt x="594" y="7328"/>
                    <a:pt x="479" y="7693"/>
                  </a:cubicBezTo>
                  <a:cubicBezTo>
                    <a:pt x="434" y="7875"/>
                    <a:pt x="388" y="8058"/>
                    <a:pt x="365" y="8241"/>
                  </a:cubicBezTo>
                  <a:lnTo>
                    <a:pt x="297" y="8515"/>
                  </a:lnTo>
                  <a:lnTo>
                    <a:pt x="274" y="8651"/>
                  </a:lnTo>
                  <a:cubicBezTo>
                    <a:pt x="274" y="8674"/>
                    <a:pt x="251" y="8743"/>
                    <a:pt x="251" y="8766"/>
                  </a:cubicBezTo>
                  <a:lnTo>
                    <a:pt x="251" y="8788"/>
                  </a:lnTo>
                  <a:cubicBezTo>
                    <a:pt x="206" y="8720"/>
                    <a:pt x="160" y="8674"/>
                    <a:pt x="114" y="8629"/>
                  </a:cubicBezTo>
                  <a:lnTo>
                    <a:pt x="69" y="8629"/>
                  </a:lnTo>
                  <a:cubicBezTo>
                    <a:pt x="46" y="8629"/>
                    <a:pt x="23" y="8629"/>
                    <a:pt x="0" y="8651"/>
                  </a:cubicBezTo>
                  <a:cubicBezTo>
                    <a:pt x="0" y="8674"/>
                    <a:pt x="0" y="8697"/>
                    <a:pt x="0" y="8720"/>
                  </a:cubicBezTo>
                  <a:cubicBezTo>
                    <a:pt x="0" y="8743"/>
                    <a:pt x="0" y="8743"/>
                    <a:pt x="23" y="8766"/>
                  </a:cubicBezTo>
                  <a:cubicBezTo>
                    <a:pt x="69" y="8811"/>
                    <a:pt x="114" y="8857"/>
                    <a:pt x="160" y="8903"/>
                  </a:cubicBezTo>
                  <a:cubicBezTo>
                    <a:pt x="183" y="8948"/>
                    <a:pt x="206" y="8994"/>
                    <a:pt x="251" y="9040"/>
                  </a:cubicBezTo>
                  <a:cubicBezTo>
                    <a:pt x="274" y="9108"/>
                    <a:pt x="297" y="9154"/>
                    <a:pt x="320" y="9222"/>
                  </a:cubicBezTo>
                  <a:lnTo>
                    <a:pt x="502" y="9222"/>
                  </a:lnTo>
                  <a:cubicBezTo>
                    <a:pt x="708" y="9211"/>
                    <a:pt x="913" y="9205"/>
                    <a:pt x="1119" y="9205"/>
                  </a:cubicBezTo>
                  <a:cubicBezTo>
                    <a:pt x="1324" y="9205"/>
                    <a:pt x="1529" y="9211"/>
                    <a:pt x="1735" y="9222"/>
                  </a:cubicBezTo>
                  <a:cubicBezTo>
                    <a:pt x="2395" y="9240"/>
                    <a:pt x="3040" y="9341"/>
                    <a:pt x="3683" y="9341"/>
                  </a:cubicBezTo>
                  <a:cubicBezTo>
                    <a:pt x="3863" y="9341"/>
                    <a:pt x="4043" y="9333"/>
                    <a:pt x="4223" y="9313"/>
                  </a:cubicBezTo>
                  <a:cubicBezTo>
                    <a:pt x="4360" y="9291"/>
                    <a:pt x="4474" y="9268"/>
                    <a:pt x="4588" y="9245"/>
                  </a:cubicBezTo>
                  <a:cubicBezTo>
                    <a:pt x="4679" y="9222"/>
                    <a:pt x="4771" y="9176"/>
                    <a:pt x="4862" y="9154"/>
                  </a:cubicBezTo>
                  <a:lnTo>
                    <a:pt x="4839" y="9154"/>
                  </a:lnTo>
                  <a:cubicBezTo>
                    <a:pt x="4999" y="9085"/>
                    <a:pt x="5159" y="9017"/>
                    <a:pt x="5296" y="8925"/>
                  </a:cubicBezTo>
                  <a:cubicBezTo>
                    <a:pt x="5387" y="8880"/>
                    <a:pt x="5478" y="8834"/>
                    <a:pt x="5547" y="8788"/>
                  </a:cubicBezTo>
                  <a:cubicBezTo>
                    <a:pt x="5592" y="8766"/>
                    <a:pt x="5638" y="8743"/>
                    <a:pt x="5661" y="8720"/>
                  </a:cubicBezTo>
                  <a:cubicBezTo>
                    <a:pt x="5706" y="8697"/>
                    <a:pt x="5752" y="8674"/>
                    <a:pt x="5798" y="8651"/>
                  </a:cubicBezTo>
                  <a:cubicBezTo>
                    <a:pt x="5889" y="8606"/>
                    <a:pt x="5980" y="8560"/>
                    <a:pt x="6094" y="8560"/>
                  </a:cubicBezTo>
                  <a:cubicBezTo>
                    <a:pt x="6163" y="8537"/>
                    <a:pt x="6254" y="8537"/>
                    <a:pt x="6323" y="8515"/>
                  </a:cubicBezTo>
                  <a:cubicBezTo>
                    <a:pt x="6505" y="8515"/>
                    <a:pt x="6665" y="8515"/>
                    <a:pt x="6848" y="8492"/>
                  </a:cubicBezTo>
                  <a:cubicBezTo>
                    <a:pt x="6916" y="8492"/>
                    <a:pt x="6962" y="8492"/>
                    <a:pt x="7030" y="8469"/>
                  </a:cubicBezTo>
                  <a:cubicBezTo>
                    <a:pt x="7076" y="8469"/>
                    <a:pt x="7099" y="8446"/>
                    <a:pt x="7144" y="8423"/>
                  </a:cubicBezTo>
                  <a:cubicBezTo>
                    <a:pt x="7213" y="8400"/>
                    <a:pt x="7259" y="8378"/>
                    <a:pt x="7304" y="8355"/>
                  </a:cubicBezTo>
                  <a:cubicBezTo>
                    <a:pt x="7350" y="8332"/>
                    <a:pt x="7373" y="8309"/>
                    <a:pt x="7418" y="8263"/>
                  </a:cubicBezTo>
                  <a:cubicBezTo>
                    <a:pt x="7464" y="8241"/>
                    <a:pt x="7510" y="8218"/>
                    <a:pt x="7555" y="8195"/>
                  </a:cubicBezTo>
                  <a:cubicBezTo>
                    <a:pt x="7601" y="8172"/>
                    <a:pt x="7624" y="8172"/>
                    <a:pt x="7669" y="8149"/>
                  </a:cubicBezTo>
                  <a:cubicBezTo>
                    <a:pt x="7715" y="8126"/>
                    <a:pt x="7761" y="8126"/>
                    <a:pt x="7806" y="8104"/>
                  </a:cubicBezTo>
                  <a:lnTo>
                    <a:pt x="7898" y="8104"/>
                  </a:lnTo>
                  <a:cubicBezTo>
                    <a:pt x="7943" y="8081"/>
                    <a:pt x="7989" y="8081"/>
                    <a:pt x="8035" y="8081"/>
                  </a:cubicBezTo>
                  <a:cubicBezTo>
                    <a:pt x="8126" y="8081"/>
                    <a:pt x="8240" y="8081"/>
                    <a:pt x="8331" y="8058"/>
                  </a:cubicBezTo>
                  <a:cubicBezTo>
                    <a:pt x="8377" y="8058"/>
                    <a:pt x="8400" y="8058"/>
                    <a:pt x="8446" y="8035"/>
                  </a:cubicBezTo>
                  <a:cubicBezTo>
                    <a:pt x="8491" y="8035"/>
                    <a:pt x="8514" y="8012"/>
                    <a:pt x="8560" y="8012"/>
                  </a:cubicBezTo>
                  <a:cubicBezTo>
                    <a:pt x="8582" y="7990"/>
                    <a:pt x="8628" y="7990"/>
                    <a:pt x="8651" y="7967"/>
                  </a:cubicBezTo>
                  <a:cubicBezTo>
                    <a:pt x="8674" y="7944"/>
                    <a:pt x="8719" y="7921"/>
                    <a:pt x="8742" y="7898"/>
                  </a:cubicBezTo>
                  <a:cubicBezTo>
                    <a:pt x="8742" y="7898"/>
                    <a:pt x="8765" y="7898"/>
                    <a:pt x="8765" y="7875"/>
                  </a:cubicBezTo>
                  <a:cubicBezTo>
                    <a:pt x="8765" y="7875"/>
                    <a:pt x="8765" y="7898"/>
                    <a:pt x="8765" y="7898"/>
                  </a:cubicBezTo>
                  <a:cubicBezTo>
                    <a:pt x="8856" y="7807"/>
                    <a:pt x="8925" y="7716"/>
                    <a:pt x="9016" y="7624"/>
                  </a:cubicBezTo>
                  <a:cubicBezTo>
                    <a:pt x="9107" y="7487"/>
                    <a:pt x="9199" y="7328"/>
                    <a:pt x="9267" y="7168"/>
                  </a:cubicBezTo>
                  <a:lnTo>
                    <a:pt x="9267" y="7191"/>
                  </a:lnTo>
                  <a:cubicBezTo>
                    <a:pt x="9381" y="6894"/>
                    <a:pt x="9450" y="6597"/>
                    <a:pt x="9495" y="6300"/>
                  </a:cubicBezTo>
                  <a:cubicBezTo>
                    <a:pt x="9541" y="5867"/>
                    <a:pt x="9541" y="5433"/>
                    <a:pt x="9518" y="4999"/>
                  </a:cubicBezTo>
                  <a:cubicBezTo>
                    <a:pt x="9495" y="4589"/>
                    <a:pt x="9450" y="4178"/>
                    <a:pt x="9404" y="3790"/>
                  </a:cubicBezTo>
                  <a:cubicBezTo>
                    <a:pt x="9359" y="3493"/>
                    <a:pt x="9313" y="3219"/>
                    <a:pt x="9267" y="2922"/>
                  </a:cubicBezTo>
                  <a:cubicBezTo>
                    <a:pt x="9199" y="2489"/>
                    <a:pt x="9130" y="2032"/>
                    <a:pt x="9062" y="1576"/>
                  </a:cubicBezTo>
                  <a:cubicBezTo>
                    <a:pt x="9039" y="1347"/>
                    <a:pt x="9016" y="1096"/>
                    <a:pt x="9016" y="868"/>
                  </a:cubicBezTo>
                  <a:cubicBezTo>
                    <a:pt x="9016" y="640"/>
                    <a:pt x="9016" y="412"/>
                    <a:pt x="9039" y="183"/>
                  </a:cubicBezTo>
                  <a:cubicBezTo>
                    <a:pt x="9039" y="138"/>
                    <a:pt x="9062" y="69"/>
                    <a:pt x="9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38"/>
            <p:cNvSpPr/>
            <p:nvPr/>
          </p:nvSpPr>
          <p:spPr>
            <a:xfrm>
              <a:off x="937116" y="809856"/>
              <a:ext cx="1086686" cy="1510309"/>
            </a:xfrm>
            <a:custGeom>
              <a:rect b="b" l="l" r="r" t="t"/>
              <a:pathLst>
                <a:path extrusionOk="0" h="21320" w="15340">
                  <a:moveTo>
                    <a:pt x="12554" y="1"/>
                  </a:moveTo>
                  <a:cubicBezTo>
                    <a:pt x="12417" y="1"/>
                    <a:pt x="12280" y="1"/>
                    <a:pt x="12166" y="24"/>
                  </a:cubicBezTo>
                  <a:cubicBezTo>
                    <a:pt x="11870" y="47"/>
                    <a:pt x="11619" y="92"/>
                    <a:pt x="11390" y="138"/>
                  </a:cubicBezTo>
                  <a:cubicBezTo>
                    <a:pt x="11299" y="161"/>
                    <a:pt x="11208" y="184"/>
                    <a:pt x="11116" y="229"/>
                  </a:cubicBezTo>
                  <a:cubicBezTo>
                    <a:pt x="11048" y="252"/>
                    <a:pt x="10979" y="275"/>
                    <a:pt x="10888" y="343"/>
                  </a:cubicBezTo>
                  <a:cubicBezTo>
                    <a:pt x="10728" y="457"/>
                    <a:pt x="10591" y="594"/>
                    <a:pt x="10454" y="800"/>
                  </a:cubicBezTo>
                  <a:cubicBezTo>
                    <a:pt x="10340" y="982"/>
                    <a:pt x="10249" y="1188"/>
                    <a:pt x="10135" y="1462"/>
                  </a:cubicBezTo>
                  <a:cubicBezTo>
                    <a:pt x="9929" y="1987"/>
                    <a:pt x="9815" y="2535"/>
                    <a:pt x="9747" y="3014"/>
                  </a:cubicBezTo>
                  <a:cubicBezTo>
                    <a:pt x="9678" y="3356"/>
                    <a:pt x="9633" y="3699"/>
                    <a:pt x="9587" y="4041"/>
                  </a:cubicBezTo>
                  <a:cubicBezTo>
                    <a:pt x="9564" y="4201"/>
                    <a:pt x="9541" y="4338"/>
                    <a:pt x="9519" y="4498"/>
                  </a:cubicBezTo>
                  <a:cubicBezTo>
                    <a:pt x="9473" y="4726"/>
                    <a:pt x="9427" y="4908"/>
                    <a:pt x="9404" y="5091"/>
                  </a:cubicBezTo>
                  <a:cubicBezTo>
                    <a:pt x="9313" y="5456"/>
                    <a:pt x="9245" y="5821"/>
                    <a:pt x="9176" y="6187"/>
                  </a:cubicBezTo>
                  <a:lnTo>
                    <a:pt x="9153" y="6278"/>
                  </a:lnTo>
                  <a:cubicBezTo>
                    <a:pt x="8994" y="7122"/>
                    <a:pt x="8857" y="7876"/>
                    <a:pt x="8583" y="8606"/>
                  </a:cubicBezTo>
                  <a:cubicBezTo>
                    <a:pt x="8560" y="8629"/>
                    <a:pt x="8583" y="8652"/>
                    <a:pt x="8583" y="8675"/>
                  </a:cubicBezTo>
                  <a:cubicBezTo>
                    <a:pt x="8583" y="8675"/>
                    <a:pt x="8606" y="8697"/>
                    <a:pt x="8606" y="8697"/>
                  </a:cubicBezTo>
                  <a:cubicBezTo>
                    <a:pt x="8286" y="9496"/>
                    <a:pt x="7852" y="10249"/>
                    <a:pt x="7487" y="10889"/>
                  </a:cubicBezTo>
                  <a:cubicBezTo>
                    <a:pt x="7236" y="11277"/>
                    <a:pt x="6985" y="11687"/>
                    <a:pt x="6734" y="12098"/>
                  </a:cubicBezTo>
                  <a:lnTo>
                    <a:pt x="6643" y="12235"/>
                  </a:lnTo>
                  <a:cubicBezTo>
                    <a:pt x="6551" y="12372"/>
                    <a:pt x="6460" y="12509"/>
                    <a:pt x="6392" y="12646"/>
                  </a:cubicBezTo>
                  <a:cubicBezTo>
                    <a:pt x="6232" y="12874"/>
                    <a:pt x="6095" y="13103"/>
                    <a:pt x="5958" y="13285"/>
                  </a:cubicBezTo>
                  <a:cubicBezTo>
                    <a:pt x="5570" y="13833"/>
                    <a:pt x="5113" y="14358"/>
                    <a:pt x="4634" y="14883"/>
                  </a:cubicBezTo>
                  <a:cubicBezTo>
                    <a:pt x="4406" y="15134"/>
                    <a:pt x="4155" y="15385"/>
                    <a:pt x="3858" y="15659"/>
                  </a:cubicBezTo>
                  <a:cubicBezTo>
                    <a:pt x="3584" y="15910"/>
                    <a:pt x="3333" y="16138"/>
                    <a:pt x="3082" y="16344"/>
                  </a:cubicBezTo>
                  <a:cubicBezTo>
                    <a:pt x="2899" y="16504"/>
                    <a:pt x="2694" y="16641"/>
                    <a:pt x="2488" y="16777"/>
                  </a:cubicBezTo>
                  <a:cubicBezTo>
                    <a:pt x="2260" y="16937"/>
                    <a:pt x="2009" y="17074"/>
                    <a:pt x="1781" y="17188"/>
                  </a:cubicBezTo>
                  <a:cubicBezTo>
                    <a:pt x="1690" y="17211"/>
                    <a:pt x="1575" y="17257"/>
                    <a:pt x="1461" y="17302"/>
                  </a:cubicBezTo>
                  <a:cubicBezTo>
                    <a:pt x="1393" y="17325"/>
                    <a:pt x="1302" y="17348"/>
                    <a:pt x="1233" y="17371"/>
                  </a:cubicBezTo>
                  <a:lnTo>
                    <a:pt x="1165" y="17394"/>
                  </a:lnTo>
                  <a:cubicBezTo>
                    <a:pt x="1005" y="17439"/>
                    <a:pt x="845" y="17485"/>
                    <a:pt x="708" y="17531"/>
                  </a:cubicBezTo>
                  <a:cubicBezTo>
                    <a:pt x="525" y="17599"/>
                    <a:pt x="389" y="17668"/>
                    <a:pt x="274" y="17759"/>
                  </a:cubicBezTo>
                  <a:cubicBezTo>
                    <a:pt x="206" y="17805"/>
                    <a:pt x="160" y="17850"/>
                    <a:pt x="137" y="17919"/>
                  </a:cubicBezTo>
                  <a:cubicBezTo>
                    <a:pt x="115" y="17942"/>
                    <a:pt x="92" y="17987"/>
                    <a:pt x="69" y="18033"/>
                  </a:cubicBezTo>
                  <a:cubicBezTo>
                    <a:pt x="46" y="18056"/>
                    <a:pt x="23" y="18101"/>
                    <a:pt x="23" y="18147"/>
                  </a:cubicBezTo>
                  <a:cubicBezTo>
                    <a:pt x="0" y="18238"/>
                    <a:pt x="0" y="18330"/>
                    <a:pt x="0" y="18398"/>
                  </a:cubicBezTo>
                  <a:cubicBezTo>
                    <a:pt x="0" y="18489"/>
                    <a:pt x="23" y="18581"/>
                    <a:pt x="46" y="18695"/>
                  </a:cubicBezTo>
                  <a:cubicBezTo>
                    <a:pt x="69" y="18786"/>
                    <a:pt x="115" y="18877"/>
                    <a:pt x="183" y="18946"/>
                  </a:cubicBezTo>
                  <a:cubicBezTo>
                    <a:pt x="229" y="19014"/>
                    <a:pt x="297" y="19060"/>
                    <a:pt x="389" y="19128"/>
                  </a:cubicBezTo>
                  <a:cubicBezTo>
                    <a:pt x="434" y="19174"/>
                    <a:pt x="503" y="19197"/>
                    <a:pt x="617" y="19220"/>
                  </a:cubicBezTo>
                  <a:cubicBezTo>
                    <a:pt x="708" y="19265"/>
                    <a:pt x="799" y="19265"/>
                    <a:pt x="868" y="19265"/>
                  </a:cubicBezTo>
                  <a:cubicBezTo>
                    <a:pt x="913" y="19288"/>
                    <a:pt x="959" y="19288"/>
                    <a:pt x="982" y="19288"/>
                  </a:cubicBezTo>
                  <a:cubicBezTo>
                    <a:pt x="1073" y="19288"/>
                    <a:pt x="1165" y="19265"/>
                    <a:pt x="1279" y="19265"/>
                  </a:cubicBezTo>
                  <a:cubicBezTo>
                    <a:pt x="1233" y="19311"/>
                    <a:pt x="1210" y="19334"/>
                    <a:pt x="1210" y="19380"/>
                  </a:cubicBezTo>
                  <a:cubicBezTo>
                    <a:pt x="1187" y="19425"/>
                    <a:pt x="1187" y="19471"/>
                    <a:pt x="1187" y="19517"/>
                  </a:cubicBezTo>
                  <a:cubicBezTo>
                    <a:pt x="1187" y="19562"/>
                    <a:pt x="1187" y="19608"/>
                    <a:pt x="1187" y="19653"/>
                  </a:cubicBezTo>
                  <a:cubicBezTo>
                    <a:pt x="1210" y="19699"/>
                    <a:pt x="1233" y="19745"/>
                    <a:pt x="1233" y="19768"/>
                  </a:cubicBezTo>
                  <a:cubicBezTo>
                    <a:pt x="1256" y="19813"/>
                    <a:pt x="1302" y="19859"/>
                    <a:pt x="1324" y="19905"/>
                  </a:cubicBezTo>
                  <a:cubicBezTo>
                    <a:pt x="1393" y="19973"/>
                    <a:pt x="1484" y="20064"/>
                    <a:pt x="1598" y="20133"/>
                  </a:cubicBezTo>
                  <a:cubicBezTo>
                    <a:pt x="1690" y="20178"/>
                    <a:pt x="1804" y="20224"/>
                    <a:pt x="1918" y="20293"/>
                  </a:cubicBezTo>
                  <a:cubicBezTo>
                    <a:pt x="2032" y="20315"/>
                    <a:pt x="2169" y="20361"/>
                    <a:pt x="2306" y="20361"/>
                  </a:cubicBezTo>
                  <a:cubicBezTo>
                    <a:pt x="2351" y="20384"/>
                    <a:pt x="2420" y="20384"/>
                    <a:pt x="2466" y="20384"/>
                  </a:cubicBezTo>
                  <a:cubicBezTo>
                    <a:pt x="2625" y="20384"/>
                    <a:pt x="2762" y="20361"/>
                    <a:pt x="2876" y="20293"/>
                  </a:cubicBezTo>
                  <a:lnTo>
                    <a:pt x="2876" y="20293"/>
                  </a:lnTo>
                  <a:cubicBezTo>
                    <a:pt x="2854" y="20315"/>
                    <a:pt x="2854" y="20338"/>
                    <a:pt x="2854" y="20338"/>
                  </a:cubicBezTo>
                  <a:cubicBezTo>
                    <a:pt x="2831" y="20407"/>
                    <a:pt x="2831" y="20452"/>
                    <a:pt x="2831" y="20498"/>
                  </a:cubicBezTo>
                  <a:cubicBezTo>
                    <a:pt x="2831" y="20566"/>
                    <a:pt x="2854" y="20612"/>
                    <a:pt x="2854" y="20658"/>
                  </a:cubicBezTo>
                  <a:cubicBezTo>
                    <a:pt x="2876" y="20703"/>
                    <a:pt x="2899" y="20749"/>
                    <a:pt x="2945" y="20818"/>
                  </a:cubicBezTo>
                  <a:cubicBezTo>
                    <a:pt x="2968" y="20863"/>
                    <a:pt x="2991" y="20909"/>
                    <a:pt x="3036" y="20932"/>
                  </a:cubicBezTo>
                  <a:cubicBezTo>
                    <a:pt x="3082" y="20977"/>
                    <a:pt x="3128" y="21000"/>
                    <a:pt x="3150" y="21046"/>
                  </a:cubicBezTo>
                  <a:cubicBezTo>
                    <a:pt x="3264" y="21114"/>
                    <a:pt x="3379" y="21160"/>
                    <a:pt x="3493" y="21206"/>
                  </a:cubicBezTo>
                  <a:cubicBezTo>
                    <a:pt x="3630" y="21251"/>
                    <a:pt x="3744" y="21274"/>
                    <a:pt x="3858" y="21297"/>
                  </a:cubicBezTo>
                  <a:cubicBezTo>
                    <a:pt x="3904" y="21320"/>
                    <a:pt x="3949" y="21320"/>
                    <a:pt x="4018" y="21320"/>
                  </a:cubicBezTo>
                  <a:lnTo>
                    <a:pt x="4063" y="21320"/>
                  </a:lnTo>
                  <a:cubicBezTo>
                    <a:pt x="4132" y="21320"/>
                    <a:pt x="4200" y="21320"/>
                    <a:pt x="4269" y="21297"/>
                  </a:cubicBezTo>
                  <a:cubicBezTo>
                    <a:pt x="4634" y="21251"/>
                    <a:pt x="4976" y="21069"/>
                    <a:pt x="5227" y="20932"/>
                  </a:cubicBezTo>
                  <a:cubicBezTo>
                    <a:pt x="5387" y="20818"/>
                    <a:pt x="5524" y="20726"/>
                    <a:pt x="5684" y="20635"/>
                  </a:cubicBezTo>
                  <a:lnTo>
                    <a:pt x="5798" y="20544"/>
                  </a:lnTo>
                  <a:cubicBezTo>
                    <a:pt x="5912" y="20475"/>
                    <a:pt x="6026" y="20384"/>
                    <a:pt x="6163" y="20315"/>
                  </a:cubicBezTo>
                  <a:cubicBezTo>
                    <a:pt x="6483" y="20087"/>
                    <a:pt x="6825" y="19882"/>
                    <a:pt x="7145" y="19653"/>
                  </a:cubicBezTo>
                  <a:cubicBezTo>
                    <a:pt x="7830" y="19197"/>
                    <a:pt x="8446" y="18740"/>
                    <a:pt x="9016" y="18284"/>
                  </a:cubicBezTo>
                  <a:cubicBezTo>
                    <a:pt x="10318" y="17257"/>
                    <a:pt x="11413" y="16161"/>
                    <a:pt x="12280" y="15020"/>
                  </a:cubicBezTo>
                  <a:cubicBezTo>
                    <a:pt x="13216" y="13810"/>
                    <a:pt x="13970" y="12464"/>
                    <a:pt x="14495" y="11048"/>
                  </a:cubicBezTo>
                  <a:cubicBezTo>
                    <a:pt x="14768" y="10341"/>
                    <a:pt x="14974" y="9610"/>
                    <a:pt x="15111" y="8880"/>
                  </a:cubicBezTo>
                  <a:cubicBezTo>
                    <a:pt x="15248" y="8150"/>
                    <a:pt x="15339" y="7396"/>
                    <a:pt x="15339" y="6643"/>
                  </a:cubicBezTo>
                  <a:cubicBezTo>
                    <a:pt x="15339" y="5867"/>
                    <a:pt x="15271" y="5091"/>
                    <a:pt x="15111" y="4292"/>
                  </a:cubicBezTo>
                  <a:cubicBezTo>
                    <a:pt x="15042" y="3904"/>
                    <a:pt x="14928" y="3516"/>
                    <a:pt x="14814" y="3128"/>
                  </a:cubicBezTo>
                  <a:cubicBezTo>
                    <a:pt x="14700" y="2763"/>
                    <a:pt x="14540" y="2398"/>
                    <a:pt x="14380" y="2010"/>
                  </a:cubicBezTo>
                  <a:cubicBezTo>
                    <a:pt x="14289" y="1827"/>
                    <a:pt x="14198" y="1644"/>
                    <a:pt x="14107" y="1485"/>
                  </a:cubicBezTo>
                  <a:cubicBezTo>
                    <a:pt x="14038" y="1348"/>
                    <a:pt x="13970" y="1211"/>
                    <a:pt x="13901" y="1074"/>
                  </a:cubicBezTo>
                  <a:cubicBezTo>
                    <a:pt x="13833" y="937"/>
                    <a:pt x="13764" y="823"/>
                    <a:pt x="13696" y="686"/>
                  </a:cubicBezTo>
                  <a:cubicBezTo>
                    <a:pt x="13627" y="549"/>
                    <a:pt x="13536" y="435"/>
                    <a:pt x="13422" y="320"/>
                  </a:cubicBezTo>
                  <a:cubicBezTo>
                    <a:pt x="13353" y="229"/>
                    <a:pt x="13239" y="138"/>
                    <a:pt x="13125" y="92"/>
                  </a:cubicBezTo>
                  <a:cubicBezTo>
                    <a:pt x="13079" y="47"/>
                    <a:pt x="13034" y="24"/>
                    <a:pt x="12965" y="24"/>
                  </a:cubicBezTo>
                  <a:cubicBezTo>
                    <a:pt x="12942" y="1"/>
                    <a:pt x="12897" y="1"/>
                    <a:pt x="12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38"/>
            <p:cNvSpPr/>
            <p:nvPr/>
          </p:nvSpPr>
          <p:spPr>
            <a:xfrm>
              <a:off x="1994578" y="1497054"/>
              <a:ext cx="743820" cy="1094761"/>
            </a:xfrm>
            <a:custGeom>
              <a:rect b="b" l="l" r="r" t="t"/>
              <a:pathLst>
                <a:path extrusionOk="0" h="15454" w="10500">
                  <a:moveTo>
                    <a:pt x="6300" y="1"/>
                  </a:moveTo>
                  <a:cubicBezTo>
                    <a:pt x="5844" y="1"/>
                    <a:pt x="5341" y="69"/>
                    <a:pt x="4862" y="206"/>
                  </a:cubicBezTo>
                  <a:cubicBezTo>
                    <a:pt x="4360" y="343"/>
                    <a:pt x="3881" y="548"/>
                    <a:pt x="3401" y="822"/>
                  </a:cubicBezTo>
                  <a:cubicBezTo>
                    <a:pt x="2945" y="1096"/>
                    <a:pt x="2511" y="1416"/>
                    <a:pt x="2100" y="1781"/>
                  </a:cubicBezTo>
                  <a:cubicBezTo>
                    <a:pt x="1712" y="2146"/>
                    <a:pt x="1347" y="2534"/>
                    <a:pt x="1027" y="2991"/>
                  </a:cubicBezTo>
                  <a:cubicBezTo>
                    <a:pt x="731" y="3424"/>
                    <a:pt x="502" y="3904"/>
                    <a:pt x="320" y="4383"/>
                  </a:cubicBezTo>
                  <a:cubicBezTo>
                    <a:pt x="137" y="4862"/>
                    <a:pt x="46" y="5387"/>
                    <a:pt x="23" y="5890"/>
                  </a:cubicBezTo>
                  <a:cubicBezTo>
                    <a:pt x="0" y="6141"/>
                    <a:pt x="23" y="6392"/>
                    <a:pt x="46" y="6643"/>
                  </a:cubicBezTo>
                  <a:cubicBezTo>
                    <a:pt x="92" y="6940"/>
                    <a:pt x="160" y="7236"/>
                    <a:pt x="274" y="7556"/>
                  </a:cubicBezTo>
                  <a:cubicBezTo>
                    <a:pt x="388" y="7853"/>
                    <a:pt x="525" y="8172"/>
                    <a:pt x="708" y="8492"/>
                  </a:cubicBezTo>
                  <a:cubicBezTo>
                    <a:pt x="868" y="8788"/>
                    <a:pt x="1050" y="9062"/>
                    <a:pt x="1301" y="9359"/>
                  </a:cubicBezTo>
                  <a:cubicBezTo>
                    <a:pt x="1689" y="9884"/>
                    <a:pt x="2214" y="10386"/>
                    <a:pt x="2831" y="10843"/>
                  </a:cubicBezTo>
                  <a:cubicBezTo>
                    <a:pt x="2945" y="10957"/>
                    <a:pt x="3104" y="11048"/>
                    <a:pt x="3241" y="11162"/>
                  </a:cubicBezTo>
                  <a:cubicBezTo>
                    <a:pt x="3310" y="11208"/>
                    <a:pt x="3378" y="11254"/>
                    <a:pt x="3470" y="11299"/>
                  </a:cubicBezTo>
                  <a:lnTo>
                    <a:pt x="3492" y="11322"/>
                  </a:lnTo>
                  <a:cubicBezTo>
                    <a:pt x="3698" y="11436"/>
                    <a:pt x="3926" y="11573"/>
                    <a:pt x="4109" y="11710"/>
                  </a:cubicBezTo>
                  <a:cubicBezTo>
                    <a:pt x="4200" y="11801"/>
                    <a:pt x="4337" y="11893"/>
                    <a:pt x="4428" y="12007"/>
                  </a:cubicBezTo>
                  <a:cubicBezTo>
                    <a:pt x="4451" y="12052"/>
                    <a:pt x="4497" y="12121"/>
                    <a:pt x="4520" y="12167"/>
                  </a:cubicBezTo>
                  <a:cubicBezTo>
                    <a:pt x="4542" y="12212"/>
                    <a:pt x="4542" y="12235"/>
                    <a:pt x="4542" y="12281"/>
                  </a:cubicBezTo>
                  <a:cubicBezTo>
                    <a:pt x="4542" y="12303"/>
                    <a:pt x="4542" y="12326"/>
                    <a:pt x="4542" y="12372"/>
                  </a:cubicBezTo>
                  <a:cubicBezTo>
                    <a:pt x="4542" y="12395"/>
                    <a:pt x="4542" y="12418"/>
                    <a:pt x="4520" y="12440"/>
                  </a:cubicBezTo>
                  <a:cubicBezTo>
                    <a:pt x="4497" y="12486"/>
                    <a:pt x="4474" y="12532"/>
                    <a:pt x="4474" y="12555"/>
                  </a:cubicBezTo>
                  <a:cubicBezTo>
                    <a:pt x="4428" y="12600"/>
                    <a:pt x="4383" y="12623"/>
                    <a:pt x="4360" y="12669"/>
                  </a:cubicBezTo>
                  <a:cubicBezTo>
                    <a:pt x="4337" y="12646"/>
                    <a:pt x="4291" y="12623"/>
                    <a:pt x="4269" y="12600"/>
                  </a:cubicBezTo>
                  <a:cubicBezTo>
                    <a:pt x="4246" y="12577"/>
                    <a:pt x="4223" y="12555"/>
                    <a:pt x="4200" y="12532"/>
                  </a:cubicBezTo>
                  <a:cubicBezTo>
                    <a:pt x="4109" y="12486"/>
                    <a:pt x="4017" y="12440"/>
                    <a:pt x="3926" y="12418"/>
                  </a:cubicBezTo>
                  <a:cubicBezTo>
                    <a:pt x="3858" y="12395"/>
                    <a:pt x="3766" y="12395"/>
                    <a:pt x="3698" y="12372"/>
                  </a:cubicBezTo>
                  <a:lnTo>
                    <a:pt x="3492" y="12372"/>
                  </a:lnTo>
                  <a:cubicBezTo>
                    <a:pt x="3424" y="12395"/>
                    <a:pt x="3378" y="12395"/>
                    <a:pt x="3310" y="12418"/>
                  </a:cubicBezTo>
                  <a:cubicBezTo>
                    <a:pt x="3264" y="12440"/>
                    <a:pt x="3196" y="12486"/>
                    <a:pt x="3150" y="12509"/>
                  </a:cubicBezTo>
                  <a:cubicBezTo>
                    <a:pt x="3059" y="12577"/>
                    <a:pt x="2968" y="12669"/>
                    <a:pt x="2899" y="12783"/>
                  </a:cubicBezTo>
                  <a:cubicBezTo>
                    <a:pt x="2876" y="12828"/>
                    <a:pt x="2853" y="12874"/>
                    <a:pt x="2831" y="12920"/>
                  </a:cubicBezTo>
                  <a:cubicBezTo>
                    <a:pt x="2808" y="12988"/>
                    <a:pt x="2808" y="13057"/>
                    <a:pt x="2785" y="13125"/>
                  </a:cubicBezTo>
                  <a:cubicBezTo>
                    <a:pt x="2785" y="13171"/>
                    <a:pt x="2785" y="13239"/>
                    <a:pt x="2785" y="13331"/>
                  </a:cubicBezTo>
                  <a:cubicBezTo>
                    <a:pt x="2808" y="13376"/>
                    <a:pt x="2808" y="13445"/>
                    <a:pt x="2831" y="13536"/>
                  </a:cubicBezTo>
                  <a:cubicBezTo>
                    <a:pt x="2853" y="13605"/>
                    <a:pt x="2876" y="13650"/>
                    <a:pt x="2922" y="13719"/>
                  </a:cubicBezTo>
                  <a:cubicBezTo>
                    <a:pt x="2922" y="13741"/>
                    <a:pt x="2945" y="13787"/>
                    <a:pt x="2968" y="13810"/>
                  </a:cubicBezTo>
                  <a:cubicBezTo>
                    <a:pt x="2990" y="13833"/>
                    <a:pt x="2990" y="13833"/>
                    <a:pt x="3013" y="13856"/>
                  </a:cubicBezTo>
                  <a:cubicBezTo>
                    <a:pt x="3013" y="13878"/>
                    <a:pt x="3036" y="13878"/>
                    <a:pt x="3036" y="13901"/>
                  </a:cubicBezTo>
                  <a:cubicBezTo>
                    <a:pt x="3082" y="13924"/>
                    <a:pt x="3127" y="13947"/>
                    <a:pt x="3196" y="13947"/>
                  </a:cubicBezTo>
                  <a:lnTo>
                    <a:pt x="3310" y="13947"/>
                  </a:lnTo>
                  <a:cubicBezTo>
                    <a:pt x="3333" y="13947"/>
                    <a:pt x="3378" y="13947"/>
                    <a:pt x="3401" y="13970"/>
                  </a:cubicBezTo>
                  <a:lnTo>
                    <a:pt x="3424" y="13970"/>
                  </a:lnTo>
                  <a:cubicBezTo>
                    <a:pt x="3447" y="13970"/>
                    <a:pt x="3447" y="13993"/>
                    <a:pt x="3447" y="13993"/>
                  </a:cubicBezTo>
                  <a:cubicBezTo>
                    <a:pt x="3447" y="14015"/>
                    <a:pt x="3470" y="14061"/>
                    <a:pt x="3470" y="14084"/>
                  </a:cubicBezTo>
                  <a:cubicBezTo>
                    <a:pt x="3470" y="14107"/>
                    <a:pt x="3470" y="14130"/>
                    <a:pt x="3492" y="14152"/>
                  </a:cubicBezTo>
                  <a:lnTo>
                    <a:pt x="3492" y="14175"/>
                  </a:lnTo>
                  <a:cubicBezTo>
                    <a:pt x="3492" y="14221"/>
                    <a:pt x="3492" y="14244"/>
                    <a:pt x="3515" y="14266"/>
                  </a:cubicBezTo>
                  <a:cubicBezTo>
                    <a:pt x="3515" y="14312"/>
                    <a:pt x="3538" y="14335"/>
                    <a:pt x="3561" y="14381"/>
                  </a:cubicBezTo>
                  <a:cubicBezTo>
                    <a:pt x="3561" y="14403"/>
                    <a:pt x="3584" y="14426"/>
                    <a:pt x="3607" y="14426"/>
                  </a:cubicBezTo>
                  <a:lnTo>
                    <a:pt x="3698" y="14518"/>
                  </a:lnTo>
                  <a:lnTo>
                    <a:pt x="3766" y="14586"/>
                  </a:lnTo>
                  <a:cubicBezTo>
                    <a:pt x="3789" y="14632"/>
                    <a:pt x="3812" y="14654"/>
                    <a:pt x="3858" y="14700"/>
                  </a:cubicBezTo>
                  <a:cubicBezTo>
                    <a:pt x="3949" y="14791"/>
                    <a:pt x="4040" y="14860"/>
                    <a:pt x="4154" y="14906"/>
                  </a:cubicBezTo>
                  <a:cubicBezTo>
                    <a:pt x="4200" y="14928"/>
                    <a:pt x="4269" y="14951"/>
                    <a:pt x="4337" y="14951"/>
                  </a:cubicBezTo>
                  <a:lnTo>
                    <a:pt x="4611" y="14951"/>
                  </a:lnTo>
                  <a:cubicBezTo>
                    <a:pt x="4657" y="15020"/>
                    <a:pt x="4702" y="15065"/>
                    <a:pt x="4725" y="15134"/>
                  </a:cubicBezTo>
                  <a:cubicBezTo>
                    <a:pt x="4794" y="15202"/>
                    <a:pt x="4862" y="15271"/>
                    <a:pt x="4953" y="15316"/>
                  </a:cubicBezTo>
                  <a:cubicBezTo>
                    <a:pt x="5022" y="15362"/>
                    <a:pt x="5113" y="15385"/>
                    <a:pt x="5204" y="15408"/>
                  </a:cubicBezTo>
                  <a:cubicBezTo>
                    <a:pt x="5319" y="15431"/>
                    <a:pt x="5410" y="15453"/>
                    <a:pt x="5547" y="15453"/>
                  </a:cubicBezTo>
                  <a:lnTo>
                    <a:pt x="5570" y="15453"/>
                  </a:lnTo>
                  <a:cubicBezTo>
                    <a:pt x="5661" y="15453"/>
                    <a:pt x="5775" y="15453"/>
                    <a:pt x="5889" y="15431"/>
                  </a:cubicBezTo>
                  <a:cubicBezTo>
                    <a:pt x="6026" y="15408"/>
                    <a:pt x="6163" y="15385"/>
                    <a:pt x="6254" y="15362"/>
                  </a:cubicBezTo>
                  <a:cubicBezTo>
                    <a:pt x="6483" y="15316"/>
                    <a:pt x="6711" y="15225"/>
                    <a:pt x="7008" y="15111"/>
                  </a:cubicBezTo>
                  <a:cubicBezTo>
                    <a:pt x="7213" y="15043"/>
                    <a:pt x="7418" y="14951"/>
                    <a:pt x="7601" y="14837"/>
                  </a:cubicBezTo>
                  <a:cubicBezTo>
                    <a:pt x="7784" y="14746"/>
                    <a:pt x="7966" y="14632"/>
                    <a:pt x="8217" y="14495"/>
                  </a:cubicBezTo>
                  <a:cubicBezTo>
                    <a:pt x="8537" y="14289"/>
                    <a:pt x="8811" y="14061"/>
                    <a:pt x="9062" y="13833"/>
                  </a:cubicBezTo>
                  <a:cubicBezTo>
                    <a:pt x="9359" y="13582"/>
                    <a:pt x="9587" y="13331"/>
                    <a:pt x="9747" y="13057"/>
                  </a:cubicBezTo>
                  <a:cubicBezTo>
                    <a:pt x="9815" y="12920"/>
                    <a:pt x="9861" y="12783"/>
                    <a:pt x="9906" y="12623"/>
                  </a:cubicBezTo>
                  <a:cubicBezTo>
                    <a:pt x="9952" y="12440"/>
                    <a:pt x="9975" y="12258"/>
                    <a:pt x="9975" y="12098"/>
                  </a:cubicBezTo>
                  <a:cubicBezTo>
                    <a:pt x="9975" y="11915"/>
                    <a:pt x="9952" y="11756"/>
                    <a:pt x="9952" y="11573"/>
                  </a:cubicBezTo>
                  <a:cubicBezTo>
                    <a:pt x="9929" y="11436"/>
                    <a:pt x="9929" y="11276"/>
                    <a:pt x="9906" y="11139"/>
                  </a:cubicBezTo>
                  <a:lnTo>
                    <a:pt x="9884" y="11002"/>
                  </a:lnTo>
                  <a:cubicBezTo>
                    <a:pt x="9861" y="10843"/>
                    <a:pt x="9861" y="10660"/>
                    <a:pt x="9838" y="10477"/>
                  </a:cubicBezTo>
                  <a:cubicBezTo>
                    <a:pt x="9838" y="10341"/>
                    <a:pt x="9838" y="10204"/>
                    <a:pt x="9861" y="10021"/>
                  </a:cubicBezTo>
                  <a:cubicBezTo>
                    <a:pt x="9884" y="9747"/>
                    <a:pt x="9906" y="9473"/>
                    <a:pt x="9929" y="9268"/>
                  </a:cubicBezTo>
                  <a:cubicBezTo>
                    <a:pt x="9998" y="8880"/>
                    <a:pt x="10066" y="8446"/>
                    <a:pt x="10135" y="8035"/>
                  </a:cubicBezTo>
                  <a:lnTo>
                    <a:pt x="10203" y="7601"/>
                  </a:lnTo>
                  <a:cubicBezTo>
                    <a:pt x="10272" y="7099"/>
                    <a:pt x="10363" y="6437"/>
                    <a:pt x="10431" y="5798"/>
                  </a:cubicBezTo>
                  <a:cubicBezTo>
                    <a:pt x="10500" y="5114"/>
                    <a:pt x="10500" y="4543"/>
                    <a:pt x="10477" y="3995"/>
                  </a:cubicBezTo>
                  <a:cubicBezTo>
                    <a:pt x="10431" y="3379"/>
                    <a:pt x="10317" y="2854"/>
                    <a:pt x="10135" y="2374"/>
                  </a:cubicBezTo>
                  <a:cubicBezTo>
                    <a:pt x="10021" y="2146"/>
                    <a:pt x="9906" y="1918"/>
                    <a:pt x="9769" y="1690"/>
                  </a:cubicBezTo>
                  <a:cubicBezTo>
                    <a:pt x="9610" y="1484"/>
                    <a:pt x="9450" y="1279"/>
                    <a:pt x="9244" y="1096"/>
                  </a:cubicBezTo>
                  <a:cubicBezTo>
                    <a:pt x="9153" y="1028"/>
                    <a:pt x="9039" y="937"/>
                    <a:pt x="8948" y="868"/>
                  </a:cubicBezTo>
                  <a:cubicBezTo>
                    <a:pt x="8834" y="777"/>
                    <a:pt x="8719" y="708"/>
                    <a:pt x="8583" y="617"/>
                  </a:cubicBezTo>
                  <a:cubicBezTo>
                    <a:pt x="8377" y="503"/>
                    <a:pt x="8126" y="389"/>
                    <a:pt x="7875" y="275"/>
                  </a:cubicBezTo>
                  <a:cubicBezTo>
                    <a:pt x="7418" y="115"/>
                    <a:pt x="6916" y="23"/>
                    <a:pt x="6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38"/>
            <p:cNvSpPr/>
            <p:nvPr/>
          </p:nvSpPr>
          <p:spPr>
            <a:xfrm>
              <a:off x="2198307" y="2441321"/>
              <a:ext cx="59860" cy="48596"/>
            </a:xfrm>
            <a:custGeom>
              <a:rect b="b" l="l" r="r" t="t"/>
              <a:pathLst>
                <a:path extrusionOk="0" h="686" w="845">
                  <a:moveTo>
                    <a:pt x="69" y="1"/>
                  </a:moveTo>
                  <a:cubicBezTo>
                    <a:pt x="23" y="1"/>
                    <a:pt x="0" y="46"/>
                    <a:pt x="0" y="92"/>
                  </a:cubicBezTo>
                  <a:cubicBezTo>
                    <a:pt x="0" y="138"/>
                    <a:pt x="0" y="183"/>
                    <a:pt x="23" y="229"/>
                  </a:cubicBezTo>
                  <a:cubicBezTo>
                    <a:pt x="23" y="275"/>
                    <a:pt x="46" y="320"/>
                    <a:pt x="69" y="366"/>
                  </a:cubicBezTo>
                  <a:cubicBezTo>
                    <a:pt x="114" y="457"/>
                    <a:pt x="160" y="503"/>
                    <a:pt x="228" y="571"/>
                  </a:cubicBezTo>
                  <a:cubicBezTo>
                    <a:pt x="251" y="594"/>
                    <a:pt x="297" y="617"/>
                    <a:pt x="320" y="617"/>
                  </a:cubicBezTo>
                  <a:cubicBezTo>
                    <a:pt x="365" y="663"/>
                    <a:pt x="411" y="663"/>
                    <a:pt x="457" y="685"/>
                  </a:cubicBezTo>
                  <a:lnTo>
                    <a:pt x="662" y="685"/>
                  </a:lnTo>
                  <a:cubicBezTo>
                    <a:pt x="708" y="685"/>
                    <a:pt x="753" y="685"/>
                    <a:pt x="776" y="663"/>
                  </a:cubicBezTo>
                  <a:cubicBezTo>
                    <a:pt x="799" y="663"/>
                    <a:pt x="822" y="663"/>
                    <a:pt x="822" y="640"/>
                  </a:cubicBezTo>
                  <a:cubicBezTo>
                    <a:pt x="845" y="640"/>
                    <a:pt x="845" y="617"/>
                    <a:pt x="845" y="594"/>
                  </a:cubicBezTo>
                  <a:cubicBezTo>
                    <a:pt x="845" y="571"/>
                    <a:pt x="822" y="548"/>
                    <a:pt x="822" y="548"/>
                  </a:cubicBezTo>
                  <a:cubicBezTo>
                    <a:pt x="799" y="526"/>
                    <a:pt x="776" y="526"/>
                    <a:pt x="776" y="526"/>
                  </a:cubicBezTo>
                  <a:cubicBezTo>
                    <a:pt x="731" y="548"/>
                    <a:pt x="708" y="548"/>
                    <a:pt x="685" y="548"/>
                  </a:cubicBezTo>
                  <a:lnTo>
                    <a:pt x="525" y="548"/>
                  </a:lnTo>
                  <a:cubicBezTo>
                    <a:pt x="502" y="548"/>
                    <a:pt x="480" y="548"/>
                    <a:pt x="457" y="526"/>
                  </a:cubicBezTo>
                  <a:cubicBezTo>
                    <a:pt x="411" y="526"/>
                    <a:pt x="388" y="503"/>
                    <a:pt x="365" y="503"/>
                  </a:cubicBezTo>
                  <a:cubicBezTo>
                    <a:pt x="320" y="480"/>
                    <a:pt x="297" y="457"/>
                    <a:pt x="274" y="434"/>
                  </a:cubicBezTo>
                  <a:cubicBezTo>
                    <a:pt x="251" y="389"/>
                    <a:pt x="228" y="366"/>
                    <a:pt x="206" y="320"/>
                  </a:cubicBezTo>
                  <a:cubicBezTo>
                    <a:pt x="206" y="343"/>
                    <a:pt x="206" y="343"/>
                    <a:pt x="206" y="343"/>
                  </a:cubicBezTo>
                  <a:cubicBezTo>
                    <a:pt x="206" y="320"/>
                    <a:pt x="183" y="320"/>
                    <a:pt x="183" y="297"/>
                  </a:cubicBezTo>
                  <a:cubicBezTo>
                    <a:pt x="160" y="252"/>
                    <a:pt x="160" y="229"/>
                    <a:pt x="160" y="206"/>
                  </a:cubicBezTo>
                  <a:cubicBezTo>
                    <a:pt x="137" y="160"/>
                    <a:pt x="137" y="115"/>
                    <a:pt x="137" y="69"/>
                  </a:cubicBezTo>
                  <a:cubicBezTo>
                    <a:pt x="137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38"/>
            <p:cNvSpPr/>
            <p:nvPr/>
          </p:nvSpPr>
          <p:spPr>
            <a:xfrm>
              <a:off x="2198307" y="2446209"/>
              <a:ext cx="58230" cy="50155"/>
            </a:xfrm>
            <a:custGeom>
              <a:rect b="b" l="l" r="r" t="t"/>
              <a:pathLst>
                <a:path extrusionOk="0" h="708" w="822">
                  <a:moveTo>
                    <a:pt x="69" y="0"/>
                  </a:moveTo>
                  <a:cubicBezTo>
                    <a:pt x="46" y="0"/>
                    <a:pt x="23" y="0"/>
                    <a:pt x="23" y="23"/>
                  </a:cubicBezTo>
                  <a:cubicBezTo>
                    <a:pt x="0" y="46"/>
                    <a:pt x="0" y="46"/>
                    <a:pt x="0" y="69"/>
                  </a:cubicBezTo>
                  <a:cubicBezTo>
                    <a:pt x="0" y="91"/>
                    <a:pt x="0" y="114"/>
                    <a:pt x="0" y="160"/>
                  </a:cubicBezTo>
                  <a:cubicBezTo>
                    <a:pt x="23" y="183"/>
                    <a:pt x="23" y="206"/>
                    <a:pt x="23" y="228"/>
                  </a:cubicBezTo>
                  <a:cubicBezTo>
                    <a:pt x="23" y="274"/>
                    <a:pt x="46" y="297"/>
                    <a:pt x="69" y="342"/>
                  </a:cubicBezTo>
                  <a:cubicBezTo>
                    <a:pt x="114" y="434"/>
                    <a:pt x="183" y="525"/>
                    <a:pt x="251" y="571"/>
                  </a:cubicBezTo>
                  <a:cubicBezTo>
                    <a:pt x="274" y="616"/>
                    <a:pt x="320" y="639"/>
                    <a:pt x="343" y="662"/>
                  </a:cubicBezTo>
                  <a:cubicBezTo>
                    <a:pt x="388" y="685"/>
                    <a:pt x="434" y="685"/>
                    <a:pt x="480" y="708"/>
                  </a:cubicBezTo>
                  <a:lnTo>
                    <a:pt x="662" y="708"/>
                  </a:lnTo>
                  <a:cubicBezTo>
                    <a:pt x="708" y="708"/>
                    <a:pt x="731" y="708"/>
                    <a:pt x="776" y="685"/>
                  </a:cubicBezTo>
                  <a:cubicBezTo>
                    <a:pt x="776" y="685"/>
                    <a:pt x="799" y="662"/>
                    <a:pt x="799" y="662"/>
                  </a:cubicBezTo>
                  <a:cubicBezTo>
                    <a:pt x="822" y="639"/>
                    <a:pt x="822" y="616"/>
                    <a:pt x="799" y="594"/>
                  </a:cubicBezTo>
                  <a:cubicBezTo>
                    <a:pt x="799" y="594"/>
                    <a:pt x="776" y="571"/>
                    <a:pt x="776" y="571"/>
                  </a:cubicBezTo>
                  <a:cubicBezTo>
                    <a:pt x="769" y="563"/>
                    <a:pt x="761" y="561"/>
                    <a:pt x="753" y="561"/>
                  </a:cubicBezTo>
                  <a:cubicBezTo>
                    <a:pt x="738" y="561"/>
                    <a:pt x="723" y="571"/>
                    <a:pt x="708" y="571"/>
                  </a:cubicBezTo>
                  <a:lnTo>
                    <a:pt x="502" y="571"/>
                  </a:lnTo>
                  <a:cubicBezTo>
                    <a:pt x="480" y="571"/>
                    <a:pt x="457" y="548"/>
                    <a:pt x="434" y="548"/>
                  </a:cubicBezTo>
                  <a:cubicBezTo>
                    <a:pt x="411" y="525"/>
                    <a:pt x="388" y="525"/>
                    <a:pt x="365" y="502"/>
                  </a:cubicBezTo>
                  <a:lnTo>
                    <a:pt x="365" y="502"/>
                  </a:lnTo>
                  <a:cubicBezTo>
                    <a:pt x="352" y="489"/>
                    <a:pt x="343" y="479"/>
                    <a:pt x="343" y="479"/>
                  </a:cubicBezTo>
                  <a:cubicBezTo>
                    <a:pt x="320" y="457"/>
                    <a:pt x="297" y="457"/>
                    <a:pt x="274" y="434"/>
                  </a:cubicBezTo>
                  <a:cubicBezTo>
                    <a:pt x="274" y="411"/>
                    <a:pt x="251" y="388"/>
                    <a:pt x="251" y="388"/>
                  </a:cubicBezTo>
                  <a:cubicBezTo>
                    <a:pt x="228" y="365"/>
                    <a:pt x="228" y="342"/>
                    <a:pt x="206" y="320"/>
                  </a:cubicBezTo>
                  <a:cubicBezTo>
                    <a:pt x="206" y="320"/>
                    <a:pt x="183" y="297"/>
                    <a:pt x="183" y="274"/>
                  </a:cubicBezTo>
                  <a:cubicBezTo>
                    <a:pt x="183" y="251"/>
                    <a:pt x="160" y="228"/>
                    <a:pt x="160" y="206"/>
                  </a:cubicBezTo>
                  <a:cubicBezTo>
                    <a:pt x="160" y="183"/>
                    <a:pt x="160" y="160"/>
                    <a:pt x="137" y="137"/>
                  </a:cubicBezTo>
                  <a:cubicBezTo>
                    <a:pt x="137" y="114"/>
                    <a:pt x="137" y="91"/>
                    <a:pt x="137" y="69"/>
                  </a:cubicBezTo>
                  <a:cubicBezTo>
                    <a:pt x="137" y="46"/>
                    <a:pt x="137" y="23"/>
                    <a:pt x="114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38"/>
            <p:cNvSpPr/>
            <p:nvPr/>
          </p:nvSpPr>
          <p:spPr>
            <a:xfrm>
              <a:off x="2240313" y="2486586"/>
              <a:ext cx="101939" cy="71903"/>
            </a:xfrm>
            <a:custGeom>
              <a:rect b="b" l="l" r="r" t="t"/>
              <a:pathLst>
                <a:path extrusionOk="0" h="1015" w="1439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23" y="69"/>
                    <a:pt x="1" y="115"/>
                    <a:pt x="1" y="138"/>
                  </a:cubicBezTo>
                  <a:cubicBezTo>
                    <a:pt x="1" y="183"/>
                    <a:pt x="1" y="229"/>
                    <a:pt x="1" y="275"/>
                  </a:cubicBezTo>
                  <a:cubicBezTo>
                    <a:pt x="1" y="297"/>
                    <a:pt x="1" y="343"/>
                    <a:pt x="23" y="389"/>
                  </a:cubicBezTo>
                  <a:cubicBezTo>
                    <a:pt x="23" y="412"/>
                    <a:pt x="46" y="457"/>
                    <a:pt x="69" y="480"/>
                  </a:cubicBezTo>
                  <a:cubicBezTo>
                    <a:pt x="92" y="526"/>
                    <a:pt x="115" y="571"/>
                    <a:pt x="138" y="594"/>
                  </a:cubicBezTo>
                  <a:cubicBezTo>
                    <a:pt x="160" y="640"/>
                    <a:pt x="206" y="663"/>
                    <a:pt x="229" y="685"/>
                  </a:cubicBezTo>
                  <a:cubicBezTo>
                    <a:pt x="297" y="754"/>
                    <a:pt x="389" y="800"/>
                    <a:pt x="457" y="868"/>
                  </a:cubicBezTo>
                  <a:cubicBezTo>
                    <a:pt x="548" y="914"/>
                    <a:pt x="640" y="937"/>
                    <a:pt x="731" y="982"/>
                  </a:cubicBezTo>
                  <a:cubicBezTo>
                    <a:pt x="822" y="1005"/>
                    <a:pt x="914" y="1005"/>
                    <a:pt x="1005" y="1005"/>
                  </a:cubicBezTo>
                  <a:cubicBezTo>
                    <a:pt x="1025" y="1012"/>
                    <a:pt x="1047" y="1014"/>
                    <a:pt x="1070" y="1014"/>
                  </a:cubicBezTo>
                  <a:cubicBezTo>
                    <a:pt x="1125" y="1014"/>
                    <a:pt x="1185" y="998"/>
                    <a:pt x="1233" y="982"/>
                  </a:cubicBezTo>
                  <a:cubicBezTo>
                    <a:pt x="1279" y="959"/>
                    <a:pt x="1302" y="959"/>
                    <a:pt x="1347" y="937"/>
                  </a:cubicBezTo>
                  <a:cubicBezTo>
                    <a:pt x="1370" y="914"/>
                    <a:pt x="1393" y="891"/>
                    <a:pt x="1416" y="845"/>
                  </a:cubicBezTo>
                  <a:cubicBezTo>
                    <a:pt x="1439" y="845"/>
                    <a:pt x="1439" y="822"/>
                    <a:pt x="1439" y="800"/>
                  </a:cubicBezTo>
                  <a:cubicBezTo>
                    <a:pt x="1439" y="777"/>
                    <a:pt x="1439" y="777"/>
                    <a:pt x="1416" y="754"/>
                  </a:cubicBezTo>
                  <a:cubicBezTo>
                    <a:pt x="1401" y="754"/>
                    <a:pt x="1396" y="744"/>
                    <a:pt x="1387" y="744"/>
                  </a:cubicBezTo>
                  <a:cubicBezTo>
                    <a:pt x="1383" y="744"/>
                    <a:pt x="1378" y="746"/>
                    <a:pt x="1370" y="754"/>
                  </a:cubicBezTo>
                  <a:cubicBezTo>
                    <a:pt x="1347" y="754"/>
                    <a:pt x="1325" y="754"/>
                    <a:pt x="1325" y="777"/>
                  </a:cubicBezTo>
                  <a:lnTo>
                    <a:pt x="1302" y="777"/>
                  </a:lnTo>
                  <a:cubicBezTo>
                    <a:pt x="1279" y="800"/>
                    <a:pt x="1256" y="822"/>
                    <a:pt x="1233" y="822"/>
                  </a:cubicBezTo>
                  <a:cubicBezTo>
                    <a:pt x="1210" y="845"/>
                    <a:pt x="1188" y="845"/>
                    <a:pt x="1142" y="868"/>
                  </a:cubicBezTo>
                  <a:lnTo>
                    <a:pt x="1005" y="868"/>
                  </a:lnTo>
                  <a:cubicBezTo>
                    <a:pt x="937" y="868"/>
                    <a:pt x="845" y="868"/>
                    <a:pt x="777" y="845"/>
                  </a:cubicBezTo>
                  <a:cubicBezTo>
                    <a:pt x="685" y="822"/>
                    <a:pt x="594" y="777"/>
                    <a:pt x="503" y="731"/>
                  </a:cubicBezTo>
                  <a:cubicBezTo>
                    <a:pt x="412" y="685"/>
                    <a:pt x="343" y="617"/>
                    <a:pt x="297" y="549"/>
                  </a:cubicBezTo>
                  <a:lnTo>
                    <a:pt x="275" y="549"/>
                  </a:lnTo>
                  <a:cubicBezTo>
                    <a:pt x="252" y="503"/>
                    <a:pt x="206" y="457"/>
                    <a:pt x="183" y="412"/>
                  </a:cubicBezTo>
                  <a:cubicBezTo>
                    <a:pt x="160" y="366"/>
                    <a:pt x="160" y="343"/>
                    <a:pt x="138" y="297"/>
                  </a:cubicBezTo>
                  <a:cubicBezTo>
                    <a:pt x="138" y="252"/>
                    <a:pt x="138" y="229"/>
                    <a:pt x="138" y="206"/>
                  </a:cubicBezTo>
                  <a:cubicBezTo>
                    <a:pt x="138" y="183"/>
                    <a:pt x="138" y="161"/>
                    <a:pt x="138" y="115"/>
                  </a:cubicBezTo>
                  <a:cubicBezTo>
                    <a:pt x="138" y="115"/>
                    <a:pt x="138" y="92"/>
                    <a:pt x="160" y="92"/>
                  </a:cubicBezTo>
                  <a:cubicBezTo>
                    <a:pt x="160" y="46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38"/>
            <p:cNvSpPr/>
            <p:nvPr/>
          </p:nvSpPr>
          <p:spPr>
            <a:xfrm>
              <a:off x="1024458" y="431512"/>
              <a:ext cx="228034" cy="234551"/>
            </a:xfrm>
            <a:custGeom>
              <a:rect b="b" l="l" r="r" t="t"/>
              <a:pathLst>
                <a:path extrusionOk="0" h="3311" w="3219">
                  <a:moveTo>
                    <a:pt x="1324" y="1"/>
                  </a:moveTo>
                  <a:cubicBezTo>
                    <a:pt x="1233" y="1"/>
                    <a:pt x="1164" y="24"/>
                    <a:pt x="1073" y="46"/>
                  </a:cubicBezTo>
                  <a:cubicBezTo>
                    <a:pt x="982" y="69"/>
                    <a:pt x="890" y="115"/>
                    <a:pt x="776" y="206"/>
                  </a:cubicBezTo>
                  <a:cubicBezTo>
                    <a:pt x="662" y="275"/>
                    <a:pt x="571" y="366"/>
                    <a:pt x="457" y="457"/>
                  </a:cubicBezTo>
                  <a:cubicBezTo>
                    <a:pt x="365" y="571"/>
                    <a:pt x="274" y="663"/>
                    <a:pt x="205" y="800"/>
                  </a:cubicBezTo>
                  <a:cubicBezTo>
                    <a:pt x="137" y="891"/>
                    <a:pt x="91" y="1005"/>
                    <a:pt x="46" y="1142"/>
                  </a:cubicBezTo>
                  <a:cubicBezTo>
                    <a:pt x="23" y="1233"/>
                    <a:pt x="0" y="1348"/>
                    <a:pt x="0" y="1507"/>
                  </a:cubicBezTo>
                  <a:cubicBezTo>
                    <a:pt x="0" y="1713"/>
                    <a:pt x="46" y="1964"/>
                    <a:pt x="137" y="2192"/>
                  </a:cubicBezTo>
                  <a:cubicBezTo>
                    <a:pt x="251" y="2443"/>
                    <a:pt x="457" y="2694"/>
                    <a:pt x="708" y="2900"/>
                  </a:cubicBezTo>
                  <a:cubicBezTo>
                    <a:pt x="822" y="2991"/>
                    <a:pt x="959" y="3082"/>
                    <a:pt x="1096" y="3151"/>
                  </a:cubicBezTo>
                  <a:cubicBezTo>
                    <a:pt x="1255" y="3196"/>
                    <a:pt x="1392" y="3265"/>
                    <a:pt x="1575" y="3288"/>
                  </a:cubicBezTo>
                  <a:cubicBezTo>
                    <a:pt x="1666" y="3310"/>
                    <a:pt x="1780" y="3310"/>
                    <a:pt x="1895" y="3310"/>
                  </a:cubicBezTo>
                  <a:lnTo>
                    <a:pt x="2031" y="3310"/>
                  </a:lnTo>
                  <a:cubicBezTo>
                    <a:pt x="2214" y="3310"/>
                    <a:pt x="2374" y="3265"/>
                    <a:pt x="2556" y="3196"/>
                  </a:cubicBezTo>
                  <a:cubicBezTo>
                    <a:pt x="2648" y="3174"/>
                    <a:pt x="2739" y="3128"/>
                    <a:pt x="2808" y="3082"/>
                  </a:cubicBezTo>
                  <a:cubicBezTo>
                    <a:pt x="2876" y="3037"/>
                    <a:pt x="2945" y="2991"/>
                    <a:pt x="3013" y="2900"/>
                  </a:cubicBezTo>
                  <a:cubicBezTo>
                    <a:pt x="3059" y="2854"/>
                    <a:pt x="3104" y="2785"/>
                    <a:pt x="3150" y="2694"/>
                  </a:cubicBezTo>
                  <a:cubicBezTo>
                    <a:pt x="3173" y="2649"/>
                    <a:pt x="3173" y="2626"/>
                    <a:pt x="3196" y="2580"/>
                  </a:cubicBezTo>
                  <a:cubicBezTo>
                    <a:pt x="3218" y="2534"/>
                    <a:pt x="3218" y="2466"/>
                    <a:pt x="3218" y="2420"/>
                  </a:cubicBezTo>
                  <a:cubicBezTo>
                    <a:pt x="3218" y="2397"/>
                    <a:pt x="3218" y="2397"/>
                    <a:pt x="3218" y="2375"/>
                  </a:cubicBezTo>
                  <a:cubicBezTo>
                    <a:pt x="3218" y="2352"/>
                    <a:pt x="3218" y="2352"/>
                    <a:pt x="3218" y="2329"/>
                  </a:cubicBezTo>
                  <a:cubicBezTo>
                    <a:pt x="3196" y="2329"/>
                    <a:pt x="3196" y="2306"/>
                    <a:pt x="3173" y="2306"/>
                  </a:cubicBezTo>
                  <a:cubicBezTo>
                    <a:pt x="3104" y="2261"/>
                    <a:pt x="3059" y="2215"/>
                    <a:pt x="3013" y="2169"/>
                  </a:cubicBezTo>
                  <a:cubicBezTo>
                    <a:pt x="2876" y="2009"/>
                    <a:pt x="2762" y="1804"/>
                    <a:pt x="2671" y="1644"/>
                  </a:cubicBezTo>
                  <a:cubicBezTo>
                    <a:pt x="2625" y="1530"/>
                    <a:pt x="2556" y="1416"/>
                    <a:pt x="2511" y="1279"/>
                  </a:cubicBezTo>
                  <a:cubicBezTo>
                    <a:pt x="2374" y="1028"/>
                    <a:pt x="2260" y="777"/>
                    <a:pt x="2100" y="549"/>
                  </a:cubicBezTo>
                  <a:cubicBezTo>
                    <a:pt x="1986" y="366"/>
                    <a:pt x="1872" y="229"/>
                    <a:pt x="1758" y="138"/>
                  </a:cubicBezTo>
                  <a:cubicBezTo>
                    <a:pt x="1689" y="92"/>
                    <a:pt x="1621" y="69"/>
                    <a:pt x="1552" y="46"/>
                  </a:cubicBezTo>
                  <a:cubicBezTo>
                    <a:pt x="1484" y="1"/>
                    <a:pt x="1415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38"/>
            <p:cNvSpPr/>
            <p:nvPr/>
          </p:nvSpPr>
          <p:spPr>
            <a:xfrm>
              <a:off x="744721" y="531747"/>
              <a:ext cx="1034902" cy="920141"/>
            </a:xfrm>
            <a:custGeom>
              <a:rect b="b" l="l" r="r" t="t"/>
              <a:pathLst>
                <a:path extrusionOk="0" h="12989" w="14609">
                  <a:moveTo>
                    <a:pt x="8240" y="1"/>
                  </a:moveTo>
                  <a:cubicBezTo>
                    <a:pt x="8149" y="1"/>
                    <a:pt x="8080" y="24"/>
                    <a:pt x="8058" y="69"/>
                  </a:cubicBezTo>
                  <a:cubicBezTo>
                    <a:pt x="8012" y="115"/>
                    <a:pt x="7989" y="184"/>
                    <a:pt x="7989" y="252"/>
                  </a:cubicBezTo>
                  <a:lnTo>
                    <a:pt x="7943" y="229"/>
                  </a:lnTo>
                  <a:cubicBezTo>
                    <a:pt x="7898" y="206"/>
                    <a:pt x="7829" y="184"/>
                    <a:pt x="7784" y="161"/>
                  </a:cubicBezTo>
                  <a:cubicBezTo>
                    <a:pt x="7692" y="115"/>
                    <a:pt x="7578" y="69"/>
                    <a:pt x="7464" y="69"/>
                  </a:cubicBezTo>
                  <a:cubicBezTo>
                    <a:pt x="7396" y="69"/>
                    <a:pt x="7350" y="92"/>
                    <a:pt x="7304" y="115"/>
                  </a:cubicBezTo>
                  <a:cubicBezTo>
                    <a:pt x="7259" y="138"/>
                    <a:pt x="7213" y="184"/>
                    <a:pt x="7190" y="229"/>
                  </a:cubicBezTo>
                  <a:cubicBezTo>
                    <a:pt x="7145" y="298"/>
                    <a:pt x="7099" y="366"/>
                    <a:pt x="7099" y="480"/>
                  </a:cubicBezTo>
                  <a:cubicBezTo>
                    <a:pt x="6779" y="503"/>
                    <a:pt x="6460" y="617"/>
                    <a:pt x="6140" y="777"/>
                  </a:cubicBezTo>
                  <a:cubicBezTo>
                    <a:pt x="5798" y="960"/>
                    <a:pt x="5478" y="1188"/>
                    <a:pt x="5227" y="1370"/>
                  </a:cubicBezTo>
                  <a:cubicBezTo>
                    <a:pt x="5136" y="1439"/>
                    <a:pt x="5067" y="1507"/>
                    <a:pt x="4999" y="1553"/>
                  </a:cubicBezTo>
                  <a:lnTo>
                    <a:pt x="4816" y="1690"/>
                  </a:lnTo>
                  <a:cubicBezTo>
                    <a:pt x="4634" y="1827"/>
                    <a:pt x="4451" y="1964"/>
                    <a:pt x="4269" y="2101"/>
                  </a:cubicBezTo>
                  <a:cubicBezTo>
                    <a:pt x="3972" y="2329"/>
                    <a:pt x="3652" y="2535"/>
                    <a:pt x="3356" y="2763"/>
                  </a:cubicBezTo>
                  <a:lnTo>
                    <a:pt x="3219" y="2854"/>
                  </a:lnTo>
                  <a:cubicBezTo>
                    <a:pt x="2511" y="3356"/>
                    <a:pt x="1826" y="3858"/>
                    <a:pt x="1142" y="4429"/>
                  </a:cubicBezTo>
                  <a:cubicBezTo>
                    <a:pt x="1073" y="4475"/>
                    <a:pt x="982" y="4543"/>
                    <a:pt x="913" y="4612"/>
                  </a:cubicBezTo>
                  <a:cubicBezTo>
                    <a:pt x="845" y="4680"/>
                    <a:pt x="776" y="4749"/>
                    <a:pt x="708" y="4840"/>
                  </a:cubicBezTo>
                  <a:cubicBezTo>
                    <a:pt x="548" y="5000"/>
                    <a:pt x="434" y="5159"/>
                    <a:pt x="320" y="5319"/>
                  </a:cubicBezTo>
                  <a:cubicBezTo>
                    <a:pt x="251" y="5411"/>
                    <a:pt x="160" y="5548"/>
                    <a:pt x="114" y="5684"/>
                  </a:cubicBezTo>
                  <a:cubicBezTo>
                    <a:pt x="69" y="5799"/>
                    <a:pt x="46" y="5913"/>
                    <a:pt x="92" y="6027"/>
                  </a:cubicBezTo>
                  <a:cubicBezTo>
                    <a:pt x="114" y="6073"/>
                    <a:pt x="137" y="6095"/>
                    <a:pt x="183" y="6141"/>
                  </a:cubicBezTo>
                  <a:cubicBezTo>
                    <a:pt x="251" y="6187"/>
                    <a:pt x="320" y="6209"/>
                    <a:pt x="365" y="6209"/>
                  </a:cubicBezTo>
                  <a:cubicBezTo>
                    <a:pt x="411" y="6232"/>
                    <a:pt x="434" y="6232"/>
                    <a:pt x="480" y="6232"/>
                  </a:cubicBezTo>
                  <a:cubicBezTo>
                    <a:pt x="502" y="6232"/>
                    <a:pt x="525" y="6232"/>
                    <a:pt x="548" y="6209"/>
                  </a:cubicBezTo>
                  <a:lnTo>
                    <a:pt x="548" y="6209"/>
                  </a:lnTo>
                  <a:cubicBezTo>
                    <a:pt x="457" y="6324"/>
                    <a:pt x="365" y="6438"/>
                    <a:pt x="297" y="6552"/>
                  </a:cubicBezTo>
                  <a:cubicBezTo>
                    <a:pt x="114" y="6803"/>
                    <a:pt x="23" y="7054"/>
                    <a:pt x="23" y="7282"/>
                  </a:cubicBezTo>
                  <a:cubicBezTo>
                    <a:pt x="0" y="7533"/>
                    <a:pt x="114" y="7784"/>
                    <a:pt x="274" y="7944"/>
                  </a:cubicBezTo>
                  <a:cubicBezTo>
                    <a:pt x="365" y="8013"/>
                    <a:pt x="457" y="8058"/>
                    <a:pt x="571" y="8081"/>
                  </a:cubicBezTo>
                  <a:cubicBezTo>
                    <a:pt x="617" y="8104"/>
                    <a:pt x="639" y="8104"/>
                    <a:pt x="685" y="8104"/>
                  </a:cubicBezTo>
                  <a:lnTo>
                    <a:pt x="753" y="8104"/>
                  </a:lnTo>
                  <a:cubicBezTo>
                    <a:pt x="776" y="8104"/>
                    <a:pt x="822" y="8081"/>
                    <a:pt x="868" y="8058"/>
                  </a:cubicBezTo>
                  <a:cubicBezTo>
                    <a:pt x="1005" y="8424"/>
                    <a:pt x="1164" y="8743"/>
                    <a:pt x="1347" y="9040"/>
                  </a:cubicBezTo>
                  <a:cubicBezTo>
                    <a:pt x="1438" y="9200"/>
                    <a:pt x="1552" y="9359"/>
                    <a:pt x="1689" y="9519"/>
                  </a:cubicBezTo>
                  <a:cubicBezTo>
                    <a:pt x="1758" y="9633"/>
                    <a:pt x="1849" y="9725"/>
                    <a:pt x="1940" y="9816"/>
                  </a:cubicBezTo>
                  <a:cubicBezTo>
                    <a:pt x="1986" y="9861"/>
                    <a:pt x="2032" y="9930"/>
                    <a:pt x="2077" y="9976"/>
                  </a:cubicBezTo>
                  <a:cubicBezTo>
                    <a:pt x="2351" y="10318"/>
                    <a:pt x="2602" y="10660"/>
                    <a:pt x="2808" y="10957"/>
                  </a:cubicBezTo>
                  <a:lnTo>
                    <a:pt x="2945" y="11140"/>
                  </a:lnTo>
                  <a:lnTo>
                    <a:pt x="3150" y="11459"/>
                  </a:lnTo>
                  <a:cubicBezTo>
                    <a:pt x="3264" y="11642"/>
                    <a:pt x="3378" y="11802"/>
                    <a:pt x="3515" y="11961"/>
                  </a:cubicBezTo>
                  <a:cubicBezTo>
                    <a:pt x="3721" y="12212"/>
                    <a:pt x="3995" y="12441"/>
                    <a:pt x="4291" y="12623"/>
                  </a:cubicBezTo>
                  <a:cubicBezTo>
                    <a:pt x="4565" y="12783"/>
                    <a:pt x="4885" y="12920"/>
                    <a:pt x="5227" y="12966"/>
                  </a:cubicBezTo>
                  <a:cubicBezTo>
                    <a:pt x="5364" y="12989"/>
                    <a:pt x="5501" y="12989"/>
                    <a:pt x="5638" y="12989"/>
                  </a:cubicBezTo>
                  <a:lnTo>
                    <a:pt x="5752" y="12989"/>
                  </a:lnTo>
                  <a:cubicBezTo>
                    <a:pt x="5958" y="12989"/>
                    <a:pt x="6140" y="12966"/>
                    <a:pt x="6323" y="12943"/>
                  </a:cubicBezTo>
                  <a:lnTo>
                    <a:pt x="6391" y="12920"/>
                  </a:lnTo>
                  <a:cubicBezTo>
                    <a:pt x="6597" y="12897"/>
                    <a:pt x="6802" y="12874"/>
                    <a:pt x="7008" y="12874"/>
                  </a:cubicBezTo>
                  <a:lnTo>
                    <a:pt x="7053" y="12874"/>
                  </a:lnTo>
                  <a:cubicBezTo>
                    <a:pt x="7167" y="12874"/>
                    <a:pt x="7282" y="12874"/>
                    <a:pt x="7396" y="12897"/>
                  </a:cubicBezTo>
                  <a:lnTo>
                    <a:pt x="7624" y="12897"/>
                  </a:lnTo>
                  <a:cubicBezTo>
                    <a:pt x="8103" y="12943"/>
                    <a:pt x="8628" y="12966"/>
                    <a:pt x="9130" y="12966"/>
                  </a:cubicBezTo>
                  <a:lnTo>
                    <a:pt x="9541" y="12966"/>
                  </a:lnTo>
                  <a:cubicBezTo>
                    <a:pt x="10158" y="12943"/>
                    <a:pt x="10705" y="12829"/>
                    <a:pt x="11162" y="12669"/>
                  </a:cubicBezTo>
                  <a:cubicBezTo>
                    <a:pt x="11436" y="12555"/>
                    <a:pt x="11664" y="12418"/>
                    <a:pt x="11892" y="12281"/>
                  </a:cubicBezTo>
                  <a:cubicBezTo>
                    <a:pt x="12006" y="12190"/>
                    <a:pt x="12120" y="12098"/>
                    <a:pt x="12189" y="12007"/>
                  </a:cubicBezTo>
                  <a:cubicBezTo>
                    <a:pt x="12257" y="11961"/>
                    <a:pt x="12303" y="11893"/>
                    <a:pt x="12349" y="11847"/>
                  </a:cubicBezTo>
                  <a:lnTo>
                    <a:pt x="12372" y="11779"/>
                  </a:lnTo>
                  <a:cubicBezTo>
                    <a:pt x="12440" y="11939"/>
                    <a:pt x="12509" y="12098"/>
                    <a:pt x="12623" y="12190"/>
                  </a:cubicBezTo>
                  <a:cubicBezTo>
                    <a:pt x="12691" y="12235"/>
                    <a:pt x="12782" y="12258"/>
                    <a:pt x="12851" y="12258"/>
                  </a:cubicBezTo>
                  <a:cubicBezTo>
                    <a:pt x="12897" y="12258"/>
                    <a:pt x="12942" y="12235"/>
                    <a:pt x="12965" y="12235"/>
                  </a:cubicBezTo>
                  <a:cubicBezTo>
                    <a:pt x="13056" y="12212"/>
                    <a:pt x="13125" y="12167"/>
                    <a:pt x="13216" y="12098"/>
                  </a:cubicBezTo>
                  <a:cubicBezTo>
                    <a:pt x="13262" y="12076"/>
                    <a:pt x="13285" y="12030"/>
                    <a:pt x="13307" y="12007"/>
                  </a:cubicBezTo>
                  <a:cubicBezTo>
                    <a:pt x="13353" y="11939"/>
                    <a:pt x="13376" y="11893"/>
                    <a:pt x="13399" y="11824"/>
                  </a:cubicBezTo>
                  <a:cubicBezTo>
                    <a:pt x="13444" y="11733"/>
                    <a:pt x="13490" y="11642"/>
                    <a:pt x="13513" y="11551"/>
                  </a:cubicBezTo>
                  <a:cubicBezTo>
                    <a:pt x="13536" y="11619"/>
                    <a:pt x="13581" y="11665"/>
                    <a:pt x="13627" y="11688"/>
                  </a:cubicBezTo>
                  <a:cubicBezTo>
                    <a:pt x="13673" y="11710"/>
                    <a:pt x="13741" y="11733"/>
                    <a:pt x="13787" y="11733"/>
                  </a:cubicBezTo>
                  <a:lnTo>
                    <a:pt x="13832" y="11733"/>
                  </a:lnTo>
                  <a:cubicBezTo>
                    <a:pt x="13901" y="11733"/>
                    <a:pt x="13969" y="11688"/>
                    <a:pt x="14038" y="11642"/>
                  </a:cubicBezTo>
                  <a:cubicBezTo>
                    <a:pt x="14175" y="11551"/>
                    <a:pt x="14266" y="11414"/>
                    <a:pt x="14380" y="11254"/>
                  </a:cubicBezTo>
                  <a:cubicBezTo>
                    <a:pt x="14403" y="11208"/>
                    <a:pt x="14449" y="11140"/>
                    <a:pt x="14472" y="11071"/>
                  </a:cubicBezTo>
                  <a:cubicBezTo>
                    <a:pt x="14517" y="11003"/>
                    <a:pt x="14540" y="10934"/>
                    <a:pt x="14563" y="10843"/>
                  </a:cubicBezTo>
                  <a:cubicBezTo>
                    <a:pt x="14586" y="10752"/>
                    <a:pt x="14608" y="10638"/>
                    <a:pt x="14608" y="10546"/>
                  </a:cubicBezTo>
                  <a:cubicBezTo>
                    <a:pt x="14608" y="10455"/>
                    <a:pt x="14608" y="10341"/>
                    <a:pt x="14608" y="10227"/>
                  </a:cubicBezTo>
                  <a:cubicBezTo>
                    <a:pt x="14586" y="9907"/>
                    <a:pt x="14540" y="9565"/>
                    <a:pt x="14472" y="9245"/>
                  </a:cubicBezTo>
                  <a:cubicBezTo>
                    <a:pt x="14449" y="9154"/>
                    <a:pt x="14426" y="9063"/>
                    <a:pt x="14403" y="8971"/>
                  </a:cubicBezTo>
                  <a:cubicBezTo>
                    <a:pt x="14266" y="8195"/>
                    <a:pt x="14289" y="7419"/>
                    <a:pt x="14289" y="6643"/>
                  </a:cubicBezTo>
                  <a:lnTo>
                    <a:pt x="14289" y="6392"/>
                  </a:lnTo>
                  <a:cubicBezTo>
                    <a:pt x="14289" y="5593"/>
                    <a:pt x="14266" y="4726"/>
                    <a:pt x="14038" y="3904"/>
                  </a:cubicBezTo>
                  <a:cubicBezTo>
                    <a:pt x="13947" y="3607"/>
                    <a:pt x="13810" y="3288"/>
                    <a:pt x="13650" y="3014"/>
                  </a:cubicBezTo>
                  <a:cubicBezTo>
                    <a:pt x="13490" y="2763"/>
                    <a:pt x="13307" y="2489"/>
                    <a:pt x="13056" y="2261"/>
                  </a:cubicBezTo>
                  <a:cubicBezTo>
                    <a:pt x="12645" y="1827"/>
                    <a:pt x="12120" y="1462"/>
                    <a:pt x="11481" y="1165"/>
                  </a:cubicBezTo>
                  <a:cubicBezTo>
                    <a:pt x="11162" y="1028"/>
                    <a:pt x="10819" y="891"/>
                    <a:pt x="10431" y="777"/>
                  </a:cubicBezTo>
                  <a:cubicBezTo>
                    <a:pt x="10249" y="709"/>
                    <a:pt x="10066" y="663"/>
                    <a:pt x="9884" y="640"/>
                  </a:cubicBezTo>
                  <a:cubicBezTo>
                    <a:pt x="9633" y="572"/>
                    <a:pt x="9381" y="503"/>
                    <a:pt x="9130" y="412"/>
                  </a:cubicBezTo>
                  <a:cubicBezTo>
                    <a:pt x="9039" y="389"/>
                    <a:pt x="8948" y="343"/>
                    <a:pt x="8856" y="298"/>
                  </a:cubicBezTo>
                  <a:cubicBezTo>
                    <a:pt x="8788" y="252"/>
                    <a:pt x="8720" y="229"/>
                    <a:pt x="8651" y="184"/>
                  </a:cubicBezTo>
                  <a:cubicBezTo>
                    <a:pt x="8514" y="92"/>
                    <a:pt x="8423" y="47"/>
                    <a:pt x="8331" y="24"/>
                  </a:cubicBezTo>
                  <a:cubicBezTo>
                    <a:pt x="8286" y="1"/>
                    <a:pt x="8263" y="1"/>
                    <a:pt x="82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1098838" y="716138"/>
              <a:ext cx="682402" cy="737374"/>
            </a:xfrm>
            <a:custGeom>
              <a:rect b="b" l="l" r="r" t="t"/>
              <a:pathLst>
                <a:path extrusionOk="0" h="10409" w="9633">
                  <a:moveTo>
                    <a:pt x="8377" y="0"/>
                  </a:moveTo>
                  <a:cubicBezTo>
                    <a:pt x="8377" y="91"/>
                    <a:pt x="8377" y="205"/>
                    <a:pt x="8377" y="320"/>
                  </a:cubicBezTo>
                  <a:cubicBezTo>
                    <a:pt x="8354" y="457"/>
                    <a:pt x="8354" y="616"/>
                    <a:pt x="8331" y="776"/>
                  </a:cubicBezTo>
                  <a:cubicBezTo>
                    <a:pt x="8308" y="936"/>
                    <a:pt x="8263" y="1096"/>
                    <a:pt x="8240" y="1278"/>
                  </a:cubicBezTo>
                  <a:cubicBezTo>
                    <a:pt x="8194" y="1598"/>
                    <a:pt x="8171" y="1940"/>
                    <a:pt x="8149" y="2260"/>
                  </a:cubicBezTo>
                  <a:cubicBezTo>
                    <a:pt x="8126" y="2579"/>
                    <a:pt x="8126" y="2899"/>
                    <a:pt x="8149" y="3218"/>
                  </a:cubicBezTo>
                  <a:cubicBezTo>
                    <a:pt x="8171" y="3538"/>
                    <a:pt x="8217" y="3858"/>
                    <a:pt x="8286" y="4177"/>
                  </a:cubicBezTo>
                  <a:cubicBezTo>
                    <a:pt x="8308" y="4360"/>
                    <a:pt x="8354" y="4519"/>
                    <a:pt x="8400" y="4702"/>
                  </a:cubicBezTo>
                  <a:cubicBezTo>
                    <a:pt x="8445" y="4839"/>
                    <a:pt x="8491" y="4976"/>
                    <a:pt x="8537" y="5090"/>
                  </a:cubicBezTo>
                  <a:cubicBezTo>
                    <a:pt x="8605" y="5318"/>
                    <a:pt x="8696" y="5524"/>
                    <a:pt x="8742" y="5752"/>
                  </a:cubicBezTo>
                  <a:cubicBezTo>
                    <a:pt x="8765" y="5866"/>
                    <a:pt x="8811" y="5957"/>
                    <a:pt x="8811" y="6072"/>
                  </a:cubicBezTo>
                  <a:cubicBezTo>
                    <a:pt x="8811" y="6117"/>
                    <a:pt x="8811" y="6186"/>
                    <a:pt x="8788" y="6231"/>
                  </a:cubicBezTo>
                  <a:cubicBezTo>
                    <a:pt x="8788" y="6254"/>
                    <a:pt x="8788" y="6300"/>
                    <a:pt x="8765" y="6345"/>
                  </a:cubicBezTo>
                  <a:cubicBezTo>
                    <a:pt x="8742" y="6345"/>
                    <a:pt x="8742" y="6368"/>
                    <a:pt x="8719" y="6391"/>
                  </a:cubicBezTo>
                  <a:cubicBezTo>
                    <a:pt x="8696" y="6414"/>
                    <a:pt x="8674" y="6437"/>
                    <a:pt x="8651" y="6460"/>
                  </a:cubicBezTo>
                  <a:cubicBezTo>
                    <a:pt x="8628" y="6482"/>
                    <a:pt x="8605" y="6505"/>
                    <a:pt x="8582" y="6505"/>
                  </a:cubicBezTo>
                  <a:cubicBezTo>
                    <a:pt x="8559" y="6505"/>
                    <a:pt x="8559" y="6528"/>
                    <a:pt x="8537" y="6528"/>
                  </a:cubicBezTo>
                  <a:cubicBezTo>
                    <a:pt x="8506" y="6528"/>
                    <a:pt x="8466" y="6538"/>
                    <a:pt x="8428" y="6538"/>
                  </a:cubicBezTo>
                  <a:cubicBezTo>
                    <a:pt x="8410" y="6538"/>
                    <a:pt x="8392" y="6536"/>
                    <a:pt x="8377" y="6528"/>
                  </a:cubicBezTo>
                  <a:cubicBezTo>
                    <a:pt x="8286" y="6528"/>
                    <a:pt x="8217" y="6505"/>
                    <a:pt x="8149" y="6482"/>
                  </a:cubicBezTo>
                  <a:cubicBezTo>
                    <a:pt x="8103" y="6460"/>
                    <a:pt x="8057" y="6460"/>
                    <a:pt x="8035" y="6460"/>
                  </a:cubicBezTo>
                  <a:lnTo>
                    <a:pt x="7989" y="6460"/>
                  </a:lnTo>
                  <a:cubicBezTo>
                    <a:pt x="7989" y="6460"/>
                    <a:pt x="7966" y="6460"/>
                    <a:pt x="7966" y="6482"/>
                  </a:cubicBezTo>
                  <a:cubicBezTo>
                    <a:pt x="7966" y="6505"/>
                    <a:pt x="7966" y="6528"/>
                    <a:pt x="7966" y="6551"/>
                  </a:cubicBezTo>
                  <a:cubicBezTo>
                    <a:pt x="7966" y="6597"/>
                    <a:pt x="7966" y="6642"/>
                    <a:pt x="7966" y="6665"/>
                  </a:cubicBezTo>
                  <a:cubicBezTo>
                    <a:pt x="7966" y="6688"/>
                    <a:pt x="7966" y="6734"/>
                    <a:pt x="7989" y="6756"/>
                  </a:cubicBezTo>
                  <a:cubicBezTo>
                    <a:pt x="7966" y="6734"/>
                    <a:pt x="7966" y="6734"/>
                    <a:pt x="7966" y="6734"/>
                  </a:cubicBezTo>
                  <a:lnTo>
                    <a:pt x="7966" y="6734"/>
                  </a:lnTo>
                  <a:cubicBezTo>
                    <a:pt x="8012" y="6848"/>
                    <a:pt x="8057" y="6985"/>
                    <a:pt x="8103" y="7099"/>
                  </a:cubicBezTo>
                  <a:cubicBezTo>
                    <a:pt x="8149" y="7213"/>
                    <a:pt x="8194" y="7327"/>
                    <a:pt x="8217" y="7464"/>
                  </a:cubicBezTo>
                  <a:cubicBezTo>
                    <a:pt x="8240" y="7510"/>
                    <a:pt x="8240" y="7555"/>
                    <a:pt x="8240" y="7601"/>
                  </a:cubicBezTo>
                  <a:cubicBezTo>
                    <a:pt x="8263" y="7624"/>
                    <a:pt x="8263" y="7669"/>
                    <a:pt x="8263" y="7692"/>
                  </a:cubicBezTo>
                  <a:cubicBezTo>
                    <a:pt x="8263" y="7783"/>
                    <a:pt x="8286" y="7852"/>
                    <a:pt x="8286" y="7943"/>
                  </a:cubicBezTo>
                  <a:cubicBezTo>
                    <a:pt x="8263" y="7989"/>
                    <a:pt x="8263" y="8035"/>
                    <a:pt x="8263" y="8080"/>
                  </a:cubicBezTo>
                  <a:cubicBezTo>
                    <a:pt x="8263" y="8126"/>
                    <a:pt x="8240" y="8149"/>
                    <a:pt x="8240" y="8172"/>
                  </a:cubicBezTo>
                  <a:cubicBezTo>
                    <a:pt x="8217" y="8194"/>
                    <a:pt x="8217" y="8217"/>
                    <a:pt x="8194" y="8240"/>
                  </a:cubicBezTo>
                  <a:cubicBezTo>
                    <a:pt x="8171" y="8263"/>
                    <a:pt x="8171" y="8263"/>
                    <a:pt x="8171" y="8263"/>
                  </a:cubicBezTo>
                  <a:cubicBezTo>
                    <a:pt x="8149" y="8286"/>
                    <a:pt x="8126" y="8286"/>
                    <a:pt x="8103" y="8308"/>
                  </a:cubicBezTo>
                  <a:cubicBezTo>
                    <a:pt x="8080" y="8308"/>
                    <a:pt x="8035" y="8331"/>
                    <a:pt x="7989" y="8331"/>
                  </a:cubicBezTo>
                  <a:cubicBezTo>
                    <a:pt x="7989" y="8331"/>
                    <a:pt x="7966" y="8308"/>
                    <a:pt x="7966" y="8308"/>
                  </a:cubicBezTo>
                  <a:cubicBezTo>
                    <a:pt x="7943" y="8308"/>
                    <a:pt x="7920" y="8308"/>
                    <a:pt x="7920" y="8286"/>
                  </a:cubicBezTo>
                  <a:cubicBezTo>
                    <a:pt x="7898" y="8286"/>
                    <a:pt x="7875" y="8263"/>
                    <a:pt x="7852" y="8240"/>
                  </a:cubicBezTo>
                  <a:cubicBezTo>
                    <a:pt x="7829" y="8217"/>
                    <a:pt x="7806" y="8194"/>
                    <a:pt x="7783" y="8172"/>
                  </a:cubicBezTo>
                  <a:cubicBezTo>
                    <a:pt x="7783" y="8149"/>
                    <a:pt x="7761" y="8149"/>
                    <a:pt x="7761" y="8126"/>
                  </a:cubicBezTo>
                  <a:lnTo>
                    <a:pt x="7738" y="8126"/>
                  </a:lnTo>
                  <a:cubicBezTo>
                    <a:pt x="7692" y="8103"/>
                    <a:pt x="7669" y="8103"/>
                    <a:pt x="7624" y="8103"/>
                  </a:cubicBezTo>
                  <a:lnTo>
                    <a:pt x="7510" y="8103"/>
                  </a:lnTo>
                  <a:cubicBezTo>
                    <a:pt x="7487" y="8126"/>
                    <a:pt x="7464" y="8126"/>
                    <a:pt x="7441" y="8149"/>
                  </a:cubicBezTo>
                  <a:cubicBezTo>
                    <a:pt x="7395" y="8149"/>
                    <a:pt x="7373" y="8172"/>
                    <a:pt x="7350" y="8194"/>
                  </a:cubicBezTo>
                  <a:cubicBezTo>
                    <a:pt x="7304" y="8240"/>
                    <a:pt x="7258" y="8308"/>
                    <a:pt x="7213" y="8354"/>
                  </a:cubicBezTo>
                  <a:cubicBezTo>
                    <a:pt x="7216" y="8354"/>
                    <a:pt x="7219" y="8354"/>
                    <a:pt x="7222" y="8353"/>
                  </a:cubicBezTo>
                  <a:lnTo>
                    <a:pt x="7222" y="8353"/>
                  </a:lnTo>
                  <a:cubicBezTo>
                    <a:pt x="7140" y="8483"/>
                    <a:pt x="7095" y="8612"/>
                    <a:pt x="7030" y="8742"/>
                  </a:cubicBezTo>
                  <a:cubicBezTo>
                    <a:pt x="6985" y="8811"/>
                    <a:pt x="6962" y="8879"/>
                    <a:pt x="6916" y="8948"/>
                  </a:cubicBezTo>
                  <a:cubicBezTo>
                    <a:pt x="6870" y="9016"/>
                    <a:pt x="6848" y="9062"/>
                    <a:pt x="6802" y="9107"/>
                  </a:cubicBezTo>
                  <a:cubicBezTo>
                    <a:pt x="6733" y="9176"/>
                    <a:pt x="6665" y="9244"/>
                    <a:pt x="6597" y="9313"/>
                  </a:cubicBezTo>
                  <a:cubicBezTo>
                    <a:pt x="6528" y="9358"/>
                    <a:pt x="6460" y="9427"/>
                    <a:pt x="6368" y="9473"/>
                  </a:cubicBezTo>
                  <a:cubicBezTo>
                    <a:pt x="6186" y="9587"/>
                    <a:pt x="6003" y="9678"/>
                    <a:pt x="5820" y="9724"/>
                  </a:cubicBezTo>
                  <a:cubicBezTo>
                    <a:pt x="5410" y="9861"/>
                    <a:pt x="4999" y="9906"/>
                    <a:pt x="4565" y="9929"/>
                  </a:cubicBezTo>
                  <a:cubicBezTo>
                    <a:pt x="4489" y="9937"/>
                    <a:pt x="4410" y="9939"/>
                    <a:pt x="4330" y="9939"/>
                  </a:cubicBezTo>
                  <a:cubicBezTo>
                    <a:pt x="4169" y="9939"/>
                    <a:pt x="4002" y="9929"/>
                    <a:pt x="3835" y="9929"/>
                  </a:cubicBezTo>
                  <a:cubicBezTo>
                    <a:pt x="3561" y="9906"/>
                    <a:pt x="3310" y="9883"/>
                    <a:pt x="3059" y="9861"/>
                  </a:cubicBezTo>
                  <a:lnTo>
                    <a:pt x="3036" y="9861"/>
                  </a:lnTo>
                  <a:cubicBezTo>
                    <a:pt x="2914" y="9861"/>
                    <a:pt x="2792" y="9850"/>
                    <a:pt x="2664" y="9850"/>
                  </a:cubicBezTo>
                  <a:cubicBezTo>
                    <a:pt x="2600" y="9850"/>
                    <a:pt x="2534" y="9853"/>
                    <a:pt x="2465" y="9861"/>
                  </a:cubicBezTo>
                  <a:cubicBezTo>
                    <a:pt x="2374" y="9861"/>
                    <a:pt x="2260" y="9861"/>
                    <a:pt x="2168" y="9883"/>
                  </a:cubicBezTo>
                  <a:cubicBezTo>
                    <a:pt x="2077" y="9906"/>
                    <a:pt x="2009" y="9906"/>
                    <a:pt x="1917" y="9929"/>
                  </a:cubicBezTo>
                  <a:lnTo>
                    <a:pt x="1940" y="9929"/>
                  </a:lnTo>
                  <a:cubicBezTo>
                    <a:pt x="1780" y="9952"/>
                    <a:pt x="1621" y="9998"/>
                    <a:pt x="1484" y="10043"/>
                  </a:cubicBezTo>
                  <a:cubicBezTo>
                    <a:pt x="1324" y="10089"/>
                    <a:pt x="1164" y="10134"/>
                    <a:pt x="1004" y="10180"/>
                  </a:cubicBezTo>
                  <a:cubicBezTo>
                    <a:pt x="867" y="10226"/>
                    <a:pt x="730" y="10249"/>
                    <a:pt x="571" y="10271"/>
                  </a:cubicBezTo>
                  <a:cubicBezTo>
                    <a:pt x="434" y="10294"/>
                    <a:pt x="297" y="10317"/>
                    <a:pt x="137" y="10317"/>
                  </a:cubicBezTo>
                  <a:lnTo>
                    <a:pt x="0" y="10317"/>
                  </a:lnTo>
                  <a:cubicBezTo>
                    <a:pt x="91" y="10340"/>
                    <a:pt x="160" y="10363"/>
                    <a:pt x="228" y="10363"/>
                  </a:cubicBezTo>
                  <a:cubicBezTo>
                    <a:pt x="365" y="10386"/>
                    <a:pt x="502" y="10408"/>
                    <a:pt x="639" y="10408"/>
                  </a:cubicBezTo>
                  <a:cubicBezTo>
                    <a:pt x="685" y="10408"/>
                    <a:pt x="730" y="10408"/>
                    <a:pt x="753" y="10386"/>
                  </a:cubicBezTo>
                  <a:cubicBezTo>
                    <a:pt x="936" y="10386"/>
                    <a:pt x="1141" y="10363"/>
                    <a:pt x="1324" y="10340"/>
                  </a:cubicBezTo>
                  <a:lnTo>
                    <a:pt x="1392" y="10317"/>
                  </a:lnTo>
                  <a:cubicBezTo>
                    <a:pt x="1598" y="10294"/>
                    <a:pt x="1803" y="10271"/>
                    <a:pt x="2009" y="10271"/>
                  </a:cubicBezTo>
                  <a:lnTo>
                    <a:pt x="2054" y="10271"/>
                  </a:lnTo>
                  <a:cubicBezTo>
                    <a:pt x="2168" y="10271"/>
                    <a:pt x="2283" y="10271"/>
                    <a:pt x="2397" y="10294"/>
                  </a:cubicBezTo>
                  <a:lnTo>
                    <a:pt x="2534" y="10294"/>
                  </a:lnTo>
                  <a:lnTo>
                    <a:pt x="2602" y="10317"/>
                  </a:lnTo>
                  <a:lnTo>
                    <a:pt x="2671" y="10317"/>
                  </a:lnTo>
                  <a:cubicBezTo>
                    <a:pt x="3127" y="10340"/>
                    <a:pt x="3629" y="10386"/>
                    <a:pt x="4131" y="10386"/>
                  </a:cubicBezTo>
                  <a:cubicBezTo>
                    <a:pt x="4268" y="10386"/>
                    <a:pt x="4405" y="10386"/>
                    <a:pt x="4542" y="10363"/>
                  </a:cubicBezTo>
                  <a:cubicBezTo>
                    <a:pt x="5159" y="10340"/>
                    <a:pt x="5706" y="10249"/>
                    <a:pt x="6163" y="10066"/>
                  </a:cubicBezTo>
                  <a:cubicBezTo>
                    <a:pt x="6414" y="9952"/>
                    <a:pt x="6665" y="9838"/>
                    <a:pt x="6893" y="9678"/>
                  </a:cubicBezTo>
                  <a:cubicBezTo>
                    <a:pt x="7007" y="9587"/>
                    <a:pt x="7121" y="9495"/>
                    <a:pt x="7213" y="9404"/>
                  </a:cubicBezTo>
                  <a:cubicBezTo>
                    <a:pt x="7236" y="9358"/>
                    <a:pt x="7281" y="9313"/>
                    <a:pt x="7327" y="9267"/>
                  </a:cubicBezTo>
                  <a:lnTo>
                    <a:pt x="7373" y="9199"/>
                  </a:lnTo>
                  <a:cubicBezTo>
                    <a:pt x="7418" y="9336"/>
                    <a:pt x="7487" y="9495"/>
                    <a:pt x="7624" y="9587"/>
                  </a:cubicBezTo>
                  <a:cubicBezTo>
                    <a:pt x="7692" y="9632"/>
                    <a:pt x="7783" y="9655"/>
                    <a:pt x="7852" y="9655"/>
                  </a:cubicBezTo>
                  <a:cubicBezTo>
                    <a:pt x="7898" y="9655"/>
                    <a:pt x="7943" y="9655"/>
                    <a:pt x="7966" y="9632"/>
                  </a:cubicBezTo>
                  <a:cubicBezTo>
                    <a:pt x="8057" y="9609"/>
                    <a:pt x="8149" y="9564"/>
                    <a:pt x="8217" y="9495"/>
                  </a:cubicBezTo>
                  <a:cubicBezTo>
                    <a:pt x="8263" y="9473"/>
                    <a:pt x="8286" y="9427"/>
                    <a:pt x="8308" y="9404"/>
                  </a:cubicBezTo>
                  <a:cubicBezTo>
                    <a:pt x="8354" y="9336"/>
                    <a:pt x="8377" y="9290"/>
                    <a:pt x="8400" y="9244"/>
                  </a:cubicBezTo>
                  <a:cubicBezTo>
                    <a:pt x="8445" y="9153"/>
                    <a:pt x="8491" y="9039"/>
                    <a:pt x="8514" y="8970"/>
                  </a:cubicBezTo>
                  <a:cubicBezTo>
                    <a:pt x="8537" y="9016"/>
                    <a:pt x="8582" y="9062"/>
                    <a:pt x="8628" y="9085"/>
                  </a:cubicBezTo>
                  <a:cubicBezTo>
                    <a:pt x="8674" y="9130"/>
                    <a:pt x="8742" y="9130"/>
                    <a:pt x="8788" y="9130"/>
                  </a:cubicBezTo>
                  <a:lnTo>
                    <a:pt x="8833" y="9130"/>
                  </a:lnTo>
                  <a:cubicBezTo>
                    <a:pt x="8902" y="9130"/>
                    <a:pt x="8970" y="9107"/>
                    <a:pt x="9039" y="9039"/>
                  </a:cubicBezTo>
                  <a:cubicBezTo>
                    <a:pt x="9176" y="8948"/>
                    <a:pt x="9290" y="8811"/>
                    <a:pt x="9381" y="8651"/>
                  </a:cubicBezTo>
                  <a:cubicBezTo>
                    <a:pt x="9427" y="8605"/>
                    <a:pt x="9450" y="8537"/>
                    <a:pt x="9495" y="8491"/>
                  </a:cubicBezTo>
                  <a:cubicBezTo>
                    <a:pt x="9518" y="8400"/>
                    <a:pt x="9564" y="8308"/>
                    <a:pt x="9564" y="8240"/>
                  </a:cubicBezTo>
                  <a:cubicBezTo>
                    <a:pt x="9587" y="8172"/>
                    <a:pt x="9609" y="8057"/>
                    <a:pt x="9609" y="7943"/>
                  </a:cubicBezTo>
                  <a:cubicBezTo>
                    <a:pt x="9632" y="7852"/>
                    <a:pt x="9632" y="7738"/>
                    <a:pt x="9609" y="7624"/>
                  </a:cubicBezTo>
                  <a:cubicBezTo>
                    <a:pt x="9609" y="7281"/>
                    <a:pt x="9541" y="6962"/>
                    <a:pt x="9473" y="6642"/>
                  </a:cubicBezTo>
                  <a:lnTo>
                    <a:pt x="9450" y="6551"/>
                  </a:lnTo>
                  <a:lnTo>
                    <a:pt x="9427" y="6368"/>
                  </a:lnTo>
                  <a:cubicBezTo>
                    <a:pt x="9267" y="5592"/>
                    <a:pt x="9290" y="4816"/>
                    <a:pt x="9290" y="4063"/>
                  </a:cubicBezTo>
                  <a:lnTo>
                    <a:pt x="9290" y="3789"/>
                  </a:lnTo>
                  <a:cubicBezTo>
                    <a:pt x="9290" y="2990"/>
                    <a:pt x="9290" y="2123"/>
                    <a:pt x="9039" y="1301"/>
                  </a:cubicBezTo>
                  <a:cubicBezTo>
                    <a:pt x="8948" y="1004"/>
                    <a:pt x="8833" y="708"/>
                    <a:pt x="8651" y="388"/>
                  </a:cubicBezTo>
                  <a:cubicBezTo>
                    <a:pt x="8559" y="274"/>
                    <a:pt x="8468" y="137"/>
                    <a:pt x="8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38"/>
            <p:cNvSpPr/>
            <p:nvPr/>
          </p:nvSpPr>
          <p:spPr>
            <a:xfrm>
              <a:off x="1648537" y="1291695"/>
              <a:ext cx="71" cy="1700"/>
            </a:xfrm>
            <a:custGeom>
              <a:rect b="b" l="l" r="r" t="t"/>
              <a:pathLst>
                <a:path extrusionOk="0" h="24" w="1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1061648" y="1086407"/>
              <a:ext cx="34003" cy="34003"/>
            </a:xfrm>
            <a:custGeom>
              <a:rect b="b" l="l" r="r" t="t"/>
              <a:pathLst>
                <a:path extrusionOk="0" h="480" w="480">
                  <a:moveTo>
                    <a:pt x="388" y="0"/>
                  </a:moveTo>
                  <a:cubicBezTo>
                    <a:pt x="365" y="0"/>
                    <a:pt x="342" y="23"/>
                    <a:pt x="320" y="23"/>
                  </a:cubicBezTo>
                  <a:lnTo>
                    <a:pt x="274" y="46"/>
                  </a:lnTo>
                  <a:cubicBezTo>
                    <a:pt x="251" y="69"/>
                    <a:pt x="228" y="69"/>
                    <a:pt x="205" y="91"/>
                  </a:cubicBezTo>
                  <a:cubicBezTo>
                    <a:pt x="160" y="114"/>
                    <a:pt x="160" y="160"/>
                    <a:pt x="183" y="183"/>
                  </a:cubicBezTo>
                  <a:cubicBezTo>
                    <a:pt x="183" y="205"/>
                    <a:pt x="205" y="228"/>
                    <a:pt x="228" y="228"/>
                  </a:cubicBezTo>
                  <a:lnTo>
                    <a:pt x="205" y="228"/>
                  </a:lnTo>
                  <a:cubicBezTo>
                    <a:pt x="205" y="228"/>
                    <a:pt x="183" y="228"/>
                    <a:pt x="160" y="251"/>
                  </a:cubicBezTo>
                  <a:cubicBezTo>
                    <a:pt x="114" y="274"/>
                    <a:pt x="68" y="320"/>
                    <a:pt x="23" y="365"/>
                  </a:cubicBezTo>
                  <a:cubicBezTo>
                    <a:pt x="0" y="365"/>
                    <a:pt x="0" y="388"/>
                    <a:pt x="0" y="411"/>
                  </a:cubicBezTo>
                  <a:cubicBezTo>
                    <a:pt x="0" y="434"/>
                    <a:pt x="0" y="434"/>
                    <a:pt x="23" y="457"/>
                  </a:cubicBezTo>
                  <a:cubicBezTo>
                    <a:pt x="23" y="479"/>
                    <a:pt x="46" y="479"/>
                    <a:pt x="68" y="479"/>
                  </a:cubicBezTo>
                  <a:cubicBezTo>
                    <a:pt x="91" y="479"/>
                    <a:pt x="114" y="479"/>
                    <a:pt x="114" y="457"/>
                  </a:cubicBezTo>
                  <a:cubicBezTo>
                    <a:pt x="137" y="434"/>
                    <a:pt x="160" y="411"/>
                    <a:pt x="183" y="411"/>
                  </a:cubicBezTo>
                  <a:cubicBezTo>
                    <a:pt x="228" y="365"/>
                    <a:pt x="251" y="365"/>
                    <a:pt x="274" y="342"/>
                  </a:cubicBezTo>
                  <a:cubicBezTo>
                    <a:pt x="297" y="342"/>
                    <a:pt x="320" y="342"/>
                    <a:pt x="342" y="320"/>
                  </a:cubicBezTo>
                  <a:cubicBezTo>
                    <a:pt x="365" y="320"/>
                    <a:pt x="388" y="297"/>
                    <a:pt x="388" y="297"/>
                  </a:cubicBezTo>
                  <a:cubicBezTo>
                    <a:pt x="411" y="274"/>
                    <a:pt x="411" y="251"/>
                    <a:pt x="388" y="228"/>
                  </a:cubicBezTo>
                  <a:cubicBezTo>
                    <a:pt x="388" y="205"/>
                    <a:pt x="365" y="183"/>
                    <a:pt x="320" y="183"/>
                  </a:cubicBezTo>
                  <a:cubicBezTo>
                    <a:pt x="342" y="183"/>
                    <a:pt x="365" y="160"/>
                    <a:pt x="388" y="160"/>
                  </a:cubicBezTo>
                  <a:lnTo>
                    <a:pt x="411" y="137"/>
                  </a:lnTo>
                  <a:cubicBezTo>
                    <a:pt x="434" y="137"/>
                    <a:pt x="457" y="137"/>
                    <a:pt x="457" y="114"/>
                  </a:cubicBezTo>
                  <a:cubicBezTo>
                    <a:pt x="479" y="91"/>
                    <a:pt x="479" y="69"/>
                    <a:pt x="479" y="46"/>
                  </a:cubicBezTo>
                  <a:cubicBezTo>
                    <a:pt x="457" y="23"/>
                    <a:pt x="457" y="23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1229746" y="1128414"/>
              <a:ext cx="24369" cy="25927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cubicBezTo>
                    <a:pt x="138" y="23"/>
                    <a:pt x="138" y="69"/>
                    <a:pt x="138" y="92"/>
                  </a:cubicBezTo>
                  <a:lnTo>
                    <a:pt x="138" y="69"/>
                  </a:lnTo>
                  <a:cubicBezTo>
                    <a:pt x="115" y="46"/>
                    <a:pt x="92" y="46"/>
                    <a:pt x="69" y="46"/>
                  </a:cubicBezTo>
                  <a:lnTo>
                    <a:pt x="24" y="46"/>
                  </a:lnTo>
                  <a:cubicBezTo>
                    <a:pt x="24" y="69"/>
                    <a:pt x="1" y="69"/>
                    <a:pt x="1" y="92"/>
                  </a:cubicBezTo>
                  <a:cubicBezTo>
                    <a:pt x="1" y="115"/>
                    <a:pt x="1" y="137"/>
                    <a:pt x="1" y="160"/>
                  </a:cubicBezTo>
                  <a:lnTo>
                    <a:pt x="24" y="183"/>
                  </a:lnTo>
                  <a:cubicBezTo>
                    <a:pt x="47" y="229"/>
                    <a:pt x="69" y="252"/>
                    <a:pt x="69" y="274"/>
                  </a:cubicBezTo>
                  <a:lnTo>
                    <a:pt x="92" y="320"/>
                  </a:lnTo>
                  <a:cubicBezTo>
                    <a:pt x="92" y="343"/>
                    <a:pt x="115" y="366"/>
                    <a:pt x="161" y="366"/>
                  </a:cubicBezTo>
                  <a:cubicBezTo>
                    <a:pt x="183" y="366"/>
                    <a:pt x="206" y="343"/>
                    <a:pt x="229" y="320"/>
                  </a:cubicBezTo>
                  <a:cubicBezTo>
                    <a:pt x="229" y="297"/>
                    <a:pt x="229" y="297"/>
                    <a:pt x="229" y="274"/>
                  </a:cubicBezTo>
                  <a:cubicBezTo>
                    <a:pt x="229" y="252"/>
                    <a:pt x="229" y="252"/>
                    <a:pt x="207" y="229"/>
                  </a:cubicBezTo>
                  <a:lnTo>
                    <a:pt x="207" y="229"/>
                  </a:lnTo>
                  <a:cubicBezTo>
                    <a:pt x="229" y="252"/>
                    <a:pt x="229" y="252"/>
                    <a:pt x="252" y="252"/>
                  </a:cubicBezTo>
                  <a:lnTo>
                    <a:pt x="320" y="252"/>
                  </a:lnTo>
                  <a:cubicBezTo>
                    <a:pt x="320" y="252"/>
                    <a:pt x="343" y="229"/>
                    <a:pt x="343" y="206"/>
                  </a:cubicBezTo>
                  <a:cubicBezTo>
                    <a:pt x="343" y="183"/>
                    <a:pt x="343" y="160"/>
                    <a:pt x="343" y="160"/>
                  </a:cubicBezTo>
                  <a:cubicBezTo>
                    <a:pt x="320" y="115"/>
                    <a:pt x="298" y="69"/>
                    <a:pt x="275" y="23"/>
                  </a:cubicBezTo>
                  <a:cubicBezTo>
                    <a:pt x="275" y="1"/>
                    <a:pt x="22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1220041" y="1146194"/>
              <a:ext cx="21110" cy="34003"/>
            </a:xfrm>
            <a:custGeom>
              <a:rect b="b" l="l" r="r" t="t"/>
              <a:pathLst>
                <a:path extrusionOk="0" h="480" w="298">
                  <a:moveTo>
                    <a:pt x="92" y="1"/>
                  </a:moveTo>
                  <a:cubicBezTo>
                    <a:pt x="69" y="1"/>
                    <a:pt x="69" y="1"/>
                    <a:pt x="47" y="23"/>
                  </a:cubicBezTo>
                  <a:cubicBezTo>
                    <a:pt x="24" y="23"/>
                    <a:pt x="24" y="46"/>
                    <a:pt x="24" y="69"/>
                  </a:cubicBezTo>
                  <a:cubicBezTo>
                    <a:pt x="1" y="69"/>
                    <a:pt x="1" y="115"/>
                    <a:pt x="24" y="115"/>
                  </a:cubicBezTo>
                  <a:cubicBezTo>
                    <a:pt x="47" y="138"/>
                    <a:pt x="69" y="160"/>
                    <a:pt x="69" y="183"/>
                  </a:cubicBezTo>
                  <a:cubicBezTo>
                    <a:pt x="92" y="206"/>
                    <a:pt x="92" y="229"/>
                    <a:pt x="115" y="252"/>
                  </a:cubicBezTo>
                  <a:cubicBezTo>
                    <a:pt x="115" y="274"/>
                    <a:pt x="115" y="297"/>
                    <a:pt x="115" y="297"/>
                  </a:cubicBezTo>
                  <a:cubicBezTo>
                    <a:pt x="138" y="320"/>
                    <a:pt x="138" y="343"/>
                    <a:pt x="138" y="366"/>
                  </a:cubicBezTo>
                  <a:lnTo>
                    <a:pt x="138" y="411"/>
                  </a:lnTo>
                  <a:cubicBezTo>
                    <a:pt x="138" y="434"/>
                    <a:pt x="161" y="457"/>
                    <a:pt x="161" y="457"/>
                  </a:cubicBezTo>
                  <a:cubicBezTo>
                    <a:pt x="184" y="480"/>
                    <a:pt x="206" y="480"/>
                    <a:pt x="229" y="480"/>
                  </a:cubicBezTo>
                  <a:cubicBezTo>
                    <a:pt x="229" y="480"/>
                    <a:pt x="252" y="480"/>
                    <a:pt x="275" y="457"/>
                  </a:cubicBezTo>
                  <a:cubicBezTo>
                    <a:pt x="275" y="457"/>
                    <a:pt x="298" y="434"/>
                    <a:pt x="298" y="411"/>
                  </a:cubicBezTo>
                  <a:lnTo>
                    <a:pt x="298" y="389"/>
                  </a:lnTo>
                  <a:lnTo>
                    <a:pt x="275" y="343"/>
                  </a:lnTo>
                  <a:lnTo>
                    <a:pt x="275" y="297"/>
                  </a:lnTo>
                  <a:cubicBezTo>
                    <a:pt x="275" y="274"/>
                    <a:pt x="252" y="252"/>
                    <a:pt x="252" y="206"/>
                  </a:cubicBezTo>
                  <a:cubicBezTo>
                    <a:pt x="229" y="160"/>
                    <a:pt x="206" y="115"/>
                    <a:pt x="161" y="46"/>
                  </a:cubicBezTo>
                  <a:cubicBezTo>
                    <a:pt x="138" y="23"/>
                    <a:pt x="115" y="23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864366" y="860010"/>
              <a:ext cx="304045" cy="252332"/>
            </a:xfrm>
            <a:custGeom>
              <a:rect b="b" l="l" r="r" t="t"/>
              <a:pathLst>
                <a:path extrusionOk="0" h="3562" w="4292">
                  <a:moveTo>
                    <a:pt x="3287" y="1"/>
                  </a:moveTo>
                  <a:cubicBezTo>
                    <a:pt x="3196" y="1"/>
                    <a:pt x="3105" y="23"/>
                    <a:pt x="3013" y="46"/>
                  </a:cubicBezTo>
                  <a:cubicBezTo>
                    <a:pt x="2922" y="69"/>
                    <a:pt x="2831" y="115"/>
                    <a:pt x="2762" y="160"/>
                  </a:cubicBezTo>
                  <a:cubicBezTo>
                    <a:pt x="2580" y="252"/>
                    <a:pt x="2420" y="389"/>
                    <a:pt x="2283" y="480"/>
                  </a:cubicBezTo>
                  <a:lnTo>
                    <a:pt x="2192" y="548"/>
                  </a:lnTo>
                  <a:cubicBezTo>
                    <a:pt x="2077" y="640"/>
                    <a:pt x="1963" y="731"/>
                    <a:pt x="1826" y="799"/>
                  </a:cubicBezTo>
                  <a:cubicBezTo>
                    <a:pt x="1621" y="914"/>
                    <a:pt x="1416" y="959"/>
                    <a:pt x="1187" y="1028"/>
                  </a:cubicBezTo>
                  <a:cubicBezTo>
                    <a:pt x="1096" y="1050"/>
                    <a:pt x="1005" y="1073"/>
                    <a:pt x="913" y="1119"/>
                  </a:cubicBezTo>
                  <a:cubicBezTo>
                    <a:pt x="776" y="1165"/>
                    <a:pt x="639" y="1210"/>
                    <a:pt x="525" y="1302"/>
                  </a:cubicBezTo>
                  <a:cubicBezTo>
                    <a:pt x="388" y="1370"/>
                    <a:pt x="251" y="1484"/>
                    <a:pt x="160" y="1621"/>
                  </a:cubicBezTo>
                  <a:cubicBezTo>
                    <a:pt x="92" y="1735"/>
                    <a:pt x="46" y="1849"/>
                    <a:pt x="23" y="1986"/>
                  </a:cubicBezTo>
                  <a:cubicBezTo>
                    <a:pt x="0" y="2032"/>
                    <a:pt x="0" y="2100"/>
                    <a:pt x="0" y="2169"/>
                  </a:cubicBezTo>
                  <a:cubicBezTo>
                    <a:pt x="0" y="2237"/>
                    <a:pt x="23" y="2306"/>
                    <a:pt x="46" y="2374"/>
                  </a:cubicBezTo>
                  <a:cubicBezTo>
                    <a:pt x="92" y="2625"/>
                    <a:pt x="251" y="2854"/>
                    <a:pt x="480" y="3059"/>
                  </a:cubicBezTo>
                  <a:cubicBezTo>
                    <a:pt x="571" y="3150"/>
                    <a:pt x="662" y="3219"/>
                    <a:pt x="799" y="3310"/>
                  </a:cubicBezTo>
                  <a:cubicBezTo>
                    <a:pt x="959" y="3401"/>
                    <a:pt x="1142" y="3470"/>
                    <a:pt x="1324" y="3516"/>
                  </a:cubicBezTo>
                  <a:cubicBezTo>
                    <a:pt x="1393" y="3538"/>
                    <a:pt x="1461" y="3538"/>
                    <a:pt x="1552" y="3561"/>
                  </a:cubicBezTo>
                  <a:lnTo>
                    <a:pt x="1781" y="3561"/>
                  </a:lnTo>
                  <a:cubicBezTo>
                    <a:pt x="1940" y="3561"/>
                    <a:pt x="2100" y="3538"/>
                    <a:pt x="2260" y="3493"/>
                  </a:cubicBezTo>
                  <a:cubicBezTo>
                    <a:pt x="2443" y="3424"/>
                    <a:pt x="2602" y="3333"/>
                    <a:pt x="2717" y="3265"/>
                  </a:cubicBezTo>
                  <a:cubicBezTo>
                    <a:pt x="2831" y="3196"/>
                    <a:pt x="2945" y="3105"/>
                    <a:pt x="3036" y="3036"/>
                  </a:cubicBezTo>
                  <a:cubicBezTo>
                    <a:pt x="3219" y="2876"/>
                    <a:pt x="3401" y="2694"/>
                    <a:pt x="3584" y="2488"/>
                  </a:cubicBezTo>
                  <a:cubicBezTo>
                    <a:pt x="3744" y="2306"/>
                    <a:pt x="3881" y="2123"/>
                    <a:pt x="4018" y="1918"/>
                  </a:cubicBezTo>
                  <a:cubicBezTo>
                    <a:pt x="4132" y="1690"/>
                    <a:pt x="4223" y="1461"/>
                    <a:pt x="4246" y="1256"/>
                  </a:cubicBezTo>
                  <a:cubicBezTo>
                    <a:pt x="4291" y="1028"/>
                    <a:pt x="4269" y="799"/>
                    <a:pt x="4177" y="594"/>
                  </a:cubicBezTo>
                  <a:cubicBezTo>
                    <a:pt x="4132" y="503"/>
                    <a:pt x="4063" y="389"/>
                    <a:pt x="3995" y="297"/>
                  </a:cubicBezTo>
                  <a:cubicBezTo>
                    <a:pt x="3949" y="252"/>
                    <a:pt x="3881" y="206"/>
                    <a:pt x="3835" y="160"/>
                  </a:cubicBezTo>
                  <a:cubicBezTo>
                    <a:pt x="3812" y="115"/>
                    <a:pt x="3789" y="115"/>
                    <a:pt x="3767" y="92"/>
                  </a:cubicBezTo>
                  <a:lnTo>
                    <a:pt x="3744" y="92"/>
                  </a:lnTo>
                  <a:lnTo>
                    <a:pt x="3721" y="69"/>
                  </a:lnTo>
                  <a:cubicBezTo>
                    <a:pt x="3698" y="69"/>
                    <a:pt x="3698" y="46"/>
                    <a:pt x="3675" y="46"/>
                  </a:cubicBezTo>
                  <a:lnTo>
                    <a:pt x="3630" y="46"/>
                  </a:lnTo>
                  <a:cubicBezTo>
                    <a:pt x="3607" y="23"/>
                    <a:pt x="3584" y="23"/>
                    <a:pt x="3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1299308" y="952170"/>
              <a:ext cx="237739" cy="341520"/>
            </a:xfrm>
            <a:custGeom>
              <a:rect b="b" l="l" r="r" t="t"/>
              <a:pathLst>
                <a:path extrusionOk="0" h="4821" w="3356">
                  <a:moveTo>
                    <a:pt x="1416" y="1"/>
                  </a:moveTo>
                  <a:cubicBezTo>
                    <a:pt x="1256" y="1"/>
                    <a:pt x="1142" y="46"/>
                    <a:pt x="1027" y="69"/>
                  </a:cubicBezTo>
                  <a:cubicBezTo>
                    <a:pt x="822" y="160"/>
                    <a:pt x="617" y="320"/>
                    <a:pt x="480" y="526"/>
                  </a:cubicBezTo>
                  <a:cubicBezTo>
                    <a:pt x="320" y="731"/>
                    <a:pt x="229" y="959"/>
                    <a:pt x="160" y="1210"/>
                  </a:cubicBezTo>
                  <a:cubicBezTo>
                    <a:pt x="92" y="1461"/>
                    <a:pt x="46" y="1735"/>
                    <a:pt x="23" y="1986"/>
                  </a:cubicBezTo>
                  <a:cubicBezTo>
                    <a:pt x="0" y="2283"/>
                    <a:pt x="0" y="2557"/>
                    <a:pt x="46" y="2831"/>
                  </a:cubicBezTo>
                  <a:cubicBezTo>
                    <a:pt x="46" y="2968"/>
                    <a:pt x="69" y="3105"/>
                    <a:pt x="92" y="3265"/>
                  </a:cubicBezTo>
                  <a:cubicBezTo>
                    <a:pt x="137" y="3402"/>
                    <a:pt x="183" y="3584"/>
                    <a:pt x="274" y="3767"/>
                  </a:cubicBezTo>
                  <a:cubicBezTo>
                    <a:pt x="366" y="3949"/>
                    <a:pt x="457" y="4086"/>
                    <a:pt x="594" y="4223"/>
                  </a:cubicBezTo>
                  <a:cubicBezTo>
                    <a:pt x="639" y="4269"/>
                    <a:pt x="708" y="4337"/>
                    <a:pt x="776" y="4383"/>
                  </a:cubicBezTo>
                  <a:cubicBezTo>
                    <a:pt x="845" y="4429"/>
                    <a:pt x="913" y="4474"/>
                    <a:pt x="982" y="4520"/>
                  </a:cubicBezTo>
                  <a:cubicBezTo>
                    <a:pt x="1164" y="4634"/>
                    <a:pt x="1347" y="4703"/>
                    <a:pt x="1530" y="4748"/>
                  </a:cubicBezTo>
                  <a:cubicBezTo>
                    <a:pt x="1712" y="4794"/>
                    <a:pt x="1849" y="4817"/>
                    <a:pt x="1986" y="4817"/>
                  </a:cubicBezTo>
                  <a:cubicBezTo>
                    <a:pt x="2027" y="4820"/>
                    <a:pt x="2067" y="4821"/>
                    <a:pt x="2107" y="4821"/>
                  </a:cubicBezTo>
                  <a:cubicBezTo>
                    <a:pt x="2380" y="4821"/>
                    <a:pt x="2634" y="4754"/>
                    <a:pt x="2854" y="4634"/>
                  </a:cubicBezTo>
                  <a:cubicBezTo>
                    <a:pt x="2922" y="4588"/>
                    <a:pt x="2990" y="4543"/>
                    <a:pt x="3036" y="4497"/>
                  </a:cubicBezTo>
                  <a:cubicBezTo>
                    <a:pt x="3082" y="4451"/>
                    <a:pt x="3127" y="4406"/>
                    <a:pt x="3173" y="4337"/>
                  </a:cubicBezTo>
                  <a:cubicBezTo>
                    <a:pt x="3242" y="4223"/>
                    <a:pt x="3310" y="4086"/>
                    <a:pt x="3333" y="3949"/>
                  </a:cubicBezTo>
                  <a:cubicBezTo>
                    <a:pt x="3356" y="3767"/>
                    <a:pt x="3356" y="3607"/>
                    <a:pt x="3310" y="3424"/>
                  </a:cubicBezTo>
                  <a:cubicBezTo>
                    <a:pt x="3264" y="3287"/>
                    <a:pt x="3219" y="3128"/>
                    <a:pt x="3150" y="2968"/>
                  </a:cubicBezTo>
                  <a:cubicBezTo>
                    <a:pt x="3105" y="2877"/>
                    <a:pt x="3036" y="2785"/>
                    <a:pt x="2990" y="2694"/>
                  </a:cubicBezTo>
                  <a:cubicBezTo>
                    <a:pt x="2876" y="2489"/>
                    <a:pt x="2762" y="2283"/>
                    <a:pt x="2671" y="2055"/>
                  </a:cubicBezTo>
                  <a:cubicBezTo>
                    <a:pt x="2648" y="1895"/>
                    <a:pt x="2625" y="1735"/>
                    <a:pt x="2602" y="1575"/>
                  </a:cubicBezTo>
                  <a:lnTo>
                    <a:pt x="2580" y="1461"/>
                  </a:lnTo>
                  <a:cubicBezTo>
                    <a:pt x="2557" y="1256"/>
                    <a:pt x="2511" y="1051"/>
                    <a:pt x="2443" y="845"/>
                  </a:cubicBezTo>
                  <a:cubicBezTo>
                    <a:pt x="2420" y="731"/>
                    <a:pt x="2397" y="640"/>
                    <a:pt x="2351" y="548"/>
                  </a:cubicBezTo>
                  <a:cubicBezTo>
                    <a:pt x="2306" y="457"/>
                    <a:pt x="2260" y="389"/>
                    <a:pt x="2192" y="297"/>
                  </a:cubicBezTo>
                  <a:cubicBezTo>
                    <a:pt x="2169" y="274"/>
                    <a:pt x="2146" y="252"/>
                    <a:pt x="2123" y="229"/>
                  </a:cubicBezTo>
                  <a:cubicBezTo>
                    <a:pt x="2077" y="183"/>
                    <a:pt x="2009" y="138"/>
                    <a:pt x="1963" y="115"/>
                  </a:cubicBezTo>
                  <a:cubicBezTo>
                    <a:pt x="1940" y="92"/>
                    <a:pt x="1918" y="69"/>
                    <a:pt x="1872" y="69"/>
                  </a:cubicBezTo>
                  <a:cubicBezTo>
                    <a:pt x="1872" y="46"/>
                    <a:pt x="1849" y="46"/>
                    <a:pt x="1849" y="46"/>
                  </a:cubicBezTo>
                  <a:cubicBezTo>
                    <a:pt x="1826" y="46"/>
                    <a:pt x="1804" y="23"/>
                    <a:pt x="1781" y="23"/>
                  </a:cubicBezTo>
                  <a:lnTo>
                    <a:pt x="1758" y="23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1038980" y="1139748"/>
              <a:ext cx="187655" cy="132612"/>
            </a:xfrm>
            <a:custGeom>
              <a:rect b="b" l="l" r="r" t="t"/>
              <a:pathLst>
                <a:path extrusionOk="0" h="1872" w="2649">
                  <a:moveTo>
                    <a:pt x="366" y="0"/>
                  </a:moveTo>
                  <a:cubicBezTo>
                    <a:pt x="229" y="0"/>
                    <a:pt x="115" y="69"/>
                    <a:pt x="69" y="160"/>
                  </a:cubicBezTo>
                  <a:cubicBezTo>
                    <a:pt x="23" y="251"/>
                    <a:pt x="0" y="320"/>
                    <a:pt x="0" y="457"/>
                  </a:cubicBezTo>
                  <a:cubicBezTo>
                    <a:pt x="0" y="502"/>
                    <a:pt x="0" y="548"/>
                    <a:pt x="23" y="617"/>
                  </a:cubicBezTo>
                  <a:cubicBezTo>
                    <a:pt x="23" y="662"/>
                    <a:pt x="46" y="731"/>
                    <a:pt x="69" y="799"/>
                  </a:cubicBezTo>
                  <a:cubicBezTo>
                    <a:pt x="92" y="913"/>
                    <a:pt x="137" y="1005"/>
                    <a:pt x="183" y="1096"/>
                  </a:cubicBezTo>
                  <a:cubicBezTo>
                    <a:pt x="229" y="1187"/>
                    <a:pt x="297" y="1278"/>
                    <a:pt x="366" y="1393"/>
                  </a:cubicBezTo>
                  <a:cubicBezTo>
                    <a:pt x="457" y="1507"/>
                    <a:pt x="548" y="1598"/>
                    <a:pt x="662" y="1667"/>
                  </a:cubicBezTo>
                  <a:cubicBezTo>
                    <a:pt x="777" y="1758"/>
                    <a:pt x="891" y="1803"/>
                    <a:pt x="1028" y="1849"/>
                  </a:cubicBezTo>
                  <a:cubicBezTo>
                    <a:pt x="1119" y="1849"/>
                    <a:pt x="1187" y="1872"/>
                    <a:pt x="1302" y="1872"/>
                  </a:cubicBezTo>
                  <a:lnTo>
                    <a:pt x="1438" y="1872"/>
                  </a:lnTo>
                  <a:cubicBezTo>
                    <a:pt x="1575" y="1849"/>
                    <a:pt x="1712" y="1826"/>
                    <a:pt x="1826" y="1803"/>
                  </a:cubicBezTo>
                  <a:cubicBezTo>
                    <a:pt x="1941" y="1758"/>
                    <a:pt x="2032" y="1712"/>
                    <a:pt x="2169" y="1667"/>
                  </a:cubicBezTo>
                  <a:cubicBezTo>
                    <a:pt x="2283" y="1598"/>
                    <a:pt x="2397" y="1530"/>
                    <a:pt x="2488" y="1438"/>
                  </a:cubicBezTo>
                  <a:cubicBezTo>
                    <a:pt x="2557" y="1370"/>
                    <a:pt x="2603" y="1256"/>
                    <a:pt x="2625" y="1164"/>
                  </a:cubicBezTo>
                  <a:cubicBezTo>
                    <a:pt x="2648" y="1027"/>
                    <a:pt x="2580" y="890"/>
                    <a:pt x="2534" y="822"/>
                  </a:cubicBezTo>
                  <a:cubicBezTo>
                    <a:pt x="2488" y="754"/>
                    <a:pt x="2420" y="685"/>
                    <a:pt x="2351" y="639"/>
                  </a:cubicBezTo>
                  <a:cubicBezTo>
                    <a:pt x="2306" y="617"/>
                    <a:pt x="2260" y="594"/>
                    <a:pt x="2215" y="594"/>
                  </a:cubicBezTo>
                  <a:cubicBezTo>
                    <a:pt x="2169" y="571"/>
                    <a:pt x="2123" y="571"/>
                    <a:pt x="2078" y="571"/>
                  </a:cubicBezTo>
                  <a:lnTo>
                    <a:pt x="2032" y="571"/>
                  </a:lnTo>
                  <a:cubicBezTo>
                    <a:pt x="1895" y="571"/>
                    <a:pt x="1781" y="594"/>
                    <a:pt x="1667" y="617"/>
                  </a:cubicBezTo>
                  <a:lnTo>
                    <a:pt x="1575" y="639"/>
                  </a:lnTo>
                  <a:lnTo>
                    <a:pt x="1347" y="639"/>
                  </a:lnTo>
                  <a:cubicBezTo>
                    <a:pt x="1324" y="639"/>
                    <a:pt x="1279" y="639"/>
                    <a:pt x="1256" y="617"/>
                  </a:cubicBezTo>
                  <a:cubicBezTo>
                    <a:pt x="1119" y="525"/>
                    <a:pt x="1050" y="457"/>
                    <a:pt x="959" y="365"/>
                  </a:cubicBezTo>
                  <a:cubicBezTo>
                    <a:pt x="891" y="320"/>
                    <a:pt x="845" y="251"/>
                    <a:pt x="799" y="229"/>
                  </a:cubicBezTo>
                  <a:cubicBezTo>
                    <a:pt x="754" y="160"/>
                    <a:pt x="708" y="137"/>
                    <a:pt x="640" y="92"/>
                  </a:cubicBezTo>
                  <a:cubicBezTo>
                    <a:pt x="571" y="46"/>
                    <a:pt x="48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1021200" y="1252947"/>
              <a:ext cx="85787" cy="64748"/>
            </a:xfrm>
            <a:custGeom>
              <a:rect b="b" l="l" r="r" t="t"/>
              <a:pathLst>
                <a:path extrusionOk="0" h="914" w="1211">
                  <a:moveTo>
                    <a:pt x="1142" y="0"/>
                  </a:moveTo>
                  <a:cubicBezTo>
                    <a:pt x="1119" y="0"/>
                    <a:pt x="1096" y="23"/>
                    <a:pt x="1073" y="46"/>
                  </a:cubicBezTo>
                  <a:cubicBezTo>
                    <a:pt x="1073" y="114"/>
                    <a:pt x="1073" y="160"/>
                    <a:pt x="1050" y="228"/>
                  </a:cubicBezTo>
                  <a:cubicBezTo>
                    <a:pt x="1028" y="274"/>
                    <a:pt x="1005" y="342"/>
                    <a:pt x="1005" y="388"/>
                  </a:cubicBezTo>
                  <a:cubicBezTo>
                    <a:pt x="959" y="457"/>
                    <a:pt x="936" y="502"/>
                    <a:pt x="891" y="571"/>
                  </a:cubicBezTo>
                  <a:cubicBezTo>
                    <a:pt x="868" y="616"/>
                    <a:pt x="822" y="639"/>
                    <a:pt x="799" y="685"/>
                  </a:cubicBezTo>
                  <a:lnTo>
                    <a:pt x="776" y="685"/>
                  </a:lnTo>
                  <a:cubicBezTo>
                    <a:pt x="754" y="708"/>
                    <a:pt x="731" y="730"/>
                    <a:pt x="685" y="730"/>
                  </a:cubicBezTo>
                  <a:cubicBezTo>
                    <a:pt x="662" y="753"/>
                    <a:pt x="617" y="753"/>
                    <a:pt x="594" y="753"/>
                  </a:cubicBezTo>
                  <a:cubicBezTo>
                    <a:pt x="548" y="776"/>
                    <a:pt x="503" y="776"/>
                    <a:pt x="457" y="776"/>
                  </a:cubicBezTo>
                  <a:cubicBezTo>
                    <a:pt x="434" y="753"/>
                    <a:pt x="411" y="753"/>
                    <a:pt x="366" y="753"/>
                  </a:cubicBezTo>
                  <a:cubicBezTo>
                    <a:pt x="343" y="753"/>
                    <a:pt x="320" y="730"/>
                    <a:pt x="274" y="730"/>
                  </a:cubicBezTo>
                  <a:cubicBezTo>
                    <a:pt x="229" y="708"/>
                    <a:pt x="160" y="662"/>
                    <a:pt x="92" y="639"/>
                  </a:cubicBezTo>
                  <a:cubicBezTo>
                    <a:pt x="82" y="630"/>
                    <a:pt x="69" y="624"/>
                    <a:pt x="55" y="624"/>
                  </a:cubicBezTo>
                  <a:cubicBezTo>
                    <a:pt x="35" y="624"/>
                    <a:pt x="14" y="635"/>
                    <a:pt x="0" y="662"/>
                  </a:cubicBezTo>
                  <a:cubicBezTo>
                    <a:pt x="0" y="685"/>
                    <a:pt x="0" y="730"/>
                    <a:pt x="23" y="753"/>
                  </a:cubicBezTo>
                  <a:cubicBezTo>
                    <a:pt x="160" y="822"/>
                    <a:pt x="297" y="890"/>
                    <a:pt x="457" y="913"/>
                  </a:cubicBezTo>
                  <a:lnTo>
                    <a:pt x="548" y="913"/>
                  </a:lnTo>
                  <a:cubicBezTo>
                    <a:pt x="571" y="913"/>
                    <a:pt x="617" y="890"/>
                    <a:pt x="639" y="890"/>
                  </a:cubicBezTo>
                  <a:cubicBezTo>
                    <a:pt x="708" y="890"/>
                    <a:pt x="776" y="845"/>
                    <a:pt x="822" y="822"/>
                  </a:cubicBezTo>
                  <a:cubicBezTo>
                    <a:pt x="868" y="799"/>
                    <a:pt x="913" y="753"/>
                    <a:pt x="959" y="708"/>
                  </a:cubicBezTo>
                  <a:cubicBezTo>
                    <a:pt x="1005" y="662"/>
                    <a:pt x="1050" y="594"/>
                    <a:pt x="1073" y="525"/>
                  </a:cubicBezTo>
                  <a:cubicBezTo>
                    <a:pt x="1119" y="479"/>
                    <a:pt x="1142" y="411"/>
                    <a:pt x="1164" y="342"/>
                  </a:cubicBezTo>
                  <a:cubicBezTo>
                    <a:pt x="1187" y="251"/>
                    <a:pt x="1210" y="160"/>
                    <a:pt x="1210" y="69"/>
                  </a:cubicBezTo>
                  <a:cubicBezTo>
                    <a:pt x="1210" y="69"/>
                    <a:pt x="1210" y="46"/>
                    <a:pt x="1210" y="23"/>
                  </a:cubicBezTo>
                  <a:cubicBezTo>
                    <a:pt x="1210" y="0"/>
                    <a:pt x="1187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1092321" y="1256134"/>
              <a:ext cx="56672" cy="100309"/>
            </a:xfrm>
            <a:custGeom>
              <a:rect b="b" l="l" r="r" t="t"/>
              <a:pathLst>
                <a:path extrusionOk="0" h="1416" w="800">
                  <a:moveTo>
                    <a:pt x="183" y="1"/>
                  </a:moveTo>
                  <a:cubicBezTo>
                    <a:pt x="160" y="1"/>
                    <a:pt x="138" y="24"/>
                    <a:pt x="138" y="46"/>
                  </a:cubicBezTo>
                  <a:cubicBezTo>
                    <a:pt x="69" y="183"/>
                    <a:pt x="46" y="343"/>
                    <a:pt x="24" y="480"/>
                  </a:cubicBezTo>
                  <a:cubicBezTo>
                    <a:pt x="1" y="640"/>
                    <a:pt x="1" y="777"/>
                    <a:pt x="46" y="937"/>
                  </a:cubicBezTo>
                  <a:cubicBezTo>
                    <a:pt x="69" y="982"/>
                    <a:pt x="92" y="1051"/>
                    <a:pt x="115" y="1096"/>
                  </a:cubicBezTo>
                  <a:cubicBezTo>
                    <a:pt x="138" y="1142"/>
                    <a:pt x="160" y="1165"/>
                    <a:pt x="183" y="1188"/>
                  </a:cubicBezTo>
                  <a:cubicBezTo>
                    <a:pt x="206" y="1210"/>
                    <a:pt x="229" y="1233"/>
                    <a:pt x="275" y="1256"/>
                  </a:cubicBezTo>
                  <a:cubicBezTo>
                    <a:pt x="320" y="1302"/>
                    <a:pt x="389" y="1325"/>
                    <a:pt x="457" y="1347"/>
                  </a:cubicBezTo>
                  <a:cubicBezTo>
                    <a:pt x="503" y="1370"/>
                    <a:pt x="549" y="1370"/>
                    <a:pt x="571" y="1393"/>
                  </a:cubicBezTo>
                  <a:cubicBezTo>
                    <a:pt x="640" y="1393"/>
                    <a:pt x="685" y="1393"/>
                    <a:pt x="731" y="1416"/>
                  </a:cubicBezTo>
                  <a:cubicBezTo>
                    <a:pt x="777" y="1416"/>
                    <a:pt x="800" y="1370"/>
                    <a:pt x="800" y="1347"/>
                  </a:cubicBezTo>
                  <a:cubicBezTo>
                    <a:pt x="800" y="1302"/>
                    <a:pt x="777" y="1279"/>
                    <a:pt x="731" y="1279"/>
                  </a:cubicBezTo>
                  <a:cubicBezTo>
                    <a:pt x="685" y="1256"/>
                    <a:pt x="640" y="1256"/>
                    <a:pt x="594" y="1256"/>
                  </a:cubicBezTo>
                  <a:cubicBezTo>
                    <a:pt x="571" y="1233"/>
                    <a:pt x="526" y="1233"/>
                    <a:pt x="503" y="1233"/>
                  </a:cubicBezTo>
                  <a:cubicBezTo>
                    <a:pt x="480" y="1210"/>
                    <a:pt x="434" y="1210"/>
                    <a:pt x="412" y="1188"/>
                  </a:cubicBezTo>
                  <a:cubicBezTo>
                    <a:pt x="366" y="1165"/>
                    <a:pt x="343" y="1142"/>
                    <a:pt x="297" y="1119"/>
                  </a:cubicBezTo>
                  <a:cubicBezTo>
                    <a:pt x="275" y="1073"/>
                    <a:pt x="252" y="1051"/>
                    <a:pt x="229" y="1028"/>
                  </a:cubicBezTo>
                  <a:cubicBezTo>
                    <a:pt x="206" y="982"/>
                    <a:pt x="183" y="937"/>
                    <a:pt x="183" y="891"/>
                  </a:cubicBezTo>
                  <a:cubicBezTo>
                    <a:pt x="160" y="822"/>
                    <a:pt x="138" y="754"/>
                    <a:pt x="138" y="708"/>
                  </a:cubicBezTo>
                  <a:cubicBezTo>
                    <a:pt x="138" y="594"/>
                    <a:pt x="160" y="480"/>
                    <a:pt x="183" y="366"/>
                  </a:cubicBezTo>
                  <a:cubicBezTo>
                    <a:pt x="183" y="366"/>
                    <a:pt x="183" y="366"/>
                    <a:pt x="183" y="343"/>
                  </a:cubicBezTo>
                  <a:cubicBezTo>
                    <a:pt x="206" y="275"/>
                    <a:pt x="229" y="183"/>
                    <a:pt x="252" y="92"/>
                  </a:cubicBezTo>
                  <a:cubicBezTo>
                    <a:pt x="275" y="69"/>
                    <a:pt x="252" y="24"/>
                    <a:pt x="206" y="24"/>
                  </a:cubicBezTo>
                  <a:cubicBezTo>
                    <a:pt x="206" y="1"/>
                    <a:pt x="206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1583862" y="568937"/>
              <a:ext cx="237739" cy="253961"/>
            </a:xfrm>
            <a:custGeom>
              <a:rect b="b" l="l" r="r" t="t"/>
              <a:pathLst>
                <a:path extrusionOk="0" h="3585" w="3356">
                  <a:moveTo>
                    <a:pt x="2009" y="1"/>
                  </a:moveTo>
                  <a:cubicBezTo>
                    <a:pt x="1941" y="1"/>
                    <a:pt x="1849" y="24"/>
                    <a:pt x="1758" y="69"/>
                  </a:cubicBezTo>
                  <a:cubicBezTo>
                    <a:pt x="1644" y="92"/>
                    <a:pt x="1553" y="161"/>
                    <a:pt x="1439" y="275"/>
                  </a:cubicBezTo>
                  <a:cubicBezTo>
                    <a:pt x="1347" y="366"/>
                    <a:pt x="1256" y="457"/>
                    <a:pt x="1165" y="572"/>
                  </a:cubicBezTo>
                  <a:cubicBezTo>
                    <a:pt x="1096" y="686"/>
                    <a:pt x="1005" y="777"/>
                    <a:pt x="936" y="891"/>
                  </a:cubicBezTo>
                  <a:lnTo>
                    <a:pt x="891" y="960"/>
                  </a:lnTo>
                  <a:cubicBezTo>
                    <a:pt x="731" y="1188"/>
                    <a:pt x="548" y="1439"/>
                    <a:pt x="343" y="1622"/>
                  </a:cubicBezTo>
                  <a:cubicBezTo>
                    <a:pt x="274" y="1690"/>
                    <a:pt x="183" y="1736"/>
                    <a:pt x="115" y="1781"/>
                  </a:cubicBezTo>
                  <a:lnTo>
                    <a:pt x="69" y="1781"/>
                  </a:lnTo>
                  <a:cubicBezTo>
                    <a:pt x="23" y="1804"/>
                    <a:pt x="23" y="1827"/>
                    <a:pt x="23" y="1873"/>
                  </a:cubicBezTo>
                  <a:cubicBezTo>
                    <a:pt x="1" y="1895"/>
                    <a:pt x="1" y="1918"/>
                    <a:pt x="1" y="1941"/>
                  </a:cubicBezTo>
                  <a:cubicBezTo>
                    <a:pt x="23" y="2032"/>
                    <a:pt x="46" y="2124"/>
                    <a:pt x="69" y="2238"/>
                  </a:cubicBezTo>
                  <a:cubicBezTo>
                    <a:pt x="92" y="2306"/>
                    <a:pt x="115" y="2375"/>
                    <a:pt x="138" y="2443"/>
                  </a:cubicBezTo>
                  <a:cubicBezTo>
                    <a:pt x="206" y="2580"/>
                    <a:pt x="274" y="2740"/>
                    <a:pt x="389" y="2877"/>
                  </a:cubicBezTo>
                  <a:cubicBezTo>
                    <a:pt x="457" y="2991"/>
                    <a:pt x="571" y="3105"/>
                    <a:pt x="685" y="3196"/>
                  </a:cubicBezTo>
                  <a:cubicBezTo>
                    <a:pt x="799" y="3311"/>
                    <a:pt x="936" y="3402"/>
                    <a:pt x="1096" y="3470"/>
                  </a:cubicBezTo>
                  <a:cubicBezTo>
                    <a:pt x="1233" y="3516"/>
                    <a:pt x="1370" y="3562"/>
                    <a:pt x="1530" y="3585"/>
                  </a:cubicBezTo>
                  <a:lnTo>
                    <a:pt x="1667" y="3585"/>
                  </a:lnTo>
                  <a:cubicBezTo>
                    <a:pt x="1758" y="3585"/>
                    <a:pt x="1872" y="3585"/>
                    <a:pt x="1986" y="3562"/>
                  </a:cubicBezTo>
                  <a:cubicBezTo>
                    <a:pt x="2101" y="3539"/>
                    <a:pt x="2215" y="3493"/>
                    <a:pt x="2352" y="3425"/>
                  </a:cubicBezTo>
                  <a:cubicBezTo>
                    <a:pt x="2466" y="3356"/>
                    <a:pt x="2557" y="3288"/>
                    <a:pt x="2671" y="3196"/>
                  </a:cubicBezTo>
                  <a:cubicBezTo>
                    <a:pt x="2762" y="3105"/>
                    <a:pt x="2854" y="3014"/>
                    <a:pt x="2922" y="2923"/>
                  </a:cubicBezTo>
                  <a:cubicBezTo>
                    <a:pt x="3014" y="2831"/>
                    <a:pt x="3082" y="2717"/>
                    <a:pt x="3128" y="2603"/>
                  </a:cubicBezTo>
                  <a:cubicBezTo>
                    <a:pt x="3196" y="2512"/>
                    <a:pt x="3219" y="2398"/>
                    <a:pt x="3265" y="2261"/>
                  </a:cubicBezTo>
                  <a:cubicBezTo>
                    <a:pt x="3310" y="2147"/>
                    <a:pt x="3333" y="2010"/>
                    <a:pt x="3333" y="1873"/>
                  </a:cubicBezTo>
                  <a:cubicBezTo>
                    <a:pt x="3356" y="1622"/>
                    <a:pt x="3333" y="1370"/>
                    <a:pt x="3265" y="1142"/>
                  </a:cubicBezTo>
                  <a:cubicBezTo>
                    <a:pt x="3242" y="1028"/>
                    <a:pt x="3196" y="937"/>
                    <a:pt x="3128" y="800"/>
                  </a:cubicBezTo>
                  <a:cubicBezTo>
                    <a:pt x="3059" y="709"/>
                    <a:pt x="2991" y="594"/>
                    <a:pt x="2899" y="480"/>
                  </a:cubicBezTo>
                  <a:cubicBezTo>
                    <a:pt x="2831" y="412"/>
                    <a:pt x="2762" y="343"/>
                    <a:pt x="2694" y="298"/>
                  </a:cubicBezTo>
                  <a:cubicBezTo>
                    <a:pt x="2626" y="252"/>
                    <a:pt x="2557" y="206"/>
                    <a:pt x="2466" y="138"/>
                  </a:cubicBezTo>
                  <a:cubicBezTo>
                    <a:pt x="2352" y="69"/>
                    <a:pt x="2215" y="24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3" name="Google Shape;1423;p38"/>
          <p:cNvSpPr/>
          <p:nvPr/>
        </p:nvSpPr>
        <p:spPr>
          <a:xfrm>
            <a:off x="1706284" y="4399825"/>
            <a:ext cx="1693025" cy="714450"/>
          </a:xfrm>
          <a:custGeom>
            <a:rect b="b" l="l" r="r" t="t"/>
            <a:pathLst>
              <a:path extrusionOk="0" h="28578" w="67721">
                <a:moveTo>
                  <a:pt x="2141" y="21156"/>
                </a:moveTo>
                <a:cubicBezTo>
                  <a:pt x="-2707" y="18820"/>
                  <a:pt x="2141" y="15911"/>
                  <a:pt x="3199" y="14545"/>
                </a:cubicBezTo>
                <a:cubicBezTo>
                  <a:pt x="4257" y="13179"/>
                  <a:pt x="7122" y="13840"/>
                  <a:pt x="8488" y="12958"/>
                </a:cubicBezTo>
                <a:cubicBezTo>
                  <a:pt x="9854" y="12077"/>
                  <a:pt x="9855" y="10534"/>
                  <a:pt x="11397" y="9256"/>
                </a:cubicBezTo>
                <a:cubicBezTo>
                  <a:pt x="12940" y="7978"/>
                  <a:pt x="14393" y="6832"/>
                  <a:pt x="17743" y="5289"/>
                </a:cubicBezTo>
                <a:cubicBezTo>
                  <a:pt x="21093" y="3746"/>
                  <a:pt x="23958" y="0"/>
                  <a:pt x="31495" y="0"/>
                </a:cubicBezTo>
                <a:cubicBezTo>
                  <a:pt x="39032" y="0"/>
                  <a:pt x="57058" y="3041"/>
                  <a:pt x="62964" y="5289"/>
                </a:cubicBezTo>
                <a:cubicBezTo>
                  <a:pt x="68870" y="7537"/>
                  <a:pt x="66754" y="10975"/>
                  <a:pt x="66930" y="13487"/>
                </a:cubicBezTo>
                <a:cubicBezTo>
                  <a:pt x="67106" y="15999"/>
                  <a:pt x="69796" y="17851"/>
                  <a:pt x="64022" y="20363"/>
                </a:cubicBezTo>
                <a:cubicBezTo>
                  <a:pt x="58248" y="22875"/>
                  <a:pt x="42602" y="28429"/>
                  <a:pt x="32288" y="28561"/>
                </a:cubicBezTo>
                <a:cubicBezTo>
                  <a:pt x="21975" y="28693"/>
                  <a:pt x="6989" y="23492"/>
                  <a:pt x="2141" y="2115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1424" name="Google Shape;1424;p38"/>
          <p:cNvGrpSpPr/>
          <p:nvPr/>
        </p:nvGrpSpPr>
        <p:grpSpPr>
          <a:xfrm rot="-395377">
            <a:off x="2034620" y="3686595"/>
            <a:ext cx="1189075" cy="1399115"/>
            <a:chOff x="3162160" y="1913729"/>
            <a:chExt cx="868033" cy="1021381"/>
          </a:xfrm>
        </p:grpSpPr>
        <p:sp>
          <p:nvSpPr>
            <p:cNvPr id="1425" name="Google Shape;1425;p38"/>
            <p:cNvSpPr/>
            <p:nvPr/>
          </p:nvSpPr>
          <p:spPr>
            <a:xfrm rot="1324242">
              <a:off x="3694340" y="2561481"/>
              <a:ext cx="284331" cy="329699"/>
            </a:xfrm>
            <a:custGeom>
              <a:rect b="b" l="l" r="r" t="t"/>
              <a:pathLst>
                <a:path extrusionOk="0" h="10272" w="8857">
                  <a:moveTo>
                    <a:pt x="2283" y="0"/>
                  </a:moveTo>
                  <a:cubicBezTo>
                    <a:pt x="2214" y="0"/>
                    <a:pt x="2169" y="23"/>
                    <a:pt x="2100" y="46"/>
                  </a:cubicBezTo>
                  <a:lnTo>
                    <a:pt x="2055" y="46"/>
                  </a:lnTo>
                  <a:cubicBezTo>
                    <a:pt x="1986" y="69"/>
                    <a:pt x="1918" y="92"/>
                    <a:pt x="1849" y="137"/>
                  </a:cubicBezTo>
                  <a:cubicBezTo>
                    <a:pt x="1758" y="183"/>
                    <a:pt x="1689" y="229"/>
                    <a:pt x="1598" y="297"/>
                  </a:cubicBezTo>
                  <a:cubicBezTo>
                    <a:pt x="1438" y="434"/>
                    <a:pt x="1301" y="571"/>
                    <a:pt x="1164" y="776"/>
                  </a:cubicBezTo>
                  <a:cubicBezTo>
                    <a:pt x="1050" y="936"/>
                    <a:pt x="913" y="1119"/>
                    <a:pt x="799" y="1347"/>
                  </a:cubicBezTo>
                  <a:cubicBezTo>
                    <a:pt x="708" y="1530"/>
                    <a:pt x="617" y="1735"/>
                    <a:pt x="502" y="1963"/>
                  </a:cubicBezTo>
                  <a:cubicBezTo>
                    <a:pt x="434" y="2146"/>
                    <a:pt x="366" y="2329"/>
                    <a:pt x="297" y="2534"/>
                  </a:cubicBezTo>
                  <a:cubicBezTo>
                    <a:pt x="251" y="2648"/>
                    <a:pt x="229" y="2785"/>
                    <a:pt x="206" y="2899"/>
                  </a:cubicBezTo>
                  <a:cubicBezTo>
                    <a:pt x="160" y="3036"/>
                    <a:pt x="160" y="3196"/>
                    <a:pt x="137" y="3356"/>
                  </a:cubicBezTo>
                  <a:cubicBezTo>
                    <a:pt x="114" y="3675"/>
                    <a:pt x="114" y="3995"/>
                    <a:pt x="137" y="4269"/>
                  </a:cubicBezTo>
                  <a:lnTo>
                    <a:pt x="160" y="4474"/>
                  </a:lnTo>
                  <a:cubicBezTo>
                    <a:pt x="160" y="4657"/>
                    <a:pt x="183" y="4839"/>
                    <a:pt x="183" y="4999"/>
                  </a:cubicBezTo>
                  <a:lnTo>
                    <a:pt x="160" y="4976"/>
                  </a:lnTo>
                  <a:lnTo>
                    <a:pt x="114" y="4953"/>
                  </a:lnTo>
                  <a:cubicBezTo>
                    <a:pt x="92" y="4931"/>
                    <a:pt x="69" y="4931"/>
                    <a:pt x="46" y="4931"/>
                  </a:cubicBezTo>
                  <a:cubicBezTo>
                    <a:pt x="46" y="4931"/>
                    <a:pt x="23" y="4953"/>
                    <a:pt x="23" y="4953"/>
                  </a:cubicBezTo>
                  <a:cubicBezTo>
                    <a:pt x="0" y="4976"/>
                    <a:pt x="0" y="5022"/>
                    <a:pt x="23" y="5045"/>
                  </a:cubicBezTo>
                  <a:cubicBezTo>
                    <a:pt x="69" y="5113"/>
                    <a:pt x="137" y="5159"/>
                    <a:pt x="183" y="5205"/>
                  </a:cubicBezTo>
                  <a:cubicBezTo>
                    <a:pt x="183" y="5227"/>
                    <a:pt x="183" y="5250"/>
                    <a:pt x="206" y="5273"/>
                  </a:cubicBezTo>
                  <a:cubicBezTo>
                    <a:pt x="229" y="5273"/>
                    <a:pt x="229" y="5296"/>
                    <a:pt x="251" y="5296"/>
                  </a:cubicBezTo>
                  <a:lnTo>
                    <a:pt x="525" y="5501"/>
                  </a:lnTo>
                  <a:cubicBezTo>
                    <a:pt x="845" y="5775"/>
                    <a:pt x="1142" y="6049"/>
                    <a:pt x="1461" y="6323"/>
                  </a:cubicBezTo>
                  <a:cubicBezTo>
                    <a:pt x="2009" y="6825"/>
                    <a:pt x="2443" y="7282"/>
                    <a:pt x="2831" y="7715"/>
                  </a:cubicBezTo>
                  <a:cubicBezTo>
                    <a:pt x="2899" y="7807"/>
                    <a:pt x="2990" y="7921"/>
                    <a:pt x="3059" y="8012"/>
                  </a:cubicBezTo>
                  <a:cubicBezTo>
                    <a:pt x="3150" y="8103"/>
                    <a:pt x="3219" y="8217"/>
                    <a:pt x="3287" y="8309"/>
                  </a:cubicBezTo>
                  <a:lnTo>
                    <a:pt x="3470" y="8560"/>
                  </a:lnTo>
                  <a:cubicBezTo>
                    <a:pt x="3561" y="8697"/>
                    <a:pt x="3630" y="8811"/>
                    <a:pt x="3721" y="8948"/>
                  </a:cubicBezTo>
                  <a:cubicBezTo>
                    <a:pt x="3903" y="9176"/>
                    <a:pt x="4040" y="9359"/>
                    <a:pt x="4200" y="9519"/>
                  </a:cubicBezTo>
                  <a:cubicBezTo>
                    <a:pt x="4360" y="9701"/>
                    <a:pt x="4543" y="9861"/>
                    <a:pt x="4725" y="9998"/>
                  </a:cubicBezTo>
                  <a:cubicBezTo>
                    <a:pt x="4771" y="10021"/>
                    <a:pt x="4816" y="10043"/>
                    <a:pt x="4839" y="10066"/>
                  </a:cubicBezTo>
                  <a:cubicBezTo>
                    <a:pt x="4908" y="10112"/>
                    <a:pt x="4953" y="10135"/>
                    <a:pt x="5022" y="10158"/>
                  </a:cubicBezTo>
                  <a:cubicBezTo>
                    <a:pt x="5113" y="10203"/>
                    <a:pt x="5204" y="10226"/>
                    <a:pt x="5319" y="10249"/>
                  </a:cubicBezTo>
                  <a:cubicBezTo>
                    <a:pt x="5410" y="10272"/>
                    <a:pt x="5501" y="10272"/>
                    <a:pt x="5615" y="10272"/>
                  </a:cubicBezTo>
                  <a:cubicBezTo>
                    <a:pt x="5684" y="10272"/>
                    <a:pt x="5775" y="10249"/>
                    <a:pt x="5889" y="10226"/>
                  </a:cubicBezTo>
                  <a:lnTo>
                    <a:pt x="5912" y="10226"/>
                  </a:lnTo>
                  <a:cubicBezTo>
                    <a:pt x="5981" y="10203"/>
                    <a:pt x="6072" y="10158"/>
                    <a:pt x="6140" y="10112"/>
                  </a:cubicBezTo>
                  <a:cubicBezTo>
                    <a:pt x="6209" y="10066"/>
                    <a:pt x="6300" y="10021"/>
                    <a:pt x="6369" y="9952"/>
                  </a:cubicBezTo>
                  <a:cubicBezTo>
                    <a:pt x="6437" y="9884"/>
                    <a:pt x="6483" y="9815"/>
                    <a:pt x="6551" y="9701"/>
                  </a:cubicBezTo>
                  <a:cubicBezTo>
                    <a:pt x="6597" y="9610"/>
                    <a:pt x="6642" y="9519"/>
                    <a:pt x="6688" y="9382"/>
                  </a:cubicBezTo>
                  <a:cubicBezTo>
                    <a:pt x="6755" y="9408"/>
                    <a:pt x="6830" y="9419"/>
                    <a:pt x="6908" y="9419"/>
                  </a:cubicBezTo>
                  <a:cubicBezTo>
                    <a:pt x="6963" y="9419"/>
                    <a:pt x="7019" y="9414"/>
                    <a:pt x="7076" y="9404"/>
                  </a:cubicBezTo>
                  <a:cubicBezTo>
                    <a:pt x="7145" y="9404"/>
                    <a:pt x="7213" y="9404"/>
                    <a:pt x="7304" y="9382"/>
                  </a:cubicBezTo>
                  <a:cubicBezTo>
                    <a:pt x="7327" y="9359"/>
                    <a:pt x="7350" y="9359"/>
                    <a:pt x="7373" y="9359"/>
                  </a:cubicBezTo>
                  <a:cubicBezTo>
                    <a:pt x="7441" y="9336"/>
                    <a:pt x="7510" y="9313"/>
                    <a:pt x="7555" y="9290"/>
                  </a:cubicBezTo>
                  <a:cubicBezTo>
                    <a:pt x="7624" y="9245"/>
                    <a:pt x="7692" y="9199"/>
                    <a:pt x="7761" y="9153"/>
                  </a:cubicBezTo>
                  <a:cubicBezTo>
                    <a:pt x="7829" y="9108"/>
                    <a:pt x="7875" y="9039"/>
                    <a:pt x="7944" y="8971"/>
                  </a:cubicBezTo>
                  <a:cubicBezTo>
                    <a:pt x="7989" y="8925"/>
                    <a:pt x="8012" y="8857"/>
                    <a:pt x="8035" y="8788"/>
                  </a:cubicBezTo>
                  <a:cubicBezTo>
                    <a:pt x="8058" y="8742"/>
                    <a:pt x="8058" y="8720"/>
                    <a:pt x="8058" y="8674"/>
                  </a:cubicBezTo>
                  <a:cubicBezTo>
                    <a:pt x="8080" y="8651"/>
                    <a:pt x="8080" y="8606"/>
                    <a:pt x="8080" y="8560"/>
                  </a:cubicBezTo>
                  <a:cubicBezTo>
                    <a:pt x="8127" y="8567"/>
                    <a:pt x="8172" y="8569"/>
                    <a:pt x="8214" y="8569"/>
                  </a:cubicBezTo>
                  <a:cubicBezTo>
                    <a:pt x="8317" y="8569"/>
                    <a:pt x="8404" y="8553"/>
                    <a:pt x="8468" y="8537"/>
                  </a:cubicBezTo>
                  <a:cubicBezTo>
                    <a:pt x="8514" y="8514"/>
                    <a:pt x="8537" y="8514"/>
                    <a:pt x="8560" y="8491"/>
                  </a:cubicBezTo>
                  <a:cubicBezTo>
                    <a:pt x="8605" y="8469"/>
                    <a:pt x="8674" y="8446"/>
                    <a:pt x="8720" y="8400"/>
                  </a:cubicBezTo>
                  <a:cubicBezTo>
                    <a:pt x="8742" y="8354"/>
                    <a:pt x="8788" y="8309"/>
                    <a:pt x="8811" y="8263"/>
                  </a:cubicBezTo>
                  <a:cubicBezTo>
                    <a:pt x="8857" y="8172"/>
                    <a:pt x="8857" y="8035"/>
                    <a:pt x="8834" y="7898"/>
                  </a:cubicBezTo>
                  <a:cubicBezTo>
                    <a:pt x="8834" y="7784"/>
                    <a:pt x="8788" y="7647"/>
                    <a:pt x="8720" y="7510"/>
                  </a:cubicBezTo>
                  <a:cubicBezTo>
                    <a:pt x="8674" y="7373"/>
                    <a:pt x="8583" y="7236"/>
                    <a:pt x="8491" y="7122"/>
                  </a:cubicBezTo>
                  <a:cubicBezTo>
                    <a:pt x="8446" y="7053"/>
                    <a:pt x="8423" y="7008"/>
                    <a:pt x="8354" y="6962"/>
                  </a:cubicBezTo>
                  <a:cubicBezTo>
                    <a:pt x="8309" y="6916"/>
                    <a:pt x="8263" y="6871"/>
                    <a:pt x="8195" y="6802"/>
                  </a:cubicBezTo>
                  <a:cubicBezTo>
                    <a:pt x="7966" y="6620"/>
                    <a:pt x="7761" y="6437"/>
                    <a:pt x="7578" y="6277"/>
                  </a:cubicBezTo>
                  <a:cubicBezTo>
                    <a:pt x="7396" y="6095"/>
                    <a:pt x="7190" y="5889"/>
                    <a:pt x="7030" y="5684"/>
                  </a:cubicBezTo>
                  <a:cubicBezTo>
                    <a:pt x="6916" y="5570"/>
                    <a:pt x="6802" y="5410"/>
                    <a:pt x="6688" y="5273"/>
                  </a:cubicBezTo>
                  <a:cubicBezTo>
                    <a:pt x="6574" y="5113"/>
                    <a:pt x="6483" y="4953"/>
                    <a:pt x="6391" y="4817"/>
                  </a:cubicBezTo>
                  <a:cubicBezTo>
                    <a:pt x="6209" y="4520"/>
                    <a:pt x="6072" y="4246"/>
                    <a:pt x="5889" y="3926"/>
                  </a:cubicBezTo>
                  <a:lnTo>
                    <a:pt x="5707" y="3607"/>
                  </a:lnTo>
                  <a:cubicBezTo>
                    <a:pt x="5456" y="3105"/>
                    <a:pt x="5182" y="2602"/>
                    <a:pt x="4862" y="2123"/>
                  </a:cubicBezTo>
                  <a:cubicBezTo>
                    <a:pt x="4451" y="1484"/>
                    <a:pt x="4040" y="982"/>
                    <a:pt x="3584" y="594"/>
                  </a:cubicBezTo>
                  <a:cubicBezTo>
                    <a:pt x="3470" y="503"/>
                    <a:pt x="3356" y="411"/>
                    <a:pt x="3219" y="320"/>
                  </a:cubicBezTo>
                  <a:cubicBezTo>
                    <a:pt x="3105" y="251"/>
                    <a:pt x="2945" y="137"/>
                    <a:pt x="2785" y="92"/>
                  </a:cubicBezTo>
                  <a:cubicBezTo>
                    <a:pt x="2671" y="46"/>
                    <a:pt x="2557" y="23"/>
                    <a:pt x="2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3862587" y="2434660"/>
              <a:ext cx="770" cy="32"/>
            </a:xfrm>
            <a:custGeom>
              <a:rect b="b" l="l" r="r" t="t"/>
              <a:pathLst>
                <a:path extrusionOk="0" h="1" w="24">
                  <a:moveTo>
                    <a:pt x="24" y="0"/>
                  </a:moveTo>
                  <a:lnTo>
                    <a:pt x="1" y="0"/>
                  </a:ln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3249373" y="2102020"/>
              <a:ext cx="376629" cy="87216"/>
            </a:xfrm>
            <a:custGeom>
              <a:rect b="b" l="l" r="r" t="t"/>
              <a:pathLst>
                <a:path extrusionOk="0" h="2717" w="11733">
                  <a:moveTo>
                    <a:pt x="11527" y="0"/>
                  </a:moveTo>
                  <a:cubicBezTo>
                    <a:pt x="11162" y="251"/>
                    <a:pt x="10751" y="434"/>
                    <a:pt x="10317" y="571"/>
                  </a:cubicBezTo>
                  <a:cubicBezTo>
                    <a:pt x="9838" y="731"/>
                    <a:pt x="9290" y="822"/>
                    <a:pt x="8719" y="845"/>
                  </a:cubicBezTo>
                  <a:lnTo>
                    <a:pt x="8354" y="845"/>
                  </a:lnTo>
                  <a:cubicBezTo>
                    <a:pt x="7783" y="845"/>
                    <a:pt x="7190" y="799"/>
                    <a:pt x="6437" y="708"/>
                  </a:cubicBezTo>
                  <a:cubicBezTo>
                    <a:pt x="6323" y="685"/>
                    <a:pt x="6186" y="662"/>
                    <a:pt x="6072" y="640"/>
                  </a:cubicBezTo>
                  <a:cubicBezTo>
                    <a:pt x="5820" y="617"/>
                    <a:pt x="5569" y="571"/>
                    <a:pt x="5318" y="548"/>
                  </a:cubicBezTo>
                  <a:cubicBezTo>
                    <a:pt x="4930" y="503"/>
                    <a:pt x="4588" y="480"/>
                    <a:pt x="4268" y="480"/>
                  </a:cubicBezTo>
                  <a:lnTo>
                    <a:pt x="4200" y="480"/>
                  </a:lnTo>
                  <a:cubicBezTo>
                    <a:pt x="3515" y="480"/>
                    <a:pt x="2876" y="571"/>
                    <a:pt x="2305" y="754"/>
                  </a:cubicBezTo>
                  <a:cubicBezTo>
                    <a:pt x="1986" y="845"/>
                    <a:pt x="1689" y="982"/>
                    <a:pt x="1392" y="1119"/>
                  </a:cubicBezTo>
                  <a:cubicBezTo>
                    <a:pt x="1096" y="1279"/>
                    <a:pt x="799" y="1484"/>
                    <a:pt x="502" y="1712"/>
                  </a:cubicBezTo>
                  <a:cubicBezTo>
                    <a:pt x="365" y="1804"/>
                    <a:pt x="228" y="1941"/>
                    <a:pt x="68" y="2078"/>
                  </a:cubicBezTo>
                  <a:cubicBezTo>
                    <a:pt x="0" y="2146"/>
                    <a:pt x="0" y="2237"/>
                    <a:pt x="46" y="2283"/>
                  </a:cubicBezTo>
                  <a:cubicBezTo>
                    <a:pt x="46" y="2306"/>
                    <a:pt x="68" y="2306"/>
                    <a:pt x="68" y="2306"/>
                  </a:cubicBezTo>
                  <a:cubicBezTo>
                    <a:pt x="205" y="2260"/>
                    <a:pt x="365" y="2214"/>
                    <a:pt x="502" y="2192"/>
                  </a:cubicBezTo>
                  <a:cubicBezTo>
                    <a:pt x="548" y="2169"/>
                    <a:pt x="616" y="2169"/>
                    <a:pt x="685" y="2146"/>
                  </a:cubicBezTo>
                  <a:cubicBezTo>
                    <a:pt x="845" y="2123"/>
                    <a:pt x="1004" y="2078"/>
                    <a:pt x="1210" y="2078"/>
                  </a:cubicBezTo>
                  <a:lnTo>
                    <a:pt x="1392" y="2078"/>
                  </a:lnTo>
                  <a:cubicBezTo>
                    <a:pt x="2009" y="2078"/>
                    <a:pt x="2625" y="2192"/>
                    <a:pt x="3173" y="2306"/>
                  </a:cubicBezTo>
                  <a:cubicBezTo>
                    <a:pt x="3469" y="2351"/>
                    <a:pt x="3766" y="2420"/>
                    <a:pt x="4063" y="2466"/>
                  </a:cubicBezTo>
                  <a:cubicBezTo>
                    <a:pt x="4382" y="2511"/>
                    <a:pt x="4725" y="2557"/>
                    <a:pt x="5067" y="2602"/>
                  </a:cubicBezTo>
                  <a:cubicBezTo>
                    <a:pt x="5638" y="2671"/>
                    <a:pt x="6163" y="2717"/>
                    <a:pt x="6619" y="2717"/>
                  </a:cubicBezTo>
                  <a:cubicBezTo>
                    <a:pt x="7418" y="2717"/>
                    <a:pt x="8126" y="2625"/>
                    <a:pt x="8765" y="2420"/>
                  </a:cubicBezTo>
                  <a:cubicBezTo>
                    <a:pt x="9039" y="2329"/>
                    <a:pt x="9290" y="2237"/>
                    <a:pt x="9541" y="2123"/>
                  </a:cubicBezTo>
                  <a:cubicBezTo>
                    <a:pt x="9792" y="1986"/>
                    <a:pt x="10043" y="1849"/>
                    <a:pt x="10294" y="1667"/>
                  </a:cubicBezTo>
                  <a:cubicBezTo>
                    <a:pt x="10774" y="1324"/>
                    <a:pt x="11230" y="868"/>
                    <a:pt x="11664" y="297"/>
                  </a:cubicBezTo>
                  <a:cubicBezTo>
                    <a:pt x="11664" y="274"/>
                    <a:pt x="11687" y="251"/>
                    <a:pt x="11687" y="251"/>
                  </a:cubicBezTo>
                  <a:cubicBezTo>
                    <a:pt x="11709" y="229"/>
                    <a:pt x="11709" y="206"/>
                    <a:pt x="11732" y="183"/>
                  </a:cubicBezTo>
                  <a:cubicBezTo>
                    <a:pt x="11732" y="137"/>
                    <a:pt x="11732" y="115"/>
                    <a:pt x="11709" y="69"/>
                  </a:cubicBezTo>
                  <a:cubicBezTo>
                    <a:pt x="11709" y="46"/>
                    <a:pt x="11664" y="23"/>
                    <a:pt x="11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3202476" y="2143042"/>
              <a:ext cx="323857" cy="71647"/>
            </a:xfrm>
            <a:custGeom>
              <a:rect b="b" l="l" r="r" t="t"/>
              <a:pathLst>
                <a:path extrusionOk="0" h="2232" w="10089">
                  <a:moveTo>
                    <a:pt x="5045" y="1"/>
                  </a:moveTo>
                  <a:cubicBezTo>
                    <a:pt x="4908" y="1"/>
                    <a:pt x="4748" y="1"/>
                    <a:pt x="4588" y="23"/>
                  </a:cubicBezTo>
                  <a:cubicBezTo>
                    <a:pt x="4177" y="23"/>
                    <a:pt x="3766" y="92"/>
                    <a:pt x="3378" y="183"/>
                  </a:cubicBezTo>
                  <a:cubicBezTo>
                    <a:pt x="3082" y="252"/>
                    <a:pt x="2762" y="343"/>
                    <a:pt x="2465" y="434"/>
                  </a:cubicBezTo>
                  <a:cubicBezTo>
                    <a:pt x="2146" y="526"/>
                    <a:pt x="1826" y="663"/>
                    <a:pt x="1529" y="800"/>
                  </a:cubicBezTo>
                  <a:cubicBezTo>
                    <a:pt x="1233" y="936"/>
                    <a:pt x="959" y="1119"/>
                    <a:pt x="685" y="1324"/>
                  </a:cubicBezTo>
                  <a:cubicBezTo>
                    <a:pt x="571" y="1416"/>
                    <a:pt x="434" y="1530"/>
                    <a:pt x="343" y="1644"/>
                  </a:cubicBezTo>
                  <a:cubicBezTo>
                    <a:pt x="206" y="1758"/>
                    <a:pt x="114" y="1895"/>
                    <a:pt x="23" y="2032"/>
                  </a:cubicBezTo>
                  <a:cubicBezTo>
                    <a:pt x="0" y="2055"/>
                    <a:pt x="0" y="2101"/>
                    <a:pt x="23" y="2146"/>
                  </a:cubicBezTo>
                  <a:cubicBezTo>
                    <a:pt x="23" y="2169"/>
                    <a:pt x="46" y="2192"/>
                    <a:pt x="91" y="2215"/>
                  </a:cubicBezTo>
                  <a:cubicBezTo>
                    <a:pt x="103" y="2226"/>
                    <a:pt x="120" y="2232"/>
                    <a:pt x="140" y="2232"/>
                  </a:cubicBezTo>
                  <a:cubicBezTo>
                    <a:pt x="160" y="2232"/>
                    <a:pt x="183" y="2226"/>
                    <a:pt x="206" y="2215"/>
                  </a:cubicBezTo>
                  <a:cubicBezTo>
                    <a:pt x="228" y="2215"/>
                    <a:pt x="251" y="2169"/>
                    <a:pt x="274" y="2146"/>
                  </a:cubicBezTo>
                  <a:cubicBezTo>
                    <a:pt x="365" y="1986"/>
                    <a:pt x="480" y="1872"/>
                    <a:pt x="616" y="1735"/>
                  </a:cubicBezTo>
                  <a:cubicBezTo>
                    <a:pt x="845" y="1530"/>
                    <a:pt x="1119" y="1324"/>
                    <a:pt x="1415" y="1165"/>
                  </a:cubicBezTo>
                  <a:lnTo>
                    <a:pt x="1438" y="1165"/>
                  </a:lnTo>
                  <a:cubicBezTo>
                    <a:pt x="2054" y="845"/>
                    <a:pt x="2716" y="617"/>
                    <a:pt x="3378" y="457"/>
                  </a:cubicBezTo>
                  <a:cubicBezTo>
                    <a:pt x="3721" y="366"/>
                    <a:pt x="4063" y="320"/>
                    <a:pt x="4428" y="297"/>
                  </a:cubicBezTo>
                  <a:cubicBezTo>
                    <a:pt x="4741" y="275"/>
                    <a:pt x="5097" y="275"/>
                    <a:pt x="5433" y="275"/>
                  </a:cubicBezTo>
                  <a:lnTo>
                    <a:pt x="5433" y="275"/>
                  </a:lnTo>
                  <a:cubicBezTo>
                    <a:pt x="6456" y="321"/>
                    <a:pt x="7490" y="462"/>
                    <a:pt x="8520" y="462"/>
                  </a:cubicBezTo>
                  <a:cubicBezTo>
                    <a:pt x="9006" y="462"/>
                    <a:pt x="9492" y="431"/>
                    <a:pt x="9975" y="343"/>
                  </a:cubicBezTo>
                  <a:cubicBezTo>
                    <a:pt x="9998" y="343"/>
                    <a:pt x="10043" y="320"/>
                    <a:pt x="10066" y="297"/>
                  </a:cubicBezTo>
                  <a:cubicBezTo>
                    <a:pt x="10089" y="275"/>
                    <a:pt x="10089" y="229"/>
                    <a:pt x="10089" y="183"/>
                  </a:cubicBezTo>
                  <a:cubicBezTo>
                    <a:pt x="10089" y="124"/>
                    <a:pt x="10038" y="65"/>
                    <a:pt x="9965" y="65"/>
                  </a:cubicBezTo>
                  <a:cubicBezTo>
                    <a:pt x="9953" y="65"/>
                    <a:pt x="9941" y="66"/>
                    <a:pt x="9929" y="69"/>
                  </a:cubicBezTo>
                  <a:cubicBezTo>
                    <a:pt x="9487" y="158"/>
                    <a:pt x="9031" y="191"/>
                    <a:pt x="8561" y="191"/>
                  </a:cubicBezTo>
                  <a:cubicBezTo>
                    <a:pt x="8425" y="191"/>
                    <a:pt x="8287" y="188"/>
                    <a:pt x="8149" y="183"/>
                  </a:cubicBezTo>
                  <a:cubicBezTo>
                    <a:pt x="7373" y="160"/>
                    <a:pt x="6574" y="69"/>
                    <a:pt x="5798" y="23"/>
                  </a:cubicBezTo>
                  <a:cubicBezTo>
                    <a:pt x="5547" y="1"/>
                    <a:pt x="5296" y="1"/>
                    <a:pt x="5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3162160" y="1984057"/>
              <a:ext cx="209581" cy="594974"/>
            </a:xfrm>
            <a:custGeom>
              <a:rect b="b" l="l" r="r" t="t"/>
              <a:pathLst>
                <a:path extrusionOk="0" h="18535" w="6529">
                  <a:moveTo>
                    <a:pt x="5365" y="1"/>
                  </a:moveTo>
                  <a:cubicBezTo>
                    <a:pt x="4817" y="137"/>
                    <a:pt x="4269" y="434"/>
                    <a:pt x="3676" y="914"/>
                  </a:cubicBezTo>
                  <a:cubicBezTo>
                    <a:pt x="3402" y="1142"/>
                    <a:pt x="3151" y="1370"/>
                    <a:pt x="2877" y="1667"/>
                  </a:cubicBezTo>
                  <a:cubicBezTo>
                    <a:pt x="2649" y="1895"/>
                    <a:pt x="2443" y="2146"/>
                    <a:pt x="2215" y="2443"/>
                  </a:cubicBezTo>
                  <a:cubicBezTo>
                    <a:pt x="2032" y="2694"/>
                    <a:pt x="1850" y="2968"/>
                    <a:pt x="1667" y="3219"/>
                  </a:cubicBezTo>
                  <a:cubicBezTo>
                    <a:pt x="1484" y="3538"/>
                    <a:pt x="1279" y="3904"/>
                    <a:pt x="1096" y="4269"/>
                  </a:cubicBezTo>
                  <a:cubicBezTo>
                    <a:pt x="777" y="4976"/>
                    <a:pt x="503" y="5707"/>
                    <a:pt x="320" y="6483"/>
                  </a:cubicBezTo>
                  <a:cubicBezTo>
                    <a:pt x="161" y="7099"/>
                    <a:pt x="69" y="7738"/>
                    <a:pt x="24" y="8400"/>
                  </a:cubicBezTo>
                  <a:cubicBezTo>
                    <a:pt x="1" y="9039"/>
                    <a:pt x="24" y="9701"/>
                    <a:pt x="115" y="10386"/>
                  </a:cubicBezTo>
                  <a:cubicBezTo>
                    <a:pt x="138" y="10546"/>
                    <a:pt x="161" y="10683"/>
                    <a:pt x="206" y="10843"/>
                  </a:cubicBezTo>
                  <a:cubicBezTo>
                    <a:pt x="229" y="11002"/>
                    <a:pt x="275" y="11162"/>
                    <a:pt x="320" y="11368"/>
                  </a:cubicBezTo>
                  <a:cubicBezTo>
                    <a:pt x="412" y="11641"/>
                    <a:pt x="503" y="11915"/>
                    <a:pt x="663" y="12281"/>
                  </a:cubicBezTo>
                  <a:cubicBezTo>
                    <a:pt x="800" y="12577"/>
                    <a:pt x="937" y="12897"/>
                    <a:pt x="1074" y="13194"/>
                  </a:cubicBezTo>
                  <a:cubicBezTo>
                    <a:pt x="1211" y="13467"/>
                    <a:pt x="1347" y="13764"/>
                    <a:pt x="1462" y="14061"/>
                  </a:cubicBezTo>
                  <a:cubicBezTo>
                    <a:pt x="1553" y="14289"/>
                    <a:pt x="1644" y="14495"/>
                    <a:pt x="1713" y="14700"/>
                  </a:cubicBezTo>
                  <a:cubicBezTo>
                    <a:pt x="1758" y="14814"/>
                    <a:pt x="1781" y="14928"/>
                    <a:pt x="1804" y="15020"/>
                  </a:cubicBezTo>
                  <a:cubicBezTo>
                    <a:pt x="1827" y="15134"/>
                    <a:pt x="1850" y="15248"/>
                    <a:pt x="1872" y="15362"/>
                  </a:cubicBezTo>
                  <a:cubicBezTo>
                    <a:pt x="1895" y="15567"/>
                    <a:pt x="1918" y="15796"/>
                    <a:pt x="1918" y="16001"/>
                  </a:cubicBezTo>
                  <a:cubicBezTo>
                    <a:pt x="1941" y="16161"/>
                    <a:pt x="1964" y="16321"/>
                    <a:pt x="1964" y="16480"/>
                  </a:cubicBezTo>
                  <a:cubicBezTo>
                    <a:pt x="1987" y="16686"/>
                    <a:pt x="2032" y="16868"/>
                    <a:pt x="2055" y="17005"/>
                  </a:cubicBezTo>
                  <a:cubicBezTo>
                    <a:pt x="2101" y="17188"/>
                    <a:pt x="2146" y="17348"/>
                    <a:pt x="2215" y="17508"/>
                  </a:cubicBezTo>
                  <a:cubicBezTo>
                    <a:pt x="2283" y="17644"/>
                    <a:pt x="2375" y="17781"/>
                    <a:pt x="2489" y="17918"/>
                  </a:cubicBezTo>
                  <a:cubicBezTo>
                    <a:pt x="2603" y="18032"/>
                    <a:pt x="2717" y="18124"/>
                    <a:pt x="2877" y="18215"/>
                  </a:cubicBezTo>
                  <a:cubicBezTo>
                    <a:pt x="2945" y="18238"/>
                    <a:pt x="3014" y="18261"/>
                    <a:pt x="3059" y="18284"/>
                  </a:cubicBezTo>
                  <a:cubicBezTo>
                    <a:pt x="3151" y="18306"/>
                    <a:pt x="3219" y="18306"/>
                    <a:pt x="3310" y="18306"/>
                  </a:cubicBezTo>
                  <a:cubicBezTo>
                    <a:pt x="3333" y="18329"/>
                    <a:pt x="3356" y="18329"/>
                    <a:pt x="3379" y="18329"/>
                  </a:cubicBezTo>
                  <a:cubicBezTo>
                    <a:pt x="3447" y="18329"/>
                    <a:pt x="3493" y="18306"/>
                    <a:pt x="3562" y="18306"/>
                  </a:cubicBezTo>
                  <a:cubicBezTo>
                    <a:pt x="3653" y="18284"/>
                    <a:pt x="3744" y="18261"/>
                    <a:pt x="3858" y="18215"/>
                  </a:cubicBezTo>
                  <a:lnTo>
                    <a:pt x="3881" y="18215"/>
                  </a:lnTo>
                  <a:cubicBezTo>
                    <a:pt x="3972" y="18306"/>
                    <a:pt x="4087" y="18421"/>
                    <a:pt x="4246" y="18489"/>
                  </a:cubicBezTo>
                  <a:cubicBezTo>
                    <a:pt x="4315" y="18512"/>
                    <a:pt x="4360" y="18512"/>
                    <a:pt x="4429" y="18535"/>
                  </a:cubicBezTo>
                  <a:lnTo>
                    <a:pt x="4520" y="18535"/>
                  </a:lnTo>
                  <a:cubicBezTo>
                    <a:pt x="4543" y="18535"/>
                    <a:pt x="4589" y="18535"/>
                    <a:pt x="4634" y="18512"/>
                  </a:cubicBezTo>
                  <a:cubicBezTo>
                    <a:pt x="4703" y="18512"/>
                    <a:pt x="4748" y="18489"/>
                    <a:pt x="4817" y="18466"/>
                  </a:cubicBezTo>
                  <a:cubicBezTo>
                    <a:pt x="4885" y="18443"/>
                    <a:pt x="4954" y="18421"/>
                    <a:pt x="5000" y="18375"/>
                  </a:cubicBezTo>
                  <a:cubicBezTo>
                    <a:pt x="5068" y="18352"/>
                    <a:pt x="5114" y="18329"/>
                    <a:pt x="5159" y="18306"/>
                  </a:cubicBezTo>
                  <a:cubicBezTo>
                    <a:pt x="5251" y="18261"/>
                    <a:pt x="5319" y="18215"/>
                    <a:pt x="5410" y="18192"/>
                  </a:cubicBezTo>
                  <a:cubicBezTo>
                    <a:pt x="5433" y="18192"/>
                    <a:pt x="5456" y="18169"/>
                    <a:pt x="5502" y="18169"/>
                  </a:cubicBezTo>
                  <a:cubicBezTo>
                    <a:pt x="5525" y="18147"/>
                    <a:pt x="5547" y="18147"/>
                    <a:pt x="5570" y="18147"/>
                  </a:cubicBezTo>
                  <a:cubicBezTo>
                    <a:pt x="5639" y="18124"/>
                    <a:pt x="5684" y="18124"/>
                    <a:pt x="5753" y="18124"/>
                  </a:cubicBezTo>
                  <a:lnTo>
                    <a:pt x="5913" y="18124"/>
                  </a:lnTo>
                  <a:cubicBezTo>
                    <a:pt x="5958" y="18124"/>
                    <a:pt x="5981" y="18124"/>
                    <a:pt x="6050" y="18101"/>
                  </a:cubicBezTo>
                  <a:cubicBezTo>
                    <a:pt x="6118" y="18101"/>
                    <a:pt x="6164" y="18055"/>
                    <a:pt x="6209" y="18032"/>
                  </a:cubicBezTo>
                  <a:cubicBezTo>
                    <a:pt x="6209" y="18032"/>
                    <a:pt x="6255" y="18010"/>
                    <a:pt x="6255" y="18010"/>
                  </a:cubicBezTo>
                  <a:cubicBezTo>
                    <a:pt x="6278" y="17964"/>
                    <a:pt x="6323" y="17941"/>
                    <a:pt x="6346" y="17918"/>
                  </a:cubicBezTo>
                  <a:cubicBezTo>
                    <a:pt x="6369" y="17873"/>
                    <a:pt x="6415" y="17804"/>
                    <a:pt x="6438" y="17759"/>
                  </a:cubicBezTo>
                  <a:cubicBezTo>
                    <a:pt x="6460" y="17713"/>
                    <a:pt x="6483" y="17644"/>
                    <a:pt x="6506" y="17599"/>
                  </a:cubicBezTo>
                  <a:cubicBezTo>
                    <a:pt x="6506" y="17530"/>
                    <a:pt x="6529" y="17439"/>
                    <a:pt x="6529" y="17371"/>
                  </a:cubicBezTo>
                  <a:cubicBezTo>
                    <a:pt x="6529" y="17325"/>
                    <a:pt x="6506" y="17256"/>
                    <a:pt x="6506" y="17211"/>
                  </a:cubicBezTo>
                  <a:cubicBezTo>
                    <a:pt x="6506" y="17142"/>
                    <a:pt x="6483" y="17074"/>
                    <a:pt x="6460" y="17005"/>
                  </a:cubicBezTo>
                  <a:cubicBezTo>
                    <a:pt x="6438" y="16891"/>
                    <a:pt x="6392" y="16754"/>
                    <a:pt x="6323" y="16617"/>
                  </a:cubicBezTo>
                  <a:cubicBezTo>
                    <a:pt x="6301" y="16549"/>
                    <a:pt x="6278" y="16503"/>
                    <a:pt x="6255" y="16458"/>
                  </a:cubicBezTo>
                  <a:lnTo>
                    <a:pt x="6232" y="16435"/>
                  </a:lnTo>
                  <a:cubicBezTo>
                    <a:pt x="6186" y="16343"/>
                    <a:pt x="6164" y="16275"/>
                    <a:pt x="6118" y="16206"/>
                  </a:cubicBezTo>
                  <a:cubicBezTo>
                    <a:pt x="6050" y="16070"/>
                    <a:pt x="5958" y="15933"/>
                    <a:pt x="5867" y="15796"/>
                  </a:cubicBezTo>
                  <a:cubicBezTo>
                    <a:pt x="5661" y="15453"/>
                    <a:pt x="5433" y="15111"/>
                    <a:pt x="5205" y="14768"/>
                  </a:cubicBezTo>
                  <a:cubicBezTo>
                    <a:pt x="5114" y="14609"/>
                    <a:pt x="5000" y="14449"/>
                    <a:pt x="4885" y="14289"/>
                  </a:cubicBezTo>
                  <a:cubicBezTo>
                    <a:pt x="4703" y="14015"/>
                    <a:pt x="4566" y="13787"/>
                    <a:pt x="4429" y="13536"/>
                  </a:cubicBezTo>
                  <a:cubicBezTo>
                    <a:pt x="4269" y="13285"/>
                    <a:pt x="4132" y="13011"/>
                    <a:pt x="4018" y="12714"/>
                  </a:cubicBezTo>
                  <a:cubicBezTo>
                    <a:pt x="3927" y="12486"/>
                    <a:pt x="3835" y="12212"/>
                    <a:pt x="3767" y="11961"/>
                  </a:cubicBezTo>
                  <a:cubicBezTo>
                    <a:pt x="3721" y="11801"/>
                    <a:pt x="3676" y="11641"/>
                    <a:pt x="3653" y="11482"/>
                  </a:cubicBezTo>
                  <a:cubicBezTo>
                    <a:pt x="3630" y="11322"/>
                    <a:pt x="3607" y="11162"/>
                    <a:pt x="3584" y="11002"/>
                  </a:cubicBezTo>
                  <a:cubicBezTo>
                    <a:pt x="3539" y="10728"/>
                    <a:pt x="3516" y="10455"/>
                    <a:pt x="3493" y="10135"/>
                  </a:cubicBezTo>
                  <a:cubicBezTo>
                    <a:pt x="3493" y="9884"/>
                    <a:pt x="3470" y="9587"/>
                    <a:pt x="3493" y="9268"/>
                  </a:cubicBezTo>
                  <a:cubicBezTo>
                    <a:pt x="3493" y="8720"/>
                    <a:pt x="3539" y="8126"/>
                    <a:pt x="3630" y="7464"/>
                  </a:cubicBezTo>
                  <a:cubicBezTo>
                    <a:pt x="3813" y="6232"/>
                    <a:pt x="4087" y="4999"/>
                    <a:pt x="4360" y="3790"/>
                  </a:cubicBezTo>
                  <a:lnTo>
                    <a:pt x="4406" y="3630"/>
                  </a:lnTo>
                  <a:cubicBezTo>
                    <a:pt x="4452" y="3379"/>
                    <a:pt x="4520" y="3128"/>
                    <a:pt x="4566" y="2877"/>
                  </a:cubicBezTo>
                  <a:cubicBezTo>
                    <a:pt x="4634" y="2603"/>
                    <a:pt x="4726" y="2306"/>
                    <a:pt x="4840" y="1964"/>
                  </a:cubicBezTo>
                  <a:cubicBezTo>
                    <a:pt x="5022" y="1347"/>
                    <a:pt x="5228" y="754"/>
                    <a:pt x="5433" y="183"/>
                  </a:cubicBezTo>
                  <a:cubicBezTo>
                    <a:pt x="5433" y="160"/>
                    <a:pt x="5433" y="137"/>
                    <a:pt x="5433" y="115"/>
                  </a:cubicBezTo>
                  <a:cubicBezTo>
                    <a:pt x="5456" y="115"/>
                    <a:pt x="5456" y="69"/>
                    <a:pt x="5456" y="46"/>
                  </a:cubicBezTo>
                  <a:cubicBezTo>
                    <a:pt x="5456" y="23"/>
                    <a:pt x="5410" y="1"/>
                    <a:pt x="5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3220773" y="1913729"/>
              <a:ext cx="607460" cy="649190"/>
            </a:xfrm>
            <a:custGeom>
              <a:rect b="b" l="l" r="r" t="t"/>
              <a:pathLst>
                <a:path extrusionOk="0" h="20224" w="18924">
                  <a:moveTo>
                    <a:pt x="9587" y="0"/>
                  </a:moveTo>
                  <a:cubicBezTo>
                    <a:pt x="9405" y="0"/>
                    <a:pt x="9199" y="23"/>
                    <a:pt x="8994" y="23"/>
                  </a:cubicBezTo>
                  <a:cubicBezTo>
                    <a:pt x="8309" y="92"/>
                    <a:pt x="7624" y="206"/>
                    <a:pt x="6871" y="434"/>
                  </a:cubicBezTo>
                  <a:lnTo>
                    <a:pt x="6826" y="434"/>
                  </a:lnTo>
                  <a:cubicBezTo>
                    <a:pt x="6620" y="502"/>
                    <a:pt x="6415" y="548"/>
                    <a:pt x="6209" y="617"/>
                  </a:cubicBezTo>
                  <a:cubicBezTo>
                    <a:pt x="5867" y="731"/>
                    <a:pt x="5525" y="868"/>
                    <a:pt x="5137" y="1050"/>
                  </a:cubicBezTo>
                  <a:cubicBezTo>
                    <a:pt x="4817" y="1210"/>
                    <a:pt x="4475" y="1393"/>
                    <a:pt x="4087" y="1621"/>
                  </a:cubicBezTo>
                  <a:cubicBezTo>
                    <a:pt x="3927" y="1735"/>
                    <a:pt x="3790" y="1826"/>
                    <a:pt x="3630" y="1940"/>
                  </a:cubicBezTo>
                  <a:cubicBezTo>
                    <a:pt x="3493" y="2032"/>
                    <a:pt x="3356" y="2146"/>
                    <a:pt x="3196" y="2260"/>
                  </a:cubicBezTo>
                  <a:cubicBezTo>
                    <a:pt x="2717" y="2671"/>
                    <a:pt x="2283" y="3196"/>
                    <a:pt x="1918" y="3835"/>
                  </a:cubicBezTo>
                  <a:cubicBezTo>
                    <a:pt x="1758" y="4109"/>
                    <a:pt x="1621" y="4406"/>
                    <a:pt x="1462" y="4748"/>
                  </a:cubicBezTo>
                  <a:cubicBezTo>
                    <a:pt x="1302" y="5113"/>
                    <a:pt x="1165" y="5456"/>
                    <a:pt x="1051" y="5821"/>
                  </a:cubicBezTo>
                  <a:cubicBezTo>
                    <a:pt x="868" y="6391"/>
                    <a:pt x="754" y="6985"/>
                    <a:pt x="686" y="7670"/>
                  </a:cubicBezTo>
                  <a:cubicBezTo>
                    <a:pt x="686" y="7692"/>
                    <a:pt x="686" y="7715"/>
                    <a:pt x="686" y="7738"/>
                  </a:cubicBezTo>
                  <a:cubicBezTo>
                    <a:pt x="663" y="7829"/>
                    <a:pt x="640" y="7898"/>
                    <a:pt x="617" y="7989"/>
                  </a:cubicBezTo>
                  <a:cubicBezTo>
                    <a:pt x="526" y="8423"/>
                    <a:pt x="457" y="8857"/>
                    <a:pt x="366" y="9290"/>
                  </a:cubicBezTo>
                  <a:cubicBezTo>
                    <a:pt x="366" y="9336"/>
                    <a:pt x="343" y="9359"/>
                    <a:pt x="343" y="9404"/>
                  </a:cubicBezTo>
                  <a:cubicBezTo>
                    <a:pt x="320" y="9496"/>
                    <a:pt x="298" y="9564"/>
                    <a:pt x="275" y="9633"/>
                  </a:cubicBezTo>
                  <a:cubicBezTo>
                    <a:pt x="183" y="10021"/>
                    <a:pt x="92" y="10454"/>
                    <a:pt x="24" y="10888"/>
                  </a:cubicBezTo>
                  <a:cubicBezTo>
                    <a:pt x="1" y="11071"/>
                    <a:pt x="1" y="11276"/>
                    <a:pt x="1" y="11481"/>
                  </a:cubicBezTo>
                  <a:cubicBezTo>
                    <a:pt x="24" y="11550"/>
                    <a:pt x="24" y="11618"/>
                    <a:pt x="46" y="11664"/>
                  </a:cubicBezTo>
                  <a:cubicBezTo>
                    <a:pt x="69" y="11733"/>
                    <a:pt x="115" y="11778"/>
                    <a:pt x="138" y="11824"/>
                  </a:cubicBezTo>
                  <a:cubicBezTo>
                    <a:pt x="183" y="11847"/>
                    <a:pt x="229" y="11869"/>
                    <a:pt x="275" y="11869"/>
                  </a:cubicBezTo>
                  <a:lnTo>
                    <a:pt x="366" y="11869"/>
                  </a:lnTo>
                  <a:lnTo>
                    <a:pt x="366" y="11938"/>
                  </a:lnTo>
                  <a:cubicBezTo>
                    <a:pt x="389" y="12166"/>
                    <a:pt x="389" y="12394"/>
                    <a:pt x="435" y="12600"/>
                  </a:cubicBezTo>
                  <a:cubicBezTo>
                    <a:pt x="480" y="12942"/>
                    <a:pt x="549" y="13216"/>
                    <a:pt x="617" y="13444"/>
                  </a:cubicBezTo>
                  <a:cubicBezTo>
                    <a:pt x="663" y="13559"/>
                    <a:pt x="731" y="13695"/>
                    <a:pt x="800" y="13810"/>
                  </a:cubicBezTo>
                  <a:cubicBezTo>
                    <a:pt x="868" y="13901"/>
                    <a:pt x="959" y="14015"/>
                    <a:pt x="1051" y="14106"/>
                  </a:cubicBezTo>
                  <a:cubicBezTo>
                    <a:pt x="1142" y="14198"/>
                    <a:pt x="1256" y="14289"/>
                    <a:pt x="1393" y="14357"/>
                  </a:cubicBezTo>
                  <a:lnTo>
                    <a:pt x="1416" y="14380"/>
                  </a:lnTo>
                  <a:cubicBezTo>
                    <a:pt x="1462" y="14517"/>
                    <a:pt x="1530" y="14654"/>
                    <a:pt x="1576" y="14791"/>
                  </a:cubicBezTo>
                  <a:cubicBezTo>
                    <a:pt x="1644" y="14951"/>
                    <a:pt x="1736" y="15133"/>
                    <a:pt x="1804" y="15293"/>
                  </a:cubicBezTo>
                  <a:cubicBezTo>
                    <a:pt x="1895" y="15499"/>
                    <a:pt x="2009" y="15681"/>
                    <a:pt x="2101" y="15887"/>
                  </a:cubicBezTo>
                  <a:cubicBezTo>
                    <a:pt x="2215" y="16115"/>
                    <a:pt x="2352" y="16320"/>
                    <a:pt x="2489" y="16503"/>
                  </a:cubicBezTo>
                  <a:cubicBezTo>
                    <a:pt x="2831" y="17028"/>
                    <a:pt x="3265" y="17530"/>
                    <a:pt x="3721" y="17941"/>
                  </a:cubicBezTo>
                  <a:cubicBezTo>
                    <a:pt x="3858" y="18055"/>
                    <a:pt x="3995" y="18169"/>
                    <a:pt x="4132" y="18283"/>
                  </a:cubicBezTo>
                  <a:cubicBezTo>
                    <a:pt x="4269" y="18375"/>
                    <a:pt x="4406" y="18489"/>
                    <a:pt x="4543" y="18603"/>
                  </a:cubicBezTo>
                  <a:cubicBezTo>
                    <a:pt x="4885" y="18854"/>
                    <a:pt x="5251" y="19082"/>
                    <a:pt x="5593" y="19288"/>
                  </a:cubicBezTo>
                  <a:cubicBezTo>
                    <a:pt x="5958" y="19493"/>
                    <a:pt x="6323" y="19653"/>
                    <a:pt x="6666" y="19790"/>
                  </a:cubicBezTo>
                  <a:cubicBezTo>
                    <a:pt x="7031" y="19904"/>
                    <a:pt x="7351" y="19972"/>
                    <a:pt x="7670" y="19972"/>
                  </a:cubicBezTo>
                  <a:lnTo>
                    <a:pt x="7761" y="19972"/>
                  </a:lnTo>
                  <a:cubicBezTo>
                    <a:pt x="7807" y="19972"/>
                    <a:pt x="7830" y="19950"/>
                    <a:pt x="7830" y="19927"/>
                  </a:cubicBezTo>
                  <a:cubicBezTo>
                    <a:pt x="7853" y="19904"/>
                    <a:pt x="7853" y="19904"/>
                    <a:pt x="7830" y="19881"/>
                  </a:cubicBezTo>
                  <a:cubicBezTo>
                    <a:pt x="7830" y="19835"/>
                    <a:pt x="7830" y="19790"/>
                    <a:pt x="7807" y="19744"/>
                  </a:cubicBezTo>
                  <a:cubicBezTo>
                    <a:pt x="7807" y="19676"/>
                    <a:pt x="7784" y="19630"/>
                    <a:pt x="7761" y="19584"/>
                  </a:cubicBezTo>
                  <a:cubicBezTo>
                    <a:pt x="7739" y="19470"/>
                    <a:pt x="7693" y="19402"/>
                    <a:pt x="7670" y="19333"/>
                  </a:cubicBezTo>
                  <a:lnTo>
                    <a:pt x="7670" y="19333"/>
                  </a:lnTo>
                  <a:cubicBezTo>
                    <a:pt x="7853" y="19379"/>
                    <a:pt x="8058" y="19425"/>
                    <a:pt x="8241" y="19447"/>
                  </a:cubicBezTo>
                  <a:cubicBezTo>
                    <a:pt x="8697" y="19516"/>
                    <a:pt x="9131" y="19607"/>
                    <a:pt x="9519" y="19699"/>
                  </a:cubicBezTo>
                  <a:lnTo>
                    <a:pt x="9975" y="19790"/>
                  </a:lnTo>
                  <a:cubicBezTo>
                    <a:pt x="10249" y="19858"/>
                    <a:pt x="10523" y="19904"/>
                    <a:pt x="10797" y="19972"/>
                  </a:cubicBezTo>
                  <a:cubicBezTo>
                    <a:pt x="11277" y="20064"/>
                    <a:pt x="11687" y="20132"/>
                    <a:pt x="12030" y="20155"/>
                  </a:cubicBezTo>
                  <a:cubicBezTo>
                    <a:pt x="12441" y="20201"/>
                    <a:pt x="12829" y="20223"/>
                    <a:pt x="13125" y="20223"/>
                  </a:cubicBezTo>
                  <a:lnTo>
                    <a:pt x="13194" y="20223"/>
                  </a:lnTo>
                  <a:cubicBezTo>
                    <a:pt x="13787" y="20223"/>
                    <a:pt x="14335" y="20178"/>
                    <a:pt x="14860" y="20109"/>
                  </a:cubicBezTo>
                  <a:cubicBezTo>
                    <a:pt x="15134" y="20064"/>
                    <a:pt x="15408" y="19995"/>
                    <a:pt x="15682" y="19927"/>
                  </a:cubicBezTo>
                  <a:cubicBezTo>
                    <a:pt x="15933" y="19858"/>
                    <a:pt x="16184" y="19767"/>
                    <a:pt x="16435" y="19653"/>
                  </a:cubicBezTo>
                  <a:cubicBezTo>
                    <a:pt x="16914" y="19447"/>
                    <a:pt x="17348" y="19174"/>
                    <a:pt x="17690" y="18808"/>
                  </a:cubicBezTo>
                  <a:cubicBezTo>
                    <a:pt x="17850" y="18649"/>
                    <a:pt x="18033" y="18443"/>
                    <a:pt x="18170" y="18215"/>
                  </a:cubicBezTo>
                  <a:cubicBezTo>
                    <a:pt x="18307" y="17987"/>
                    <a:pt x="18421" y="17736"/>
                    <a:pt x="18535" y="17462"/>
                  </a:cubicBezTo>
                  <a:cubicBezTo>
                    <a:pt x="18626" y="17188"/>
                    <a:pt x="18718" y="16891"/>
                    <a:pt x="18763" y="16549"/>
                  </a:cubicBezTo>
                  <a:cubicBezTo>
                    <a:pt x="18809" y="16206"/>
                    <a:pt x="18855" y="15818"/>
                    <a:pt x="18855" y="15293"/>
                  </a:cubicBezTo>
                  <a:cubicBezTo>
                    <a:pt x="18855" y="14882"/>
                    <a:pt x="18855" y="14472"/>
                    <a:pt x="18855" y="14084"/>
                  </a:cubicBezTo>
                  <a:lnTo>
                    <a:pt x="18832" y="13969"/>
                  </a:lnTo>
                  <a:cubicBezTo>
                    <a:pt x="18832" y="13559"/>
                    <a:pt x="18809" y="13079"/>
                    <a:pt x="18832" y="12623"/>
                  </a:cubicBezTo>
                  <a:cubicBezTo>
                    <a:pt x="18832" y="12417"/>
                    <a:pt x="18855" y="12189"/>
                    <a:pt x="18877" y="11984"/>
                  </a:cubicBezTo>
                  <a:cubicBezTo>
                    <a:pt x="18877" y="11869"/>
                    <a:pt x="18877" y="11778"/>
                    <a:pt x="18900" y="11664"/>
                  </a:cubicBezTo>
                  <a:cubicBezTo>
                    <a:pt x="18900" y="11550"/>
                    <a:pt x="18900" y="11413"/>
                    <a:pt x="18900" y="11299"/>
                  </a:cubicBezTo>
                  <a:cubicBezTo>
                    <a:pt x="18923" y="10888"/>
                    <a:pt x="18900" y="10477"/>
                    <a:pt x="18832" y="9998"/>
                  </a:cubicBezTo>
                  <a:cubicBezTo>
                    <a:pt x="18786" y="9610"/>
                    <a:pt x="18718" y="9199"/>
                    <a:pt x="18603" y="8765"/>
                  </a:cubicBezTo>
                  <a:cubicBezTo>
                    <a:pt x="18535" y="8377"/>
                    <a:pt x="18421" y="7966"/>
                    <a:pt x="18284" y="7533"/>
                  </a:cubicBezTo>
                  <a:cubicBezTo>
                    <a:pt x="18078" y="6848"/>
                    <a:pt x="17782" y="6163"/>
                    <a:pt x="17439" y="5478"/>
                  </a:cubicBezTo>
                  <a:cubicBezTo>
                    <a:pt x="17097" y="4816"/>
                    <a:pt x="16709" y="4177"/>
                    <a:pt x="16252" y="3607"/>
                  </a:cubicBezTo>
                  <a:cubicBezTo>
                    <a:pt x="16024" y="3310"/>
                    <a:pt x="15773" y="3013"/>
                    <a:pt x="15522" y="2739"/>
                  </a:cubicBezTo>
                  <a:cubicBezTo>
                    <a:pt x="15271" y="2488"/>
                    <a:pt x="14997" y="2237"/>
                    <a:pt x="14723" y="2009"/>
                  </a:cubicBezTo>
                  <a:cubicBezTo>
                    <a:pt x="14449" y="1781"/>
                    <a:pt x="14153" y="1552"/>
                    <a:pt x="13833" y="1347"/>
                  </a:cubicBezTo>
                  <a:cubicBezTo>
                    <a:pt x="13513" y="1142"/>
                    <a:pt x="13217" y="959"/>
                    <a:pt x="12897" y="799"/>
                  </a:cubicBezTo>
                  <a:cubicBezTo>
                    <a:pt x="12281" y="502"/>
                    <a:pt x="11642" y="274"/>
                    <a:pt x="11003" y="137"/>
                  </a:cubicBezTo>
                  <a:cubicBezTo>
                    <a:pt x="10546" y="46"/>
                    <a:pt x="10067" y="0"/>
                    <a:pt x="9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3242760" y="2145963"/>
              <a:ext cx="7351" cy="33031"/>
            </a:xfrm>
            <a:custGeom>
              <a:rect b="b" l="l" r="r" t="t"/>
              <a:pathLst>
                <a:path extrusionOk="0" h="1029" w="229">
                  <a:moveTo>
                    <a:pt x="160" y="1"/>
                  </a:moveTo>
                  <a:cubicBezTo>
                    <a:pt x="115" y="1"/>
                    <a:pt x="92" y="24"/>
                    <a:pt x="92" y="69"/>
                  </a:cubicBezTo>
                  <a:cubicBezTo>
                    <a:pt x="69" y="366"/>
                    <a:pt x="46" y="663"/>
                    <a:pt x="1" y="960"/>
                  </a:cubicBezTo>
                  <a:cubicBezTo>
                    <a:pt x="1" y="982"/>
                    <a:pt x="1" y="982"/>
                    <a:pt x="23" y="1005"/>
                  </a:cubicBezTo>
                  <a:cubicBezTo>
                    <a:pt x="46" y="1005"/>
                    <a:pt x="46" y="1028"/>
                    <a:pt x="69" y="1028"/>
                  </a:cubicBezTo>
                  <a:cubicBezTo>
                    <a:pt x="92" y="1028"/>
                    <a:pt x="115" y="1005"/>
                    <a:pt x="115" y="1005"/>
                  </a:cubicBezTo>
                  <a:cubicBezTo>
                    <a:pt x="138" y="982"/>
                    <a:pt x="138" y="982"/>
                    <a:pt x="138" y="960"/>
                  </a:cubicBezTo>
                  <a:cubicBezTo>
                    <a:pt x="183" y="663"/>
                    <a:pt x="206" y="366"/>
                    <a:pt x="229" y="69"/>
                  </a:cubicBezTo>
                  <a:cubicBezTo>
                    <a:pt x="229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3240578" y="2141566"/>
              <a:ext cx="8828" cy="41088"/>
            </a:xfrm>
            <a:custGeom>
              <a:rect b="b" l="l" r="r" t="t"/>
              <a:pathLst>
                <a:path extrusionOk="0" h="1280" w="275">
                  <a:moveTo>
                    <a:pt x="160" y="1"/>
                  </a:moveTo>
                  <a:cubicBezTo>
                    <a:pt x="160" y="24"/>
                    <a:pt x="137" y="47"/>
                    <a:pt x="137" y="69"/>
                  </a:cubicBezTo>
                  <a:cubicBezTo>
                    <a:pt x="91" y="457"/>
                    <a:pt x="46" y="823"/>
                    <a:pt x="0" y="1211"/>
                  </a:cubicBezTo>
                  <a:cubicBezTo>
                    <a:pt x="0" y="1234"/>
                    <a:pt x="0" y="1256"/>
                    <a:pt x="23" y="1279"/>
                  </a:cubicBezTo>
                  <a:lnTo>
                    <a:pt x="114" y="1279"/>
                  </a:lnTo>
                  <a:cubicBezTo>
                    <a:pt x="137" y="1256"/>
                    <a:pt x="137" y="1234"/>
                    <a:pt x="137" y="1211"/>
                  </a:cubicBezTo>
                  <a:cubicBezTo>
                    <a:pt x="183" y="823"/>
                    <a:pt x="228" y="457"/>
                    <a:pt x="274" y="69"/>
                  </a:cubicBezTo>
                  <a:cubicBezTo>
                    <a:pt x="274" y="47"/>
                    <a:pt x="274" y="24"/>
                    <a:pt x="2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3239839" y="2141566"/>
              <a:ext cx="9566" cy="45486"/>
            </a:xfrm>
            <a:custGeom>
              <a:rect b="b" l="l" r="r" t="t"/>
              <a:pathLst>
                <a:path extrusionOk="0" h="1417" w="298">
                  <a:moveTo>
                    <a:pt x="229" y="1"/>
                  </a:moveTo>
                  <a:cubicBezTo>
                    <a:pt x="206" y="1"/>
                    <a:pt x="183" y="1"/>
                    <a:pt x="183" y="24"/>
                  </a:cubicBezTo>
                  <a:cubicBezTo>
                    <a:pt x="160" y="24"/>
                    <a:pt x="160" y="47"/>
                    <a:pt x="160" y="47"/>
                  </a:cubicBezTo>
                  <a:cubicBezTo>
                    <a:pt x="92" y="480"/>
                    <a:pt x="23" y="914"/>
                    <a:pt x="0" y="1348"/>
                  </a:cubicBezTo>
                  <a:cubicBezTo>
                    <a:pt x="0" y="1370"/>
                    <a:pt x="46" y="1416"/>
                    <a:pt x="69" y="1416"/>
                  </a:cubicBezTo>
                  <a:cubicBezTo>
                    <a:pt x="114" y="1416"/>
                    <a:pt x="137" y="1370"/>
                    <a:pt x="137" y="1348"/>
                  </a:cubicBezTo>
                  <a:cubicBezTo>
                    <a:pt x="160" y="1074"/>
                    <a:pt x="183" y="823"/>
                    <a:pt x="206" y="572"/>
                  </a:cubicBezTo>
                  <a:cubicBezTo>
                    <a:pt x="229" y="412"/>
                    <a:pt x="251" y="252"/>
                    <a:pt x="274" y="92"/>
                  </a:cubicBezTo>
                  <a:cubicBezTo>
                    <a:pt x="297" y="69"/>
                    <a:pt x="297" y="69"/>
                    <a:pt x="274" y="47"/>
                  </a:cubicBezTo>
                  <a:cubicBezTo>
                    <a:pt x="274" y="24"/>
                    <a:pt x="251" y="24"/>
                    <a:pt x="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3239101" y="2145257"/>
              <a:ext cx="10304" cy="46192"/>
            </a:xfrm>
            <a:custGeom>
              <a:rect b="b" l="l" r="r" t="t"/>
              <a:pathLst>
                <a:path extrusionOk="0" h="1439" w="321">
                  <a:moveTo>
                    <a:pt x="206" y="0"/>
                  </a:moveTo>
                  <a:cubicBezTo>
                    <a:pt x="183" y="0"/>
                    <a:pt x="183" y="23"/>
                    <a:pt x="183" y="46"/>
                  </a:cubicBezTo>
                  <a:cubicBezTo>
                    <a:pt x="115" y="479"/>
                    <a:pt x="69" y="913"/>
                    <a:pt x="0" y="1370"/>
                  </a:cubicBezTo>
                  <a:cubicBezTo>
                    <a:pt x="0" y="1392"/>
                    <a:pt x="23" y="1392"/>
                    <a:pt x="23" y="1415"/>
                  </a:cubicBezTo>
                  <a:cubicBezTo>
                    <a:pt x="46" y="1415"/>
                    <a:pt x="46" y="1438"/>
                    <a:pt x="69" y="1438"/>
                  </a:cubicBezTo>
                  <a:cubicBezTo>
                    <a:pt x="92" y="1438"/>
                    <a:pt x="115" y="1415"/>
                    <a:pt x="115" y="1415"/>
                  </a:cubicBezTo>
                  <a:cubicBezTo>
                    <a:pt x="137" y="1392"/>
                    <a:pt x="137" y="1392"/>
                    <a:pt x="137" y="1370"/>
                  </a:cubicBezTo>
                  <a:cubicBezTo>
                    <a:pt x="183" y="959"/>
                    <a:pt x="252" y="571"/>
                    <a:pt x="297" y="160"/>
                  </a:cubicBezTo>
                  <a:cubicBezTo>
                    <a:pt x="297" y="135"/>
                    <a:pt x="297" y="102"/>
                    <a:pt x="297" y="69"/>
                  </a:cubicBezTo>
                  <a:cubicBezTo>
                    <a:pt x="320" y="69"/>
                    <a:pt x="320" y="46"/>
                    <a:pt x="297" y="23"/>
                  </a:cubicBezTo>
                  <a:cubicBezTo>
                    <a:pt x="297" y="0"/>
                    <a:pt x="274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3220066" y="1946694"/>
              <a:ext cx="166342" cy="567881"/>
            </a:xfrm>
            <a:custGeom>
              <a:rect b="b" l="l" r="r" t="t"/>
              <a:pathLst>
                <a:path extrusionOk="0" h="17691" w="5182">
                  <a:moveTo>
                    <a:pt x="5181" y="1"/>
                  </a:moveTo>
                  <a:cubicBezTo>
                    <a:pt x="5173" y="8"/>
                    <a:pt x="5165" y="16"/>
                    <a:pt x="5158" y="24"/>
                  </a:cubicBezTo>
                  <a:lnTo>
                    <a:pt x="5158" y="24"/>
                  </a:lnTo>
                  <a:cubicBezTo>
                    <a:pt x="5158" y="24"/>
                    <a:pt x="5158" y="23"/>
                    <a:pt x="5159" y="23"/>
                  </a:cubicBezTo>
                  <a:cubicBezTo>
                    <a:pt x="5159" y="23"/>
                    <a:pt x="5180" y="2"/>
                    <a:pt x="5181" y="1"/>
                  </a:cubicBezTo>
                  <a:close/>
                  <a:moveTo>
                    <a:pt x="5158" y="24"/>
                  </a:moveTo>
                  <a:cubicBezTo>
                    <a:pt x="4838" y="183"/>
                    <a:pt x="4496" y="366"/>
                    <a:pt x="4109" y="594"/>
                  </a:cubicBezTo>
                  <a:cubicBezTo>
                    <a:pt x="3949" y="708"/>
                    <a:pt x="3789" y="799"/>
                    <a:pt x="3652" y="913"/>
                  </a:cubicBezTo>
                  <a:cubicBezTo>
                    <a:pt x="3515" y="1005"/>
                    <a:pt x="3378" y="1096"/>
                    <a:pt x="3218" y="1233"/>
                  </a:cubicBezTo>
                  <a:cubicBezTo>
                    <a:pt x="2739" y="1644"/>
                    <a:pt x="2305" y="2169"/>
                    <a:pt x="1917" y="2808"/>
                  </a:cubicBezTo>
                  <a:cubicBezTo>
                    <a:pt x="1780" y="3082"/>
                    <a:pt x="1621" y="3379"/>
                    <a:pt x="1484" y="3721"/>
                  </a:cubicBezTo>
                  <a:cubicBezTo>
                    <a:pt x="1324" y="4086"/>
                    <a:pt x="1187" y="4429"/>
                    <a:pt x="1073" y="4771"/>
                  </a:cubicBezTo>
                  <a:cubicBezTo>
                    <a:pt x="936" y="5205"/>
                    <a:pt x="845" y="5638"/>
                    <a:pt x="776" y="6118"/>
                  </a:cubicBezTo>
                  <a:cubicBezTo>
                    <a:pt x="730" y="6369"/>
                    <a:pt x="685" y="6643"/>
                    <a:pt x="662" y="6894"/>
                  </a:cubicBezTo>
                  <a:lnTo>
                    <a:pt x="639" y="6962"/>
                  </a:lnTo>
                  <a:cubicBezTo>
                    <a:pt x="548" y="7396"/>
                    <a:pt x="457" y="7830"/>
                    <a:pt x="388" y="8263"/>
                  </a:cubicBezTo>
                  <a:cubicBezTo>
                    <a:pt x="365" y="8286"/>
                    <a:pt x="365" y="8332"/>
                    <a:pt x="342" y="8377"/>
                  </a:cubicBezTo>
                  <a:lnTo>
                    <a:pt x="320" y="8560"/>
                  </a:lnTo>
                  <a:lnTo>
                    <a:pt x="297" y="8606"/>
                  </a:lnTo>
                  <a:cubicBezTo>
                    <a:pt x="205" y="8994"/>
                    <a:pt x="114" y="9427"/>
                    <a:pt x="46" y="9861"/>
                  </a:cubicBezTo>
                  <a:cubicBezTo>
                    <a:pt x="23" y="10044"/>
                    <a:pt x="0" y="10249"/>
                    <a:pt x="23" y="10454"/>
                  </a:cubicBezTo>
                  <a:cubicBezTo>
                    <a:pt x="23" y="10523"/>
                    <a:pt x="46" y="10591"/>
                    <a:pt x="68" y="10637"/>
                  </a:cubicBezTo>
                  <a:cubicBezTo>
                    <a:pt x="91" y="10706"/>
                    <a:pt x="114" y="10751"/>
                    <a:pt x="160" y="10797"/>
                  </a:cubicBezTo>
                  <a:cubicBezTo>
                    <a:pt x="205" y="10820"/>
                    <a:pt x="251" y="10842"/>
                    <a:pt x="297" y="10865"/>
                  </a:cubicBezTo>
                  <a:lnTo>
                    <a:pt x="320" y="10865"/>
                  </a:lnTo>
                  <a:cubicBezTo>
                    <a:pt x="342" y="10865"/>
                    <a:pt x="365" y="10842"/>
                    <a:pt x="388" y="10842"/>
                  </a:cubicBezTo>
                  <a:lnTo>
                    <a:pt x="365" y="10911"/>
                  </a:lnTo>
                  <a:lnTo>
                    <a:pt x="388" y="10979"/>
                  </a:lnTo>
                  <a:cubicBezTo>
                    <a:pt x="411" y="11185"/>
                    <a:pt x="411" y="11390"/>
                    <a:pt x="457" y="11573"/>
                  </a:cubicBezTo>
                  <a:cubicBezTo>
                    <a:pt x="502" y="11938"/>
                    <a:pt x="548" y="12189"/>
                    <a:pt x="639" y="12417"/>
                  </a:cubicBezTo>
                  <a:cubicBezTo>
                    <a:pt x="685" y="12554"/>
                    <a:pt x="753" y="12668"/>
                    <a:pt x="822" y="12783"/>
                  </a:cubicBezTo>
                  <a:cubicBezTo>
                    <a:pt x="890" y="12897"/>
                    <a:pt x="959" y="12988"/>
                    <a:pt x="1073" y="13079"/>
                  </a:cubicBezTo>
                  <a:cubicBezTo>
                    <a:pt x="1164" y="13171"/>
                    <a:pt x="1278" y="13262"/>
                    <a:pt x="1415" y="13330"/>
                  </a:cubicBezTo>
                  <a:lnTo>
                    <a:pt x="1438" y="13353"/>
                  </a:lnTo>
                  <a:cubicBezTo>
                    <a:pt x="1484" y="13490"/>
                    <a:pt x="1552" y="13627"/>
                    <a:pt x="1598" y="13764"/>
                  </a:cubicBezTo>
                  <a:cubicBezTo>
                    <a:pt x="1666" y="13924"/>
                    <a:pt x="1758" y="14106"/>
                    <a:pt x="1826" y="14266"/>
                  </a:cubicBezTo>
                  <a:cubicBezTo>
                    <a:pt x="1917" y="14472"/>
                    <a:pt x="2009" y="14654"/>
                    <a:pt x="2123" y="14860"/>
                  </a:cubicBezTo>
                  <a:cubicBezTo>
                    <a:pt x="2237" y="15088"/>
                    <a:pt x="2374" y="15293"/>
                    <a:pt x="2511" y="15476"/>
                  </a:cubicBezTo>
                  <a:cubicBezTo>
                    <a:pt x="2853" y="16024"/>
                    <a:pt x="3287" y="16503"/>
                    <a:pt x="3743" y="16914"/>
                  </a:cubicBezTo>
                  <a:cubicBezTo>
                    <a:pt x="3880" y="17028"/>
                    <a:pt x="4017" y="17142"/>
                    <a:pt x="4154" y="17256"/>
                  </a:cubicBezTo>
                  <a:cubicBezTo>
                    <a:pt x="4291" y="17370"/>
                    <a:pt x="4428" y="17462"/>
                    <a:pt x="4565" y="17576"/>
                  </a:cubicBezTo>
                  <a:cubicBezTo>
                    <a:pt x="4611" y="17622"/>
                    <a:pt x="4679" y="17644"/>
                    <a:pt x="4725" y="17690"/>
                  </a:cubicBezTo>
                  <a:cubicBezTo>
                    <a:pt x="4382" y="17097"/>
                    <a:pt x="4040" y="16457"/>
                    <a:pt x="3743" y="15841"/>
                  </a:cubicBezTo>
                  <a:cubicBezTo>
                    <a:pt x="3584" y="15499"/>
                    <a:pt x="3424" y="15179"/>
                    <a:pt x="3287" y="14860"/>
                  </a:cubicBezTo>
                  <a:cubicBezTo>
                    <a:pt x="3127" y="14494"/>
                    <a:pt x="2990" y="14152"/>
                    <a:pt x="2876" y="13787"/>
                  </a:cubicBezTo>
                  <a:cubicBezTo>
                    <a:pt x="2602" y="13011"/>
                    <a:pt x="2442" y="12189"/>
                    <a:pt x="2351" y="11367"/>
                  </a:cubicBezTo>
                  <a:cubicBezTo>
                    <a:pt x="2328" y="11139"/>
                    <a:pt x="2305" y="10934"/>
                    <a:pt x="2305" y="10706"/>
                  </a:cubicBezTo>
                  <a:cubicBezTo>
                    <a:pt x="2283" y="10500"/>
                    <a:pt x="2305" y="10295"/>
                    <a:pt x="2305" y="10112"/>
                  </a:cubicBezTo>
                  <a:cubicBezTo>
                    <a:pt x="2305" y="9861"/>
                    <a:pt x="2328" y="9633"/>
                    <a:pt x="2328" y="9404"/>
                  </a:cubicBezTo>
                  <a:cubicBezTo>
                    <a:pt x="2350" y="9204"/>
                    <a:pt x="2351" y="9004"/>
                    <a:pt x="2351" y="8825"/>
                  </a:cubicBezTo>
                  <a:lnTo>
                    <a:pt x="2351" y="8825"/>
                  </a:lnTo>
                  <a:cubicBezTo>
                    <a:pt x="2351" y="8828"/>
                    <a:pt x="2351" y="8831"/>
                    <a:pt x="2351" y="8834"/>
                  </a:cubicBezTo>
                  <a:lnTo>
                    <a:pt x="2351" y="8811"/>
                  </a:lnTo>
                  <a:cubicBezTo>
                    <a:pt x="2351" y="8816"/>
                    <a:pt x="2351" y="8821"/>
                    <a:pt x="2351" y="8825"/>
                  </a:cubicBezTo>
                  <a:lnTo>
                    <a:pt x="2351" y="8825"/>
                  </a:lnTo>
                  <a:cubicBezTo>
                    <a:pt x="2351" y="8691"/>
                    <a:pt x="2350" y="8557"/>
                    <a:pt x="2305" y="8423"/>
                  </a:cubicBezTo>
                  <a:cubicBezTo>
                    <a:pt x="2305" y="8400"/>
                    <a:pt x="2305" y="8377"/>
                    <a:pt x="2283" y="8355"/>
                  </a:cubicBezTo>
                  <a:cubicBezTo>
                    <a:pt x="2283" y="8355"/>
                    <a:pt x="2283" y="8355"/>
                    <a:pt x="2260" y="8332"/>
                  </a:cubicBezTo>
                  <a:lnTo>
                    <a:pt x="2191" y="8332"/>
                  </a:lnTo>
                  <a:cubicBezTo>
                    <a:pt x="2123" y="8355"/>
                    <a:pt x="2077" y="8377"/>
                    <a:pt x="2031" y="8400"/>
                  </a:cubicBezTo>
                  <a:cubicBezTo>
                    <a:pt x="2009" y="8423"/>
                    <a:pt x="1963" y="8446"/>
                    <a:pt x="1917" y="8469"/>
                  </a:cubicBezTo>
                  <a:cubicBezTo>
                    <a:pt x="1895" y="8491"/>
                    <a:pt x="1872" y="8514"/>
                    <a:pt x="1849" y="8537"/>
                  </a:cubicBezTo>
                  <a:cubicBezTo>
                    <a:pt x="1826" y="8560"/>
                    <a:pt x="1826" y="8583"/>
                    <a:pt x="1803" y="8606"/>
                  </a:cubicBezTo>
                  <a:cubicBezTo>
                    <a:pt x="1780" y="8651"/>
                    <a:pt x="1758" y="8674"/>
                    <a:pt x="1735" y="8697"/>
                  </a:cubicBezTo>
                  <a:cubicBezTo>
                    <a:pt x="1712" y="8743"/>
                    <a:pt x="1689" y="8765"/>
                    <a:pt x="1666" y="8788"/>
                  </a:cubicBezTo>
                  <a:cubicBezTo>
                    <a:pt x="1643" y="8788"/>
                    <a:pt x="1643" y="8811"/>
                    <a:pt x="1621" y="8834"/>
                  </a:cubicBezTo>
                  <a:cubicBezTo>
                    <a:pt x="1598" y="8834"/>
                    <a:pt x="1598" y="8834"/>
                    <a:pt x="1575" y="8857"/>
                  </a:cubicBezTo>
                  <a:lnTo>
                    <a:pt x="1461" y="8857"/>
                  </a:lnTo>
                  <a:cubicBezTo>
                    <a:pt x="1415" y="8857"/>
                    <a:pt x="1347" y="8834"/>
                    <a:pt x="1324" y="8811"/>
                  </a:cubicBezTo>
                  <a:cubicBezTo>
                    <a:pt x="1278" y="8788"/>
                    <a:pt x="1255" y="8743"/>
                    <a:pt x="1233" y="8720"/>
                  </a:cubicBezTo>
                  <a:cubicBezTo>
                    <a:pt x="1210" y="8674"/>
                    <a:pt x="1187" y="8628"/>
                    <a:pt x="1164" y="8583"/>
                  </a:cubicBezTo>
                  <a:cubicBezTo>
                    <a:pt x="1141" y="8446"/>
                    <a:pt x="1118" y="8332"/>
                    <a:pt x="1118" y="8195"/>
                  </a:cubicBezTo>
                  <a:cubicBezTo>
                    <a:pt x="1118" y="8058"/>
                    <a:pt x="1118" y="7921"/>
                    <a:pt x="1141" y="7784"/>
                  </a:cubicBezTo>
                  <a:cubicBezTo>
                    <a:pt x="1141" y="7693"/>
                    <a:pt x="1164" y="7601"/>
                    <a:pt x="1164" y="7510"/>
                  </a:cubicBezTo>
                  <a:cubicBezTo>
                    <a:pt x="1210" y="7053"/>
                    <a:pt x="1301" y="6597"/>
                    <a:pt x="1415" y="6163"/>
                  </a:cubicBezTo>
                  <a:cubicBezTo>
                    <a:pt x="1621" y="5364"/>
                    <a:pt x="1917" y="4588"/>
                    <a:pt x="2283" y="3858"/>
                  </a:cubicBezTo>
                  <a:cubicBezTo>
                    <a:pt x="2625" y="3173"/>
                    <a:pt x="2990" y="2511"/>
                    <a:pt x="3447" y="1895"/>
                  </a:cubicBezTo>
                  <a:cubicBezTo>
                    <a:pt x="3880" y="1279"/>
                    <a:pt x="4382" y="731"/>
                    <a:pt x="4930" y="229"/>
                  </a:cubicBezTo>
                  <a:cubicBezTo>
                    <a:pt x="4993" y="166"/>
                    <a:pt x="5074" y="104"/>
                    <a:pt x="5158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3292578" y="2214109"/>
              <a:ext cx="770" cy="770"/>
            </a:xfrm>
            <a:custGeom>
              <a:rect b="b" l="l" r="r" t="t"/>
              <a:pathLst>
                <a:path extrusionOk="0" h="24" w="24">
                  <a:moveTo>
                    <a:pt x="24" y="24"/>
                  </a:moveTo>
                  <a:cubicBezTo>
                    <a:pt x="24" y="1"/>
                    <a:pt x="24" y="1"/>
                    <a:pt x="1" y="1"/>
                  </a:cubicBezTo>
                  <a:cubicBezTo>
                    <a:pt x="24" y="1"/>
                    <a:pt x="24" y="1"/>
                    <a:pt x="24" y="24"/>
                  </a:cubicBezTo>
                  <a:close/>
                </a:path>
              </a:pathLst>
            </a:custGeom>
            <a:solidFill>
              <a:srgbClr val="CE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3351190" y="2145963"/>
              <a:ext cx="477038" cy="789146"/>
            </a:xfrm>
            <a:custGeom>
              <a:rect b="b" l="l" r="r" t="t"/>
              <a:pathLst>
                <a:path extrusionOk="0" h="24584" w="14861">
                  <a:moveTo>
                    <a:pt x="9245" y="1"/>
                  </a:moveTo>
                  <a:cubicBezTo>
                    <a:pt x="8652" y="24"/>
                    <a:pt x="8035" y="92"/>
                    <a:pt x="7419" y="252"/>
                  </a:cubicBezTo>
                  <a:cubicBezTo>
                    <a:pt x="6848" y="412"/>
                    <a:pt x="6232" y="640"/>
                    <a:pt x="5661" y="937"/>
                  </a:cubicBezTo>
                  <a:cubicBezTo>
                    <a:pt x="5091" y="1233"/>
                    <a:pt x="4543" y="1576"/>
                    <a:pt x="4041" y="2010"/>
                  </a:cubicBezTo>
                  <a:cubicBezTo>
                    <a:pt x="3516" y="2420"/>
                    <a:pt x="3014" y="2900"/>
                    <a:pt x="2603" y="3448"/>
                  </a:cubicBezTo>
                  <a:cubicBezTo>
                    <a:pt x="2192" y="3950"/>
                    <a:pt x="1850" y="4498"/>
                    <a:pt x="1530" y="5091"/>
                  </a:cubicBezTo>
                  <a:cubicBezTo>
                    <a:pt x="1256" y="5639"/>
                    <a:pt x="1005" y="6255"/>
                    <a:pt x="800" y="6894"/>
                  </a:cubicBezTo>
                  <a:cubicBezTo>
                    <a:pt x="434" y="8035"/>
                    <a:pt x="183" y="9314"/>
                    <a:pt x="69" y="10797"/>
                  </a:cubicBezTo>
                  <a:cubicBezTo>
                    <a:pt x="24" y="11436"/>
                    <a:pt x="1" y="12075"/>
                    <a:pt x="1" y="12829"/>
                  </a:cubicBezTo>
                  <a:cubicBezTo>
                    <a:pt x="1" y="13148"/>
                    <a:pt x="24" y="13491"/>
                    <a:pt x="24" y="13810"/>
                  </a:cubicBezTo>
                  <a:cubicBezTo>
                    <a:pt x="46" y="14175"/>
                    <a:pt x="46" y="14541"/>
                    <a:pt x="69" y="14906"/>
                  </a:cubicBezTo>
                  <a:cubicBezTo>
                    <a:pt x="115" y="15728"/>
                    <a:pt x="229" y="16595"/>
                    <a:pt x="366" y="17485"/>
                  </a:cubicBezTo>
                  <a:cubicBezTo>
                    <a:pt x="503" y="18307"/>
                    <a:pt x="685" y="19174"/>
                    <a:pt x="937" y="20064"/>
                  </a:cubicBezTo>
                  <a:cubicBezTo>
                    <a:pt x="1028" y="20475"/>
                    <a:pt x="1165" y="20886"/>
                    <a:pt x="1279" y="21320"/>
                  </a:cubicBezTo>
                  <a:cubicBezTo>
                    <a:pt x="1370" y="21548"/>
                    <a:pt x="1439" y="21776"/>
                    <a:pt x="1507" y="22004"/>
                  </a:cubicBezTo>
                  <a:cubicBezTo>
                    <a:pt x="1667" y="22415"/>
                    <a:pt x="1827" y="22803"/>
                    <a:pt x="2009" y="23169"/>
                  </a:cubicBezTo>
                  <a:cubicBezTo>
                    <a:pt x="2123" y="23374"/>
                    <a:pt x="2238" y="23579"/>
                    <a:pt x="2375" y="23762"/>
                  </a:cubicBezTo>
                  <a:cubicBezTo>
                    <a:pt x="2489" y="23945"/>
                    <a:pt x="2626" y="24104"/>
                    <a:pt x="2763" y="24241"/>
                  </a:cubicBezTo>
                  <a:cubicBezTo>
                    <a:pt x="2831" y="24310"/>
                    <a:pt x="2900" y="24355"/>
                    <a:pt x="2968" y="24401"/>
                  </a:cubicBezTo>
                  <a:cubicBezTo>
                    <a:pt x="3036" y="24447"/>
                    <a:pt x="3105" y="24492"/>
                    <a:pt x="3196" y="24538"/>
                  </a:cubicBezTo>
                  <a:cubicBezTo>
                    <a:pt x="3288" y="24561"/>
                    <a:pt x="3356" y="24584"/>
                    <a:pt x="3447" y="24584"/>
                  </a:cubicBezTo>
                  <a:cubicBezTo>
                    <a:pt x="3516" y="24584"/>
                    <a:pt x="3584" y="24561"/>
                    <a:pt x="3653" y="24538"/>
                  </a:cubicBezTo>
                  <a:cubicBezTo>
                    <a:pt x="3767" y="24515"/>
                    <a:pt x="3881" y="24447"/>
                    <a:pt x="3995" y="24333"/>
                  </a:cubicBezTo>
                  <a:cubicBezTo>
                    <a:pt x="4041" y="24287"/>
                    <a:pt x="4086" y="24241"/>
                    <a:pt x="4155" y="24150"/>
                  </a:cubicBezTo>
                  <a:cubicBezTo>
                    <a:pt x="4201" y="24104"/>
                    <a:pt x="4246" y="24059"/>
                    <a:pt x="4269" y="23990"/>
                  </a:cubicBezTo>
                  <a:cubicBezTo>
                    <a:pt x="4360" y="24036"/>
                    <a:pt x="4452" y="24059"/>
                    <a:pt x="4566" y="24082"/>
                  </a:cubicBezTo>
                  <a:cubicBezTo>
                    <a:pt x="4657" y="24104"/>
                    <a:pt x="4771" y="24127"/>
                    <a:pt x="4885" y="24127"/>
                  </a:cubicBezTo>
                  <a:lnTo>
                    <a:pt x="4954" y="24127"/>
                  </a:lnTo>
                  <a:cubicBezTo>
                    <a:pt x="5045" y="24127"/>
                    <a:pt x="5114" y="24127"/>
                    <a:pt x="5182" y="24104"/>
                  </a:cubicBezTo>
                  <a:cubicBezTo>
                    <a:pt x="5273" y="24104"/>
                    <a:pt x="5365" y="24082"/>
                    <a:pt x="5456" y="24036"/>
                  </a:cubicBezTo>
                  <a:cubicBezTo>
                    <a:pt x="5502" y="24013"/>
                    <a:pt x="5547" y="23990"/>
                    <a:pt x="5593" y="23967"/>
                  </a:cubicBezTo>
                  <a:cubicBezTo>
                    <a:pt x="5616" y="23945"/>
                    <a:pt x="5639" y="23922"/>
                    <a:pt x="5684" y="23899"/>
                  </a:cubicBezTo>
                  <a:cubicBezTo>
                    <a:pt x="5753" y="23853"/>
                    <a:pt x="5821" y="23785"/>
                    <a:pt x="5890" y="23671"/>
                  </a:cubicBezTo>
                  <a:cubicBezTo>
                    <a:pt x="5935" y="23602"/>
                    <a:pt x="5981" y="23511"/>
                    <a:pt x="6004" y="23374"/>
                  </a:cubicBezTo>
                  <a:cubicBezTo>
                    <a:pt x="6027" y="23306"/>
                    <a:pt x="6027" y="23214"/>
                    <a:pt x="6049" y="23100"/>
                  </a:cubicBezTo>
                  <a:cubicBezTo>
                    <a:pt x="6049" y="23123"/>
                    <a:pt x="6072" y="23123"/>
                    <a:pt x="6095" y="23123"/>
                  </a:cubicBezTo>
                  <a:cubicBezTo>
                    <a:pt x="6141" y="23123"/>
                    <a:pt x="6186" y="23146"/>
                    <a:pt x="6255" y="23146"/>
                  </a:cubicBezTo>
                  <a:lnTo>
                    <a:pt x="6301" y="23146"/>
                  </a:lnTo>
                  <a:cubicBezTo>
                    <a:pt x="6369" y="23146"/>
                    <a:pt x="6437" y="23146"/>
                    <a:pt x="6506" y="23123"/>
                  </a:cubicBezTo>
                  <a:cubicBezTo>
                    <a:pt x="6552" y="23123"/>
                    <a:pt x="6620" y="23077"/>
                    <a:pt x="6689" y="23054"/>
                  </a:cubicBezTo>
                  <a:cubicBezTo>
                    <a:pt x="6757" y="23009"/>
                    <a:pt x="6803" y="22963"/>
                    <a:pt x="6848" y="22917"/>
                  </a:cubicBezTo>
                  <a:cubicBezTo>
                    <a:pt x="6940" y="22803"/>
                    <a:pt x="6985" y="22689"/>
                    <a:pt x="7031" y="22529"/>
                  </a:cubicBezTo>
                  <a:cubicBezTo>
                    <a:pt x="7054" y="22370"/>
                    <a:pt x="7054" y="22233"/>
                    <a:pt x="7031" y="22027"/>
                  </a:cubicBezTo>
                  <a:cubicBezTo>
                    <a:pt x="7008" y="21868"/>
                    <a:pt x="6962" y="21708"/>
                    <a:pt x="6871" y="21525"/>
                  </a:cubicBezTo>
                  <a:cubicBezTo>
                    <a:pt x="6825" y="21457"/>
                    <a:pt x="6780" y="21365"/>
                    <a:pt x="6734" y="21274"/>
                  </a:cubicBezTo>
                  <a:lnTo>
                    <a:pt x="6711" y="21228"/>
                  </a:lnTo>
                  <a:cubicBezTo>
                    <a:pt x="6643" y="21114"/>
                    <a:pt x="6552" y="21023"/>
                    <a:pt x="6483" y="20909"/>
                  </a:cubicBezTo>
                  <a:cubicBezTo>
                    <a:pt x="6437" y="20818"/>
                    <a:pt x="6369" y="20749"/>
                    <a:pt x="6323" y="20658"/>
                  </a:cubicBezTo>
                  <a:cubicBezTo>
                    <a:pt x="6232" y="20544"/>
                    <a:pt x="6141" y="20407"/>
                    <a:pt x="6049" y="20270"/>
                  </a:cubicBezTo>
                  <a:cubicBezTo>
                    <a:pt x="5890" y="20019"/>
                    <a:pt x="5753" y="19790"/>
                    <a:pt x="5661" y="19562"/>
                  </a:cubicBezTo>
                  <a:cubicBezTo>
                    <a:pt x="5639" y="19494"/>
                    <a:pt x="5593" y="19425"/>
                    <a:pt x="5570" y="19357"/>
                  </a:cubicBezTo>
                  <a:cubicBezTo>
                    <a:pt x="5547" y="19265"/>
                    <a:pt x="5524" y="19174"/>
                    <a:pt x="5502" y="19083"/>
                  </a:cubicBezTo>
                  <a:cubicBezTo>
                    <a:pt x="5433" y="18877"/>
                    <a:pt x="5410" y="18695"/>
                    <a:pt x="5365" y="18467"/>
                  </a:cubicBezTo>
                  <a:cubicBezTo>
                    <a:pt x="5342" y="18330"/>
                    <a:pt x="5342" y="18170"/>
                    <a:pt x="5319" y="18010"/>
                  </a:cubicBezTo>
                  <a:cubicBezTo>
                    <a:pt x="5319" y="17850"/>
                    <a:pt x="5319" y="17668"/>
                    <a:pt x="5319" y="17485"/>
                  </a:cubicBezTo>
                  <a:cubicBezTo>
                    <a:pt x="5319" y="17211"/>
                    <a:pt x="5319" y="16892"/>
                    <a:pt x="5365" y="16504"/>
                  </a:cubicBezTo>
                  <a:cubicBezTo>
                    <a:pt x="5388" y="16161"/>
                    <a:pt x="5433" y="15842"/>
                    <a:pt x="5479" y="15499"/>
                  </a:cubicBezTo>
                  <a:lnTo>
                    <a:pt x="5479" y="15408"/>
                  </a:lnTo>
                  <a:cubicBezTo>
                    <a:pt x="5502" y="15408"/>
                    <a:pt x="5524" y="15385"/>
                    <a:pt x="5524" y="15385"/>
                  </a:cubicBezTo>
                  <a:cubicBezTo>
                    <a:pt x="5547" y="15385"/>
                    <a:pt x="5547" y="15362"/>
                    <a:pt x="5547" y="15340"/>
                  </a:cubicBezTo>
                  <a:cubicBezTo>
                    <a:pt x="5547" y="15271"/>
                    <a:pt x="5547" y="15225"/>
                    <a:pt x="5524" y="15157"/>
                  </a:cubicBezTo>
                  <a:cubicBezTo>
                    <a:pt x="5524" y="15134"/>
                    <a:pt x="5524" y="15134"/>
                    <a:pt x="5524" y="15111"/>
                  </a:cubicBezTo>
                  <a:cubicBezTo>
                    <a:pt x="5547" y="14906"/>
                    <a:pt x="5570" y="14700"/>
                    <a:pt x="5593" y="14495"/>
                  </a:cubicBezTo>
                  <a:cubicBezTo>
                    <a:pt x="5593" y="14472"/>
                    <a:pt x="5593" y="14449"/>
                    <a:pt x="5570" y="14449"/>
                  </a:cubicBezTo>
                  <a:cubicBezTo>
                    <a:pt x="5547" y="14426"/>
                    <a:pt x="5524" y="14426"/>
                    <a:pt x="5524" y="14426"/>
                  </a:cubicBezTo>
                  <a:cubicBezTo>
                    <a:pt x="5502" y="14426"/>
                    <a:pt x="5479" y="14426"/>
                    <a:pt x="5456" y="14449"/>
                  </a:cubicBezTo>
                  <a:cubicBezTo>
                    <a:pt x="5456" y="14449"/>
                    <a:pt x="5456" y="14472"/>
                    <a:pt x="5433" y="14495"/>
                  </a:cubicBezTo>
                  <a:cubicBezTo>
                    <a:pt x="5433" y="14586"/>
                    <a:pt x="5433" y="14678"/>
                    <a:pt x="5410" y="14792"/>
                  </a:cubicBezTo>
                  <a:cubicBezTo>
                    <a:pt x="5388" y="14723"/>
                    <a:pt x="5365" y="14655"/>
                    <a:pt x="5342" y="14609"/>
                  </a:cubicBezTo>
                  <a:cubicBezTo>
                    <a:pt x="5273" y="14449"/>
                    <a:pt x="5182" y="14312"/>
                    <a:pt x="5114" y="14198"/>
                  </a:cubicBezTo>
                  <a:cubicBezTo>
                    <a:pt x="5022" y="14061"/>
                    <a:pt x="4931" y="13924"/>
                    <a:pt x="4840" y="13787"/>
                  </a:cubicBezTo>
                  <a:cubicBezTo>
                    <a:pt x="4657" y="13536"/>
                    <a:pt x="4452" y="13308"/>
                    <a:pt x="4246" y="13057"/>
                  </a:cubicBezTo>
                  <a:lnTo>
                    <a:pt x="4201" y="13011"/>
                  </a:lnTo>
                  <a:cubicBezTo>
                    <a:pt x="4018" y="12783"/>
                    <a:pt x="3835" y="12555"/>
                    <a:pt x="3676" y="12327"/>
                  </a:cubicBezTo>
                  <a:cubicBezTo>
                    <a:pt x="3333" y="11847"/>
                    <a:pt x="3059" y="11254"/>
                    <a:pt x="2831" y="10592"/>
                  </a:cubicBezTo>
                  <a:cubicBezTo>
                    <a:pt x="2580" y="9861"/>
                    <a:pt x="2420" y="9108"/>
                    <a:pt x="2375" y="8332"/>
                  </a:cubicBezTo>
                  <a:cubicBezTo>
                    <a:pt x="2329" y="7693"/>
                    <a:pt x="2352" y="7077"/>
                    <a:pt x="2466" y="6506"/>
                  </a:cubicBezTo>
                  <a:cubicBezTo>
                    <a:pt x="2489" y="6324"/>
                    <a:pt x="2534" y="6164"/>
                    <a:pt x="2603" y="6004"/>
                  </a:cubicBezTo>
                  <a:cubicBezTo>
                    <a:pt x="2648" y="5844"/>
                    <a:pt x="2717" y="5684"/>
                    <a:pt x="2785" y="5525"/>
                  </a:cubicBezTo>
                  <a:cubicBezTo>
                    <a:pt x="2877" y="5319"/>
                    <a:pt x="2991" y="5137"/>
                    <a:pt x="3105" y="4954"/>
                  </a:cubicBezTo>
                  <a:cubicBezTo>
                    <a:pt x="3219" y="4771"/>
                    <a:pt x="3356" y="4612"/>
                    <a:pt x="3493" y="4429"/>
                  </a:cubicBezTo>
                  <a:cubicBezTo>
                    <a:pt x="3698" y="4201"/>
                    <a:pt x="3904" y="3973"/>
                    <a:pt x="4132" y="3790"/>
                  </a:cubicBezTo>
                  <a:cubicBezTo>
                    <a:pt x="4360" y="3584"/>
                    <a:pt x="4611" y="3402"/>
                    <a:pt x="4863" y="3196"/>
                  </a:cubicBezTo>
                  <a:lnTo>
                    <a:pt x="4885" y="3196"/>
                  </a:lnTo>
                  <a:cubicBezTo>
                    <a:pt x="5524" y="2763"/>
                    <a:pt x="6209" y="2420"/>
                    <a:pt x="6962" y="2147"/>
                  </a:cubicBezTo>
                  <a:cubicBezTo>
                    <a:pt x="7214" y="2078"/>
                    <a:pt x="7465" y="1987"/>
                    <a:pt x="7716" y="1941"/>
                  </a:cubicBezTo>
                  <a:cubicBezTo>
                    <a:pt x="7990" y="1873"/>
                    <a:pt x="8286" y="1850"/>
                    <a:pt x="8606" y="1827"/>
                  </a:cubicBezTo>
                  <a:cubicBezTo>
                    <a:pt x="8720" y="1804"/>
                    <a:pt x="8857" y="1804"/>
                    <a:pt x="8971" y="1804"/>
                  </a:cubicBezTo>
                  <a:cubicBezTo>
                    <a:pt x="9108" y="1804"/>
                    <a:pt x="9222" y="1804"/>
                    <a:pt x="9359" y="1827"/>
                  </a:cubicBezTo>
                  <a:cubicBezTo>
                    <a:pt x="9610" y="1827"/>
                    <a:pt x="9884" y="1873"/>
                    <a:pt x="10158" y="1918"/>
                  </a:cubicBezTo>
                  <a:cubicBezTo>
                    <a:pt x="10409" y="1987"/>
                    <a:pt x="10706" y="2055"/>
                    <a:pt x="10980" y="2147"/>
                  </a:cubicBezTo>
                  <a:cubicBezTo>
                    <a:pt x="11254" y="2238"/>
                    <a:pt x="11505" y="2352"/>
                    <a:pt x="11779" y="2466"/>
                  </a:cubicBezTo>
                  <a:cubicBezTo>
                    <a:pt x="12144" y="2649"/>
                    <a:pt x="12509" y="2854"/>
                    <a:pt x="12851" y="3082"/>
                  </a:cubicBezTo>
                  <a:cubicBezTo>
                    <a:pt x="13171" y="3311"/>
                    <a:pt x="13513" y="3539"/>
                    <a:pt x="13833" y="3836"/>
                  </a:cubicBezTo>
                  <a:cubicBezTo>
                    <a:pt x="14107" y="4064"/>
                    <a:pt x="14381" y="4315"/>
                    <a:pt x="14632" y="4589"/>
                  </a:cubicBezTo>
                  <a:lnTo>
                    <a:pt x="14677" y="4612"/>
                  </a:lnTo>
                  <a:cubicBezTo>
                    <a:pt x="14677" y="4612"/>
                    <a:pt x="14700" y="4634"/>
                    <a:pt x="14723" y="4634"/>
                  </a:cubicBezTo>
                  <a:cubicBezTo>
                    <a:pt x="14746" y="4612"/>
                    <a:pt x="14769" y="4612"/>
                    <a:pt x="14769" y="4589"/>
                  </a:cubicBezTo>
                  <a:cubicBezTo>
                    <a:pt x="14792" y="4543"/>
                    <a:pt x="14837" y="4475"/>
                    <a:pt x="14860" y="4429"/>
                  </a:cubicBezTo>
                  <a:cubicBezTo>
                    <a:pt x="14860" y="4406"/>
                    <a:pt x="14860" y="4383"/>
                    <a:pt x="14860" y="4383"/>
                  </a:cubicBezTo>
                  <a:cubicBezTo>
                    <a:pt x="14837" y="4292"/>
                    <a:pt x="14837" y="4224"/>
                    <a:pt x="14814" y="4155"/>
                  </a:cubicBezTo>
                  <a:cubicBezTo>
                    <a:pt x="14792" y="4064"/>
                    <a:pt x="14769" y="3995"/>
                    <a:pt x="14746" y="3904"/>
                  </a:cubicBezTo>
                  <a:cubicBezTo>
                    <a:pt x="14700" y="3744"/>
                    <a:pt x="14655" y="3584"/>
                    <a:pt x="14563" y="3379"/>
                  </a:cubicBezTo>
                  <a:cubicBezTo>
                    <a:pt x="14426" y="3060"/>
                    <a:pt x="14244" y="2740"/>
                    <a:pt x="13993" y="2398"/>
                  </a:cubicBezTo>
                  <a:cubicBezTo>
                    <a:pt x="13833" y="2147"/>
                    <a:pt x="13605" y="1895"/>
                    <a:pt x="13354" y="1644"/>
                  </a:cubicBezTo>
                  <a:cubicBezTo>
                    <a:pt x="13148" y="1439"/>
                    <a:pt x="12897" y="1233"/>
                    <a:pt x="12646" y="1028"/>
                  </a:cubicBezTo>
                  <a:cubicBezTo>
                    <a:pt x="12144" y="686"/>
                    <a:pt x="11596" y="435"/>
                    <a:pt x="11003" y="252"/>
                  </a:cubicBezTo>
                  <a:cubicBezTo>
                    <a:pt x="10478" y="92"/>
                    <a:pt x="9884" y="1"/>
                    <a:pt x="9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3823780" y="2285914"/>
              <a:ext cx="5874" cy="11749"/>
            </a:xfrm>
            <a:custGeom>
              <a:rect b="b" l="l" r="r" t="t"/>
              <a:pathLst>
                <a:path extrusionOk="0" h="366" w="183">
                  <a:moveTo>
                    <a:pt x="114" y="1"/>
                  </a:moveTo>
                  <a:cubicBezTo>
                    <a:pt x="69" y="1"/>
                    <a:pt x="46" y="23"/>
                    <a:pt x="46" y="46"/>
                  </a:cubicBezTo>
                  <a:cubicBezTo>
                    <a:pt x="46" y="138"/>
                    <a:pt x="23" y="206"/>
                    <a:pt x="0" y="274"/>
                  </a:cubicBezTo>
                  <a:cubicBezTo>
                    <a:pt x="0" y="297"/>
                    <a:pt x="0" y="320"/>
                    <a:pt x="23" y="343"/>
                  </a:cubicBezTo>
                  <a:cubicBezTo>
                    <a:pt x="23" y="343"/>
                    <a:pt x="46" y="366"/>
                    <a:pt x="69" y="366"/>
                  </a:cubicBezTo>
                  <a:cubicBezTo>
                    <a:pt x="91" y="366"/>
                    <a:pt x="91" y="366"/>
                    <a:pt x="114" y="343"/>
                  </a:cubicBezTo>
                  <a:cubicBezTo>
                    <a:pt x="137" y="343"/>
                    <a:pt x="137" y="320"/>
                    <a:pt x="137" y="297"/>
                  </a:cubicBezTo>
                  <a:cubicBezTo>
                    <a:pt x="160" y="229"/>
                    <a:pt x="183" y="138"/>
                    <a:pt x="183" y="69"/>
                  </a:cubicBezTo>
                  <a:cubicBezTo>
                    <a:pt x="183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3820089" y="2285176"/>
              <a:ext cx="7383" cy="10850"/>
            </a:xfrm>
            <a:custGeom>
              <a:rect b="b" l="l" r="r" t="t"/>
              <a:pathLst>
                <a:path extrusionOk="0" h="338" w="230">
                  <a:moveTo>
                    <a:pt x="69" y="1"/>
                  </a:moveTo>
                  <a:cubicBezTo>
                    <a:pt x="47" y="1"/>
                    <a:pt x="47" y="1"/>
                    <a:pt x="24" y="24"/>
                  </a:cubicBezTo>
                  <a:cubicBezTo>
                    <a:pt x="24" y="24"/>
                    <a:pt x="1" y="24"/>
                    <a:pt x="1" y="46"/>
                  </a:cubicBezTo>
                  <a:cubicBezTo>
                    <a:pt x="1" y="69"/>
                    <a:pt x="1" y="92"/>
                    <a:pt x="1" y="115"/>
                  </a:cubicBezTo>
                  <a:cubicBezTo>
                    <a:pt x="1" y="138"/>
                    <a:pt x="24" y="161"/>
                    <a:pt x="24" y="183"/>
                  </a:cubicBezTo>
                  <a:cubicBezTo>
                    <a:pt x="47" y="229"/>
                    <a:pt x="69" y="252"/>
                    <a:pt x="69" y="297"/>
                  </a:cubicBezTo>
                  <a:cubicBezTo>
                    <a:pt x="92" y="320"/>
                    <a:pt x="92" y="320"/>
                    <a:pt x="115" y="320"/>
                  </a:cubicBezTo>
                  <a:cubicBezTo>
                    <a:pt x="126" y="332"/>
                    <a:pt x="138" y="337"/>
                    <a:pt x="146" y="337"/>
                  </a:cubicBezTo>
                  <a:cubicBezTo>
                    <a:pt x="155" y="337"/>
                    <a:pt x="161" y="332"/>
                    <a:pt x="161" y="320"/>
                  </a:cubicBezTo>
                  <a:cubicBezTo>
                    <a:pt x="206" y="320"/>
                    <a:pt x="229" y="275"/>
                    <a:pt x="206" y="229"/>
                  </a:cubicBezTo>
                  <a:cubicBezTo>
                    <a:pt x="184" y="206"/>
                    <a:pt x="184" y="183"/>
                    <a:pt x="161" y="161"/>
                  </a:cubicBezTo>
                  <a:cubicBezTo>
                    <a:pt x="138" y="138"/>
                    <a:pt x="138" y="92"/>
                    <a:pt x="115" y="46"/>
                  </a:cubicBezTo>
                  <a:cubicBezTo>
                    <a:pt x="115" y="24"/>
                    <a:pt x="92" y="24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3817906" y="2285176"/>
              <a:ext cx="8828" cy="11042"/>
            </a:xfrm>
            <a:custGeom>
              <a:rect b="b" l="l" r="r" t="t"/>
              <a:pathLst>
                <a:path extrusionOk="0" h="344" w="275">
                  <a:moveTo>
                    <a:pt x="23" y="1"/>
                  </a:moveTo>
                  <a:cubicBezTo>
                    <a:pt x="0" y="24"/>
                    <a:pt x="0" y="46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46" y="138"/>
                    <a:pt x="69" y="183"/>
                    <a:pt x="92" y="229"/>
                  </a:cubicBezTo>
                  <a:cubicBezTo>
                    <a:pt x="92" y="252"/>
                    <a:pt x="115" y="275"/>
                    <a:pt x="137" y="320"/>
                  </a:cubicBezTo>
                  <a:cubicBezTo>
                    <a:pt x="137" y="320"/>
                    <a:pt x="160" y="343"/>
                    <a:pt x="183" y="343"/>
                  </a:cubicBezTo>
                  <a:lnTo>
                    <a:pt x="229" y="343"/>
                  </a:lnTo>
                  <a:cubicBezTo>
                    <a:pt x="252" y="320"/>
                    <a:pt x="274" y="297"/>
                    <a:pt x="252" y="252"/>
                  </a:cubicBezTo>
                  <a:cubicBezTo>
                    <a:pt x="206" y="183"/>
                    <a:pt x="160" y="92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3820089" y="2273460"/>
              <a:ext cx="8828" cy="16146"/>
            </a:xfrm>
            <a:custGeom>
              <a:rect b="b" l="l" r="r" t="t"/>
              <a:pathLst>
                <a:path extrusionOk="0" h="503" w="275">
                  <a:moveTo>
                    <a:pt x="47" y="1"/>
                  </a:moveTo>
                  <a:cubicBezTo>
                    <a:pt x="24" y="23"/>
                    <a:pt x="1" y="69"/>
                    <a:pt x="24" y="92"/>
                  </a:cubicBezTo>
                  <a:cubicBezTo>
                    <a:pt x="47" y="160"/>
                    <a:pt x="69" y="229"/>
                    <a:pt x="92" y="320"/>
                  </a:cubicBezTo>
                  <a:cubicBezTo>
                    <a:pt x="115" y="343"/>
                    <a:pt x="115" y="389"/>
                    <a:pt x="138" y="434"/>
                  </a:cubicBezTo>
                  <a:cubicBezTo>
                    <a:pt x="138" y="480"/>
                    <a:pt x="161" y="503"/>
                    <a:pt x="206" y="503"/>
                  </a:cubicBezTo>
                  <a:cubicBezTo>
                    <a:pt x="252" y="503"/>
                    <a:pt x="275" y="457"/>
                    <a:pt x="275" y="411"/>
                  </a:cubicBezTo>
                  <a:cubicBezTo>
                    <a:pt x="252" y="366"/>
                    <a:pt x="229" y="320"/>
                    <a:pt x="229" y="252"/>
                  </a:cubicBezTo>
                  <a:cubicBezTo>
                    <a:pt x="206" y="183"/>
                    <a:pt x="161" y="115"/>
                    <a:pt x="138" y="46"/>
                  </a:cubicBezTo>
                  <a:cubicBezTo>
                    <a:pt x="138" y="1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3820827" y="2273460"/>
              <a:ext cx="8089" cy="15633"/>
            </a:xfrm>
            <a:custGeom>
              <a:rect b="b" l="l" r="r" t="t"/>
              <a:pathLst>
                <a:path extrusionOk="0" h="487" w="252">
                  <a:moveTo>
                    <a:pt x="46" y="1"/>
                  </a:moveTo>
                  <a:cubicBezTo>
                    <a:pt x="1" y="23"/>
                    <a:pt x="1" y="69"/>
                    <a:pt x="1" y="92"/>
                  </a:cubicBezTo>
                  <a:cubicBezTo>
                    <a:pt x="24" y="115"/>
                    <a:pt x="24" y="160"/>
                    <a:pt x="46" y="183"/>
                  </a:cubicBezTo>
                  <a:cubicBezTo>
                    <a:pt x="69" y="206"/>
                    <a:pt x="69" y="252"/>
                    <a:pt x="92" y="297"/>
                  </a:cubicBezTo>
                  <a:cubicBezTo>
                    <a:pt x="92" y="343"/>
                    <a:pt x="115" y="389"/>
                    <a:pt x="115" y="434"/>
                  </a:cubicBezTo>
                  <a:cubicBezTo>
                    <a:pt x="133" y="453"/>
                    <a:pt x="152" y="486"/>
                    <a:pt x="182" y="486"/>
                  </a:cubicBezTo>
                  <a:cubicBezTo>
                    <a:pt x="190" y="486"/>
                    <a:pt x="197" y="484"/>
                    <a:pt x="206" y="480"/>
                  </a:cubicBezTo>
                  <a:cubicBezTo>
                    <a:pt x="229" y="480"/>
                    <a:pt x="252" y="457"/>
                    <a:pt x="252" y="411"/>
                  </a:cubicBezTo>
                  <a:cubicBezTo>
                    <a:pt x="252" y="366"/>
                    <a:pt x="229" y="297"/>
                    <a:pt x="229" y="252"/>
                  </a:cubicBezTo>
                  <a:cubicBezTo>
                    <a:pt x="206" y="229"/>
                    <a:pt x="206" y="206"/>
                    <a:pt x="183" y="160"/>
                  </a:cubicBezTo>
                  <a:cubicBezTo>
                    <a:pt x="183" y="115"/>
                    <a:pt x="161" y="69"/>
                    <a:pt x="138" y="46"/>
                  </a:cubicBezTo>
                  <a:cubicBezTo>
                    <a:pt x="115" y="23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3817168" y="2266879"/>
              <a:ext cx="11749" cy="21988"/>
            </a:xfrm>
            <a:custGeom>
              <a:rect b="b" l="l" r="r" t="t"/>
              <a:pathLst>
                <a:path extrusionOk="0" h="685" w="366">
                  <a:moveTo>
                    <a:pt x="92" y="0"/>
                  </a:moveTo>
                  <a:cubicBezTo>
                    <a:pt x="69" y="0"/>
                    <a:pt x="69" y="23"/>
                    <a:pt x="46" y="23"/>
                  </a:cubicBezTo>
                  <a:cubicBezTo>
                    <a:pt x="23" y="23"/>
                    <a:pt x="1" y="69"/>
                    <a:pt x="23" y="114"/>
                  </a:cubicBezTo>
                  <a:cubicBezTo>
                    <a:pt x="46" y="160"/>
                    <a:pt x="92" y="228"/>
                    <a:pt x="115" y="274"/>
                  </a:cubicBezTo>
                  <a:cubicBezTo>
                    <a:pt x="138" y="365"/>
                    <a:pt x="160" y="434"/>
                    <a:pt x="183" y="502"/>
                  </a:cubicBezTo>
                  <a:cubicBezTo>
                    <a:pt x="183" y="502"/>
                    <a:pt x="183" y="502"/>
                    <a:pt x="183" y="479"/>
                  </a:cubicBezTo>
                  <a:cubicBezTo>
                    <a:pt x="206" y="548"/>
                    <a:pt x="206" y="594"/>
                    <a:pt x="229" y="639"/>
                  </a:cubicBezTo>
                  <a:cubicBezTo>
                    <a:pt x="229" y="662"/>
                    <a:pt x="275" y="685"/>
                    <a:pt x="297" y="685"/>
                  </a:cubicBezTo>
                  <a:cubicBezTo>
                    <a:pt x="343" y="685"/>
                    <a:pt x="366" y="639"/>
                    <a:pt x="366" y="616"/>
                  </a:cubicBezTo>
                  <a:cubicBezTo>
                    <a:pt x="343" y="525"/>
                    <a:pt x="320" y="434"/>
                    <a:pt x="297" y="365"/>
                  </a:cubicBezTo>
                  <a:cubicBezTo>
                    <a:pt x="252" y="251"/>
                    <a:pt x="206" y="160"/>
                    <a:pt x="138" y="46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3818644" y="2269062"/>
              <a:ext cx="11010" cy="21282"/>
            </a:xfrm>
            <a:custGeom>
              <a:rect b="b" l="l" r="r" t="t"/>
              <a:pathLst>
                <a:path extrusionOk="0" h="663" w="343">
                  <a:moveTo>
                    <a:pt x="69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69" y="206"/>
                    <a:pt x="114" y="320"/>
                    <a:pt x="137" y="434"/>
                  </a:cubicBezTo>
                  <a:cubicBezTo>
                    <a:pt x="137" y="411"/>
                    <a:pt x="137" y="411"/>
                    <a:pt x="137" y="411"/>
                  </a:cubicBezTo>
                  <a:cubicBezTo>
                    <a:pt x="160" y="480"/>
                    <a:pt x="183" y="548"/>
                    <a:pt x="183" y="594"/>
                  </a:cubicBezTo>
                  <a:cubicBezTo>
                    <a:pt x="206" y="640"/>
                    <a:pt x="229" y="663"/>
                    <a:pt x="274" y="663"/>
                  </a:cubicBezTo>
                  <a:cubicBezTo>
                    <a:pt x="297" y="663"/>
                    <a:pt x="343" y="617"/>
                    <a:pt x="320" y="571"/>
                  </a:cubicBezTo>
                  <a:cubicBezTo>
                    <a:pt x="320" y="503"/>
                    <a:pt x="274" y="411"/>
                    <a:pt x="251" y="320"/>
                  </a:cubicBezTo>
                  <a:cubicBezTo>
                    <a:pt x="229" y="229"/>
                    <a:pt x="183" y="138"/>
                    <a:pt x="160" y="46"/>
                  </a:cubicBezTo>
                  <a:cubicBezTo>
                    <a:pt x="137" y="23"/>
                    <a:pt x="114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3821565" y="2273460"/>
              <a:ext cx="7351" cy="15408"/>
            </a:xfrm>
            <a:custGeom>
              <a:rect b="b" l="l" r="r" t="t"/>
              <a:pathLst>
                <a:path extrusionOk="0" h="480" w="229">
                  <a:moveTo>
                    <a:pt x="46" y="1"/>
                  </a:moveTo>
                  <a:cubicBezTo>
                    <a:pt x="23" y="1"/>
                    <a:pt x="1" y="23"/>
                    <a:pt x="1" y="69"/>
                  </a:cubicBezTo>
                  <a:cubicBezTo>
                    <a:pt x="23" y="183"/>
                    <a:pt x="46" y="297"/>
                    <a:pt x="69" y="411"/>
                  </a:cubicBezTo>
                  <a:cubicBezTo>
                    <a:pt x="92" y="457"/>
                    <a:pt x="115" y="480"/>
                    <a:pt x="160" y="480"/>
                  </a:cubicBezTo>
                  <a:cubicBezTo>
                    <a:pt x="183" y="457"/>
                    <a:pt x="229" y="434"/>
                    <a:pt x="206" y="389"/>
                  </a:cubicBezTo>
                  <a:cubicBezTo>
                    <a:pt x="183" y="274"/>
                    <a:pt x="160" y="160"/>
                    <a:pt x="138" y="46"/>
                  </a:cubicBezTo>
                  <a:cubicBezTo>
                    <a:pt x="138" y="23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3815691" y="2282255"/>
              <a:ext cx="11042" cy="13963"/>
            </a:xfrm>
            <a:custGeom>
              <a:rect b="b" l="l" r="r" t="t"/>
              <a:pathLst>
                <a:path extrusionOk="0" h="435" w="344">
                  <a:moveTo>
                    <a:pt x="24" y="0"/>
                  </a:moveTo>
                  <a:cubicBezTo>
                    <a:pt x="24" y="23"/>
                    <a:pt x="1" y="46"/>
                    <a:pt x="1" y="46"/>
                  </a:cubicBezTo>
                  <a:cubicBezTo>
                    <a:pt x="1" y="69"/>
                    <a:pt x="1" y="92"/>
                    <a:pt x="24" y="115"/>
                  </a:cubicBezTo>
                  <a:cubicBezTo>
                    <a:pt x="69" y="183"/>
                    <a:pt x="138" y="274"/>
                    <a:pt x="184" y="366"/>
                  </a:cubicBezTo>
                  <a:cubicBezTo>
                    <a:pt x="184" y="366"/>
                    <a:pt x="206" y="388"/>
                    <a:pt x="206" y="388"/>
                  </a:cubicBezTo>
                  <a:cubicBezTo>
                    <a:pt x="206" y="411"/>
                    <a:pt x="229" y="411"/>
                    <a:pt x="252" y="434"/>
                  </a:cubicBezTo>
                  <a:lnTo>
                    <a:pt x="298" y="434"/>
                  </a:lnTo>
                  <a:cubicBezTo>
                    <a:pt x="321" y="411"/>
                    <a:pt x="321" y="411"/>
                    <a:pt x="343" y="388"/>
                  </a:cubicBezTo>
                  <a:cubicBezTo>
                    <a:pt x="343" y="366"/>
                    <a:pt x="343" y="343"/>
                    <a:pt x="343" y="343"/>
                  </a:cubicBezTo>
                  <a:cubicBezTo>
                    <a:pt x="275" y="229"/>
                    <a:pt x="206" y="115"/>
                    <a:pt x="138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3813508" y="2282255"/>
              <a:ext cx="13225" cy="14509"/>
            </a:xfrm>
            <a:custGeom>
              <a:rect b="b" l="l" r="r" t="t"/>
              <a:pathLst>
                <a:path extrusionOk="0" h="452" w="412">
                  <a:moveTo>
                    <a:pt x="69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1" y="46"/>
                    <a:pt x="1" y="92"/>
                    <a:pt x="23" y="115"/>
                  </a:cubicBezTo>
                  <a:cubicBezTo>
                    <a:pt x="69" y="160"/>
                    <a:pt x="115" y="229"/>
                    <a:pt x="160" y="274"/>
                  </a:cubicBezTo>
                  <a:cubicBezTo>
                    <a:pt x="206" y="320"/>
                    <a:pt x="252" y="366"/>
                    <a:pt x="274" y="434"/>
                  </a:cubicBezTo>
                  <a:cubicBezTo>
                    <a:pt x="286" y="446"/>
                    <a:pt x="303" y="451"/>
                    <a:pt x="320" y="451"/>
                  </a:cubicBezTo>
                  <a:cubicBezTo>
                    <a:pt x="337" y="451"/>
                    <a:pt x="354" y="446"/>
                    <a:pt x="366" y="434"/>
                  </a:cubicBezTo>
                  <a:cubicBezTo>
                    <a:pt x="411" y="411"/>
                    <a:pt x="411" y="366"/>
                    <a:pt x="389" y="343"/>
                  </a:cubicBezTo>
                  <a:cubicBezTo>
                    <a:pt x="343" y="297"/>
                    <a:pt x="297" y="229"/>
                    <a:pt x="274" y="183"/>
                  </a:cubicBezTo>
                  <a:cubicBezTo>
                    <a:pt x="229" y="137"/>
                    <a:pt x="183" y="92"/>
                    <a:pt x="137" y="23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3814985" y="2283731"/>
              <a:ext cx="13225" cy="13931"/>
            </a:xfrm>
            <a:custGeom>
              <a:rect b="b" l="l" r="r" t="t"/>
              <a:pathLst>
                <a:path extrusionOk="0" h="434" w="412">
                  <a:moveTo>
                    <a:pt x="91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23" y="91"/>
                    <a:pt x="46" y="114"/>
                  </a:cubicBezTo>
                  <a:cubicBezTo>
                    <a:pt x="69" y="137"/>
                    <a:pt x="69" y="160"/>
                    <a:pt x="91" y="160"/>
                  </a:cubicBezTo>
                  <a:cubicBezTo>
                    <a:pt x="114" y="183"/>
                    <a:pt x="137" y="206"/>
                    <a:pt x="160" y="228"/>
                  </a:cubicBezTo>
                  <a:cubicBezTo>
                    <a:pt x="183" y="251"/>
                    <a:pt x="206" y="297"/>
                    <a:pt x="228" y="320"/>
                  </a:cubicBezTo>
                  <a:cubicBezTo>
                    <a:pt x="228" y="342"/>
                    <a:pt x="251" y="365"/>
                    <a:pt x="251" y="388"/>
                  </a:cubicBezTo>
                  <a:cubicBezTo>
                    <a:pt x="274" y="434"/>
                    <a:pt x="320" y="434"/>
                    <a:pt x="343" y="434"/>
                  </a:cubicBezTo>
                  <a:cubicBezTo>
                    <a:pt x="388" y="411"/>
                    <a:pt x="411" y="365"/>
                    <a:pt x="388" y="342"/>
                  </a:cubicBezTo>
                  <a:cubicBezTo>
                    <a:pt x="365" y="274"/>
                    <a:pt x="320" y="228"/>
                    <a:pt x="297" y="183"/>
                  </a:cubicBezTo>
                  <a:cubicBezTo>
                    <a:pt x="251" y="114"/>
                    <a:pt x="183" y="6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3817906" y="2285914"/>
              <a:ext cx="10304" cy="12487"/>
            </a:xfrm>
            <a:custGeom>
              <a:rect b="b" l="l" r="r" t="t"/>
              <a:pathLst>
                <a:path extrusionOk="0" h="389" w="321">
                  <a:moveTo>
                    <a:pt x="69" y="1"/>
                  </a:moveTo>
                  <a:cubicBezTo>
                    <a:pt x="46" y="1"/>
                    <a:pt x="46" y="1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46" y="160"/>
                    <a:pt x="92" y="229"/>
                    <a:pt x="115" y="274"/>
                  </a:cubicBezTo>
                  <a:cubicBezTo>
                    <a:pt x="137" y="297"/>
                    <a:pt x="160" y="320"/>
                    <a:pt x="160" y="343"/>
                  </a:cubicBezTo>
                  <a:cubicBezTo>
                    <a:pt x="183" y="366"/>
                    <a:pt x="183" y="389"/>
                    <a:pt x="206" y="389"/>
                  </a:cubicBezTo>
                  <a:lnTo>
                    <a:pt x="252" y="389"/>
                  </a:lnTo>
                  <a:cubicBezTo>
                    <a:pt x="297" y="366"/>
                    <a:pt x="320" y="320"/>
                    <a:pt x="297" y="297"/>
                  </a:cubicBezTo>
                  <a:cubicBezTo>
                    <a:pt x="229" y="206"/>
                    <a:pt x="183" y="115"/>
                    <a:pt x="115" y="23"/>
                  </a:cubicBezTo>
                  <a:cubicBezTo>
                    <a:pt x="115" y="23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3818644" y="2287390"/>
              <a:ext cx="9566" cy="11331"/>
            </a:xfrm>
            <a:custGeom>
              <a:rect b="b" l="l" r="r" t="t"/>
              <a:pathLst>
                <a:path extrusionOk="0" h="353" w="298">
                  <a:moveTo>
                    <a:pt x="69" y="0"/>
                  </a:moveTo>
                  <a:cubicBezTo>
                    <a:pt x="23" y="23"/>
                    <a:pt x="0" y="46"/>
                    <a:pt x="23" y="92"/>
                  </a:cubicBezTo>
                  <a:cubicBezTo>
                    <a:pt x="69" y="160"/>
                    <a:pt x="114" y="228"/>
                    <a:pt x="137" y="320"/>
                  </a:cubicBezTo>
                  <a:cubicBezTo>
                    <a:pt x="153" y="336"/>
                    <a:pt x="181" y="352"/>
                    <a:pt x="204" y="352"/>
                  </a:cubicBezTo>
                  <a:cubicBezTo>
                    <a:pt x="213" y="352"/>
                    <a:pt x="222" y="349"/>
                    <a:pt x="229" y="343"/>
                  </a:cubicBezTo>
                  <a:cubicBezTo>
                    <a:pt x="274" y="320"/>
                    <a:pt x="297" y="297"/>
                    <a:pt x="274" y="251"/>
                  </a:cubicBezTo>
                  <a:cubicBezTo>
                    <a:pt x="229" y="183"/>
                    <a:pt x="183" y="114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3823780" y="2288129"/>
              <a:ext cx="5136" cy="10465"/>
            </a:xfrm>
            <a:custGeom>
              <a:rect b="b" l="l" r="r" t="t"/>
              <a:pathLst>
                <a:path extrusionOk="0" h="326" w="160">
                  <a:moveTo>
                    <a:pt x="91" y="0"/>
                  </a:moveTo>
                  <a:cubicBezTo>
                    <a:pt x="46" y="0"/>
                    <a:pt x="23" y="23"/>
                    <a:pt x="23" y="69"/>
                  </a:cubicBezTo>
                  <a:cubicBezTo>
                    <a:pt x="23" y="114"/>
                    <a:pt x="0" y="183"/>
                    <a:pt x="0" y="251"/>
                  </a:cubicBezTo>
                  <a:cubicBezTo>
                    <a:pt x="0" y="297"/>
                    <a:pt x="23" y="320"/>
                    <a:pt x="69" y="320"/>
                  </a:cubicBezTo>
                  <a:cubicBezTo>
                    <a:pt x="73" y="324"/>
                    <a:pt x="78" y="326"/>
                    <a:pt x="84" y="326"/>
                  </a:cubicBezTo>
                  <a:cubicBezTo>
                    <a:pt x="107" y="326"/>
                    <a:pt x="137" y="292"/>
                    <a:pt x="137" y="274"/>
                  </a:cubicBezTo>
                  <a:cubicBezTo>
                    <a:pt x="137" y="205"/>
                    <a:pt x="160" y="137"/>
                    <a:pt x="160" y="69"/>
                  </a:cubicBezTo>
                  <a:cubicBezTo>
                    <a:pt x="160" y="46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3822304" y="2276381"/>
              <a:ext cx="6613" cy="11781"/>
            </a:xfrm>
            <a:custGeom>
              <a:rect b="b" l="l" r="r" t="t"/>
              <a:pathLst>
                <a:path extrusionOk="0" h="367" w="206">
                  <a:moveTo>
                    <a:pt x="46" y="1"/>
                  </a:moveTo>
                  <a:cubicBezTo>
                    <a:pt x="0" y="24"/>
                    <a:pt x="0" y="69"/>
                    <a:pt x="0" y="92"/>
                  </a:cubicBezTo>
                  <a:cubicBezTo>
                    <a:pt x="23" y="138"/>
                    <a:pt x="46" y="183"/>
                    <a:pt x="46" y="206"/>
                  </a:cubicBezTo>
                  <a:cubicBezTo>
                    <a:pt x="46" y="252"/>
                    <a:pt x="69" y="275"/>
                    <a:pt x="69" y="298"/>
                  </a:cubicBezTo>
                  <a:cubicBezTo>
                    <a:pt x="69" y="343"/>
                    <a:pt x="115" y="366"/>
                    <a:pt x="137" y="366"/>
                  </a:cubicBezTo>
                  <a:cubicBezTo>
                    <a:pt x="183" y="366"/>
                    <a:pt x="206" y="320"/>
                    <a:pt x="206" y="275"/>
                  </a:cubicBezTo>
                  <a:cubicBezTo>
                    <a:pt x="206" y="252"/>
                    <a:pt x="183" y="206"/>
                    <a:pt x="183" y="183"/>
                  </a:cubicBezTo>
                  <a:cubicBezTo>
                    <a:pt x="160" y="138"/>
                    <a:pt x="137" y="92"/>
                    <a:pt x="137" y="46"/>
                  </a:cubicBezTo>
                  <a:cubicBezTo>
                    <a:pt x="115" y="24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3822304" y="2278595"/>
              <a:ext cx="6613" cy="11299"/>
            </a:xfrm>
            <a:custGeom>
              <a:rect b="b" l="l" r="r" t="t"/>
              <a:pathLst>
                <a:path extrusionOk="0" h="352" w="206">
                  <a:moveTo>
                    <a:pt x="46" y="0"/>
                  </a:moveTo>
                  <a:cubicBezTo>
                    <a:pt x="46" y="23"/>
                    <a:pt x="23" y="23"/>
                    <a:pt x="23" y="46"/>
                  </a:cubicBezTo>
                  <a:cubicBezTo>
                    <a:pt x="0" y="69"/>
                    <a:pt x="23" y="69"/>
                    <a:pt x="23" y="92"/>
                  </a:cubicBezTo>
                  <a:cubicBezTo>
                    <a:pt x="23" y="103"/>
                    <a:pt x="23" y="109"/>
                    <a:pt x="23" y="114"/>
                  </a:cubicBezTo>
                  <a:cubicBezTo>
                    <a:pt x="46" y="183"/>
                    <a:pt x="69" y="229"/>
                    <a:pt x="69" y="297"/>
                  </a:cubicBezTo>
                  <a:cubicBezTo>
                    <a:pt x="69" y="330"/>
                    <a:pt x="93" y="352"/>
                    <a:pt x="124" y="352"/>
                  </a:cubicBezTo>
                  <a:cubicBezTo>
                    <a:pt x="136" y="352"/>
                    <a:pt x="148" y="349"/>
                    <a:pt x="160" y="343"/>
                  </a:cubicBezTo>
                  <a:cubicBezTo>
                    <a:pt x="183" y="343"/>
                    <a:pt x="206" y="320"/>
                    <a:pt x="206" y="274"/>
                  </a:cubicBezTo>
                  <a:cubicBezTo>
                    <a:pt x="183" y="183"/>
                    <a:pt x="160" y="114"/>
                    <a:pt x="137" y="46"/>
                  </a:cubicBezTo>
                  <a:cubicBezTo>
                    <a:pt x="137" y="23"/>
                    <a:pt x="115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3817906" y="2268324"/>
              <a:ext cx="11010" cy="20544"/>
            </a:xfrm>
            <a:custGeom>
              <a:rect b="b" l="l" r="r" t="t"/>
              <a:pathLst>
                <a:path extrusionOk="0" h="640" w="343">
                  <a:moveTo>
                    <a:pt x="46" y="1"/>
                  </a:moveTo>
                  <a:cubicBezTo>
                    <a:pt x="23" y="24"/>
                    <a:pt x="0" y="69"/>
                    <a:pt x="23" y="92"/>
                  </a:cubicBezTo>
                  <a:cubicBezTo>
                    <a:pt x="46" y="161"/>
                    <a:pt x="92" y="206"/>
                    <a:pt x="115" y="275"/>
                  </a:cubicBezTo>
                  <a:cubicBezTo>
                    <a:pt x="137" y="320"/>
                    <a:pt x="160" y="389"/>
                    <a:pt x="160" y="434"/>
                  </a:cubicBezTo>
                  <a:cubicBezTo>
                    <a:pt x="183" y="480"/>
                    <a:pt x="183" y="526"/>
                    <a:pt x="206" y="571"/>
                  </a:cubicBezTo>
                  <a:cubicBezTo>
                    <a:pt x="206" y="617"/>
                    <a:pt x="252" y="640"/>
                    <a:pt x="274" y="640"/>
                  </a:cubicBezTo>
                  <a:cubicBezTo>
                    <a:pt x="320" y="617"/>
                    <a:pt x="343" y="594"/>
                    <a:pt x="343" y="549"/>
                  </a:cubicBezTo>
                  <a:cubicBezTo>
                    <a:pt x="320" y="457"/>
                    <a:pt x="297" y="389"/>
                    <a:pt x="274" y="297"/>
                  </a:cubicBezTo>
                  <a:cubicBezTo>
                    <a:pt x="229" y="206"/>
                    <a:pt x="183" y="115"/>
                    <a:pt x="137" y="46"/>
                  </a:cubicBezTo>
                  <a:cubicBezTo>
                    <a:pt x="137" y="24"/>
                    <a:pt x="137" y="24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3818644" y="2269062"/>
              <a:ext cx="11010" cy="20737"/>
            </a:xfrm>
            <a:custGeom>
              <a:rect b="b" l="l" r="r" t="t"/>
              <a:pathLst>
                <a:path extrusionOk="0" h="646" w="343">
                  <a:moveTo>
                    <a:pt x="69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46" y="160"/>
                    <a:pt x="92" y="206"/>
                    <a:pt x="114" y="274"/>
                  </a:cubicBezTo>
                  <a:cubicBezTo>
                    <a:pt x="137" y="343"/>
                    <a:pt x="160" y="389"/>
                    <a:pt x="183" y="457"/>
                  </a:cubicBezTo>
                  <a:cubicBezTo>
                    <a:pt x="183" y="503"/>
                    <a:pt x="206" y="548"/>
                    <a:pt x="206" y="594"/>
                  </a:cubicBezTo>
                  <a:cubicBezTo>
                    <a:pt x="224" y="612"/>
                    <a:pt x="243" y="646"/>
                    <a:pt x="273" y="646"/>
                  </a:cubicBezTo>
                  <a:cubicBezTo>
                    <a:pt x="280" y="646"/>
                    <a:pt x="288" y="644"/>
                    <a:pt x="297" y="640"/>
                  </a:cubicBezTo>
                  <a:cubicBezTo>
                    <a:pt x="320" y="640"/>
                    <a:pt x="343" y="617"/>
                    <a:pt x="343" y="571"/>
                  </a:cubicBezTo>
                  <a:cubicBezTo>
                    <a:pt x="343" y="526"/>
                    <a:pt x="320" y="480"/>
                    <a:pt x="320" y="434"/>
                  </a:cubicBezTo>
                  <a:cubicBezTo>
                    <a:pt x="297" y="389"/>
                    <a:pt x="297" y="343"/>
                    <a:pt x="274" y="320"/>
                  </a:cubicBezTo>
                  <a:cubicBezTo>
                    <a:pt x="229" y="229"/>
                    <a:pt x="183" y="138"/>
                    <a:pt x="160" y="46"/>
                  </a:cubicBezTo>
                  <a:cubicBezTo>
                    <a:pt x="137" y="23"/>
                    <a:pt x="114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3824486" y="2283731"/>
              <a:ext cx="5168" cy="14670"/>
            </a:xfrm>
            <a:custGeom>
              <a:rect b="b" l="l" r="r" t="t"/>
              <a:pathLst>
                <a:path extrusionOk="0" h="457" w="161">
                  <a:moveTo>
                    <a:pt x="92" y="0"/>
                  </a:moveTo>
                  <a:cubicBezTo>
                    <a:pt x="47" y="0"/>
                    <a:pt x="24" y="46"/>
                    <a:pt x="24" y="69"/>
                  </a:cubicBezTo>
                  <a:cubicBezTo>
                    <a:pt x="24" y="183"/>
                    <a:pt x="1" y="274"/>
                    <a:pt x="1" y="388"/>
                  </a:cubicBezTo>
                  <a:cubicBezTo>
                    <a:pt x="1" y="434"/>
                    <a:pt x="24" y="457"/>
                    <a:pt x="47" y="457"/>
                  </a:cubicBezTo>
                  <a:cubicBezTo>
                    <a:pt x="92" y="457"/>
                    <a:pt x="138" y="434"/>
                    <a:pt x="138" y="411"/>
                  </a:cubicBezTo>
                  <a:cubicBezTo>
                    <a:pt x="138" y="297"/>
                    <a:pt x="161" y="183"/>
                    <a:pt x="161" y="91"/>
                  </a:cubicBezTo>
                  <a:cubicBezTo>
                    <a:pt x="161" y="46"/>
                    <a:pt x="138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3819383" y="2282993"/>
              <a:ext cx="9534" cy="15890"/>
            </a:xfrm>
            <a:custGeom>
              <a:rect b="b" l="l" r="r" t="t"/>
              <a:pathLst>
                <a:path extrusionOk="0" h="495" w="297">
                  <a:moveTo>
                    <a:pt x="46" y="0"/>
                  </a:moveTo>
                  <a:cubicBezTo>
                    <a:pt x="46" y="0"/>
                    <a:pt x="23" y="23"/>
                    <a:pt x="23" y="46"/>
                  </a:cubicBezTo>
                  <a:cubicBezTo>
                    <a:pt x="0" y="46"/>
                    <a:pt x="23" y="69"/>
                    <a:pt x="23" y="92"/>
                  </a:cubicBezTo>
                  <a:cubicBezTo>
                    <a:pt x="46" y="206"/>
                    <a:pt x="114" y="343"/>
                    <a:pt x="160" y="457"/>
                  </a:cubicBezTo>
                  <a:cubicBezTo>
                    <a:pt x="160" y="483"/>
                    <a:pt x="176" y="495"/>
                    <a:pt x="198" y="495"/>
                  </a:cubicBezTo>
                  <a:cubicBezTo>
                    <a:pt x="213" y="495"/>
                    <a:pt x="232" y="489"/>
                    <a:pt x="251" y="480"/>
                  </a:cubicBezTo>
                  <a:cubicBezTo>
                    <a:pt x="274" y="480"/>
                    <a:pt x="297" y="434"/>
                    <a:pt x="274" y="388"/>
                  </a:cubicBezTo>
                  <a:cubicBezTo>
                    <a:pt x="228" y="274"/>
                    <a:pt x="183" y="160"/>
                    <a:pt x="137" y="46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3820089" y="2285914"/>
              <a:ext cx="8121" cy="13225"/>
            </a:xfrm>
            <a:custGeom>
              <a:rect b="b" l="l" r="r" t="t"/>
              <a:pathLst>
                <a:path extrusionOk="0" h="412" w="253">
                  <a:moveTo>
                    <a:pt x="47" y="1"/>
                  </a:moveTo>
                  <a:cubicBezTo>
                    <a:pt x="47" y="23"/>
                    <a:pt x="24" y="23"/>
                    <a:pt x="24" y="46"/>
                  </a:cubicBezTo>
                  <a:cubicBezTo>
                    <a:pt x="1" y="69"/>
                    <a:pt x="1" y="92"/>
                    <a:pt x="24" y="92"/>
                  </a:cubicBezTo>
                  <a:cubicBezTo>
                    <a:pt x="47" y="183"/>
                    <a:pt x="69" y="274"/>
                    <a:pt x="115" y="366"/>
                  </a:cubicBezTo>
                  <a:cubicBezTo>
                    <a:pt x="115" y="411"/>
                    <a:pt x="161" y="411"/>
                    <a:pt x="206" y="411"/>
                  </a:cubicBezTo>
                  <a:cubicBezTo>
                    <a:pt x="229" y="389"/>
                    <a:pt x="252" y="343"/>
                    <a:pt x="229" y="320"/>
                  </a:cubicBezTo>
                  <a:cubicBezTo>
                    <a:pt x="206" y="229"/>
                    <a:pt x="184" y="138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3821565" y="2288129"/>
              <a:ext cx="6645" cy="11010"/>
            </a:xfrm>
            <a:custGeom>
              <a:rect b="b" l="l" r="r" t="t"/>
              <a:pathLst>
                <a:path extrusionOk="0" h="343" w="207">
                  <a:moveTo>
                    <a:pt x="69" y="0"/>
                  </a:moveTo>
                  <a:cubicBezTo>
                    <a:pt x="23" y="0"/>
                    <a:pt x="1" y="46"/>
                    <a:pt x="1" y="69"/>
                  </a:cubicBezTo>
                  <a:cubicBezTo>
                    <a:pt x="1" y="114"/>
                    <a:pt x="23" y="160"/>
                    <a:pt x="23" y="205"/>
                  </a:cubicBezTo>
                  <a:cubicBezTo>
                    <a:pt x="46" y="228"/>
                    <a:pt x="46" y="274"/>
                    <a:pt x="69" y="297"/>
                  </a:cubicBezTo>
                  <a:cubicBezTo>
                    <a:pt x="69" y="342"/>
                    <a:pt x="115" y="342"/>
                    <a:pt x="160" y="342"/>
                  </a:cubicBezTo>
                  <a:cubicBezTo>
                    <a:pt x="183" y="320"/>
                    <a:pt x="206" y="274"/>
                    <a:pt x="183" y="251"/>
                  </a:cubicBezTo>
                  <a:cubicBezTo>
                    <a:pt x="183" y="228"/>
                    <a:pt x="160" y="183"/>
                    <a:pt x="160" y="160"/>
                  </a:cubicBezTo>
                  <a:cubicBezTo>
                    <a:pt x="160" y="160"/>
                    <a:pt x="160" y="183"/>
                    <a:pt x="160" y="183"/>
                  </a:cubicBezTo>
                  <a:cubicBezTo>
                    <a:pt x="160" y="137"/>
                    <a:pt x="138" y="91"/>
                    <a:pt x="138" y="46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3820827" y="2271277"/>
              <a:ext cx="8089" cy="16885"/>
            </a:xfrm>
            <a:custGeom>
              <a:rect b="b" l="l" r="r" t="t"/>
              <a:pathLst>
                <a:path extrusionOk="0" h="526" w="252">
                  <a:moveTo>
                    <a:pt x="24" y="0"/>
                  </a:moveTo>
                  <a:cubicBezTo>
                    <a:pt x="24" y="0"/>
                    <a:pt x="1" y="23"/>
                    <a:pt x="1" y="46"/>
                  </a:cubicBezTo>
                  <a:cubicBezTo>
                    <a:pt x="1" y="69"/>
                    <a:pt x="1" y="69"/>
                    <a:pt x="1" y="91"/>
                  </a:cubicBezTo>
                  <a:cubicBezTo>
                    <a:pt x="24" y="183"/>
                    <a:pt x="46" y="251"/>
                    <a:pt x="69" y="342"/>
                  </a:cubicBezTo>
                  <a:cubicBezTo>
                    <a:pt x="69" y="320"/>
                    <a:pt x="69" y="320"/>
                    <a:pt x="69" y="320"/>
                  </a:cubicBezTo>
                  <a:cubicBezTo>
                    <a:pt x="92" y="365"/>
                    <a:pt x="92" y="411"/>
                    <a:pt x="115" y="457"/>
                  </a:cubicBezTo>
                  <a:cubicBezTo>
                    <a:pt x="115" y="479"/>
                    <a:pt x="115" y="502"/>
                    <a:pt x="138" y="502"/>
                  </a:cubicBezTo>
                  <a:cubicBezTo>
                    <a:pt x="161" y="525"/>
                    <a:pt x="183" y="525"/>
                    <a:pt x="183" y="525"/>
                  </a:cubicBezTo>
                  <a:cubicBezTo>
                    <a:pt x="229" y="525"/>
                    <a:pt x="252" y="479"/>
                    <a:pt x="252" y="434"/>
                  </a:cubicBezTo>
                  <a:cubicBezTo>
                    <a:pt x="206" y="297"/>
                    <a:pt x="161" y="160"/>
                    <a:pt x="115" y="46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3819383" y="2270539"/>
              <a:ext cx="9534" cy="16146"/>
            </a:xfrm>
            <a:custGeom>
              <a:rect b="b" l="l" r="r" t="t"/>
              <a:pathLst>
                <a:path extrusionOk="0" h="503" w="297">
                  <a:moveTo>
                    <a:pt x="69" y="0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69" y="206"/>
                    <a:pt x="114" y="297"/>
                    <a:pt x="137" y="388"/>
                  </a:cubicBezTo>
                  <a:cubicBezTo>
                    <a:pt x="137" y="411"/>
                    <a:pt x="137" y="434"/>
                    <a:pt x="160" y="434"/>
                  </a:cubicBezTo>
                  <a:cubicBezTo>
                    <a:pt x="160" y="457"/>
                    <a:pt x="160" y="480"/>
                    <a:pt x="183" y="480"/>
                  </a:cubicBezTo>
                  <a:cubicBezTo>
                    <a:pt x="183" y="502"/>
                    <a:pt x="206" y="502"/>
                    <a:pt x="228" y="502"/>
                  </a:cubicBezTo>
                  <a:cubicBezTo>
                    <a:pt x="251" y="480"/>
                    <a:pt x="297" y="457"/>
                    <a:pt x="274" y="411"/>
                  </a:cubicBezTo>
                  <a:cubicBezTo>
                    <a:pt x="274" y="365"/>
                    <a:pt x="251" y="320"/>
                    <a:pt x="228" y="251"/>
                  </a:cubicBezTo>
                  <a:cubicBezTo>
                    <a:pt x="206" y="183"/>
                    <a:pt x="183" y="114"/>
                    <a:pt x="160" y="46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3806928" y="2290311"/>
              <a:ext cx="94535" cy="113602"/>
            </a:xfrm>
            <a:custGeom>
              <a:rect b="b" l="l" r="r" t="t"/>
              <a:pathLst>
                <a:path extrusionOk="0" h="3539" w="2945">
                  <a:moveTo>
                    <a:pt x="1643" y="1"/>
                  </a:moveTo>
                  <a:cubicBezTo>
                    <a:pt x="1598" y="1"/>
                    <a:pt x="1552" y="23"/>
                    <a:pt x="1507" y="23"/>
                  </a:cubicBezTo>
                  <a:cubicBezTo>
                    <a:pt x="1438" y="23"/>
                    <a:pt x="1370" y="46"/>
                    <a:pt x="1301" y="69"/>
                  </a:cubicBezTo>
                  <a:cubicBezTo>
                    <a:pt x="1233" y="92"/>
                    <a:pt x="1164" y="137"/>
                    <a:pt x="1096" y="183"/>
                  </a:cubicBezTo>
                  <a:cubicBezTo>
                    <a:pt x="1004" y="252"/>
                    <a:pt x="936" y="320"/>
                    <a:pt x="867" y="411"/>
                  </a:cubicBezTo>
                  <a:cubicBezTo>
                    <a:pt x="799" y="503"/>
                    <a:pt x="753" y="594"/>
                    <a:pt x="708" y="685"/>
                  </a:cubicBezTo>
                  <a:cubicBezTo>
                    <a:pt x="662" y="777"/>
                    <a:pt x="616" y="868"/>
                    <a:pt x="594" y="936"/>
                  </a:cubicBezTo>
                  <a:lnTo>
                    <a:pt x="548" y="1005"/>
                  </a:lnTo>
                  <a:cubicBezTo>
                    <a:pt x="502" y="1119"/>
                    <a:pt x="457" y="1210"/>
                    <a:pt x="411" y="1302"/>
                  </a:cubicBezTo>
                  <a:cubicBezTo>
                    <a:pt x="388" y="1347"/>
                    <a:pt x="342" y="1393"/>
                    <a:pt x="320" y="1438"/>
                  </a:cubicBezTo>
                  <a:cubicBezTo>
                    <a:pt x="297" y="1484"/>
                    <a:pt x="251" y="1530"/>
                    <a:pt x="206" y="1575"/>
                  </a:cubicBezTo>
                  <a:cubicBezTo>
                    <a:pt x="160" y="1621"/>
                    <a:pt x="114" y="1644"/>
                    <a:pt x="69" y="1690"/>
                  </a:cubicBezTo>
                  <a:cubicBezTo>
                    <a:pt x="46" y="1690"/>
                    <a:pt x="46" y="1712"/>
                    <a:pt x="46" y="1712"/>
                  </a:cubicBezTo>
                  <a:cubicBezTo>
                    <a:pt x="0" y="1735"/>
                    <a:pt x="0" y="1781"/>
                    <a:pt x="23" y="1804"/>
                  </a:cubicBezTo>
                  <a:cubicBezTo>
                    <a:pt x="91" y="1895"/>
                    <a:pt x="137" y="1963"/>
                    <a:pt x="183" y="2055"/>
                  </a:cubicBezTo>
                  <a:cubicBezTo>
                    <a:pt x="251" y="2169"/>
                    <a:pt x="320" y="2306"/>
                    <a:pt x="388" y="2443"/>
                  </a:cubicBezTo>
                  <a:cubicBezTo>
                    <a:pt x="434" y="2580"/>
                    <a:pt x="502" y="2717"/>
                    <a:pt x="571" y="2831"/>
                  </a:cubicBezTo>
                  <a:cubicBezTo>
                    <a:pt x="616" y="2899"/>
                    <a:pt x="662" y="2968"/>
                    <a:pt x="708" y="3013"/>
                  </a:cubicBezTo>
                  <a:cubicBezTo>
                    <a:pt x="730" y="3082"/>
                    <a:pt x="799" y="3150"/>
                    <a:pt x="845" y="3196"/>
                  </a:cubicBezTo>
                  <a:cubicBezTo>
                    <a:pt x="959" y="3310"/>
                    <a:pt x="1096" y="3401"/>
                    <a:pt x="1233" y="3470"/>
                  </a:cubicBezTo>
                  <a:cubicBezTo>
                    <a:pt x="1301" y="3493"/>
                    <a:pt x="1370" y="3516"/>
                    <a:pt x="1461" y="3538"/>
                  </a:cubicBezTo>
                  <a:lnTo>
                    <a:pt x="1666" y="3538"/>
                  </a:lnTo>
                  <a:cubicBezTo>
                    <a:pt x="1735" y="3538"/>
                    <a:pt x="1803" y="3516"/>
                    <a:pt x="1872" y="3493"/>
                  </a:cubicBezTo>
                  <a:cubicBezTo>
                    <a:pt x="1963" y="3470"/>
                    <a:pt x="2032" y="3424"/>
                    <a:pt x="2100" y="3379"/>
                  </a:cubicBezTo>
                  <a:cubicBezTo>
                    <a:pt x="2237" y="3310"/>
                    <a:pt x="2351" y="3196"/>
                    <a:pt x="2465" y="3059"/>
                  </a:cubicBezTo>
                  <a:cubicBezTo>
                    <a:pt x="2557" y="2945"/>
                    <a:pt x="2671" y="2808"/>
                    <a:pt x="2739" y="2625"/>
                  </a:cubicBezTo>
                  <a:cubicBezTo>
                    <a:pt x="2808" y="2488"/>
                    <a:pt x="2853" y="2329"/>
                    <a:pt x="2899" y="2146"/>
                  </a:cubicBezTo>
                  <a:cubicBezTo>
                    <a:pt x="2922" y="1986"/>
                    <a:pt x="2945" y="1804"/>
                    <a:pt x="2922" y="1598"/>
                  </a:cubicBezTo>
                  <a:cubicBezTo>
                    <a:pt x="2922" y="1438"/>
                    <a:pt x="2899" y="1279"/>
                    <a:pt x="2830" y="1119"/>
                  </a:cubicBezTo>
                  <a:cubicBezTo>
                    <a:pt x="2808" y="1028"/>
                    <a:pt x="2785" y="936"/>
                    <a:pt x="2762" y="868"/>
                  </a:cubicBezTo>
                  <a:cubicBezTo>
                    <a:pt x="2716" y="799"/>
                    <a:pt x="2693" y="708"/>
                    <a:pt x="2648" y="640"/>
                  </a:cubicBezTo>
                  <a:cubicBezTo>
                    <a:pt x="2579" y="503"/>
                    <a:pt x="2465" y="389"/>
                    <a:pt x="2351" y="297"/>
                  </a:cubicBezTo>
                  <a:cubicBezTo>
                    <a:pt x="2237" y="183"/>
                    <a:pt x="2077" y="115"/>
                    <a:pt x="1917" y="46"/>
                  </a:cubicBezTo>
                  <a:cubicBezTo>
                    <a:pt x="1826" y="23"/>
                    <a:pt x="1735" y="1"/>
                    <a:pt x="1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3417859" y="2269062"/>
              <a:ext cx="501209" cy="430846"/>
            </a:xfrm>
            <a:custGeom>
              <a:rect b="b" l="l" r="r" t="t"/>
              <a:pathLst>
                <a:path extrusionOk="0" h="13422" w="15614">
                  <a:moveTo>
                    <a:pt x="7784" y="1"/>
                  </a:moveTo>
                  <a:cubicBezTo>
                    <a:pt x="7647" y="1"/>
                    <a:pt x="7488" y="1"/>
                    <a:pt x="7351" y="23"/>
                  </a:cubicBezTo>
                  <a:cubicBezTo>
                    <a:pt x="7031" y="46"/>
                    <a:pt x="6734" y="92"/>
                    <a:pt x="6415" y="183"/>
                  </a:cubicBezTo>
                  <a:cubicBezTo>
                    <a:pt x="5798" y="343"/>
                    <a:pt x="5205" y="663"/>
                    <a:pt x="4703" y="1096"/>
                  </a:cubicBezTo>
                  <a:cubicBezTo>
                    <a:pt x="4566" y="1210"/>
                    <a:pt x="4452" y="1324"/>
                    <a:pt x="4315" y="1461"/>
                  </a:cubicBezTo>
                  <a:cubicBezTo>
                    <a:pt x="4246" y="1530"/>
                    <a:pt x="4201" y="1598"/>
                    <a:pt x="4132" y="1667"/>
                  </a:cubicBezTo>
                  <a:cubicBezTo>
                    <a:pt x="4064" y="1758"/>
                    <a:pt x="3972" y="1849"/>
                    <a:pt x="3904" y="1941"/>
                  </a:cubicBezTo>
                  <a:cubicBezTo>
                    <a:pt x="3653" y="2215"/>
                    <a:pt x="3379" y="2534"/>
                    <a:pt x="3105" y="2899"/>
                  </a:cubicBezTo>
                  <a:cubicBezTo>
                    <a:pt x="2626" y="3516"/>
                    <a:pt x="2124" y="4178"/>
                    <a:pt x="1576" y="4976"/>
                  </a:cubicBezTo>
                  <a:cubicBezTo>
                    <a:pt x="1416" y="5182"/>
                    <a:pt x="1279" y="5387"/>
                    <a:pt x="1119" y="5616"/>
                  </a:cubicBezTo>
                  <a:lnTo>
                    <a:pt x="914" y="5935"/>
                  </a:lnTo>
                  <a:lnTo>
                    <a:pt x="686" y="6255"/>
                  </a:lnTo>
                  <a:lnTo>
                    <a:pt x="617" y="6346"/>
                  </a:lnTo>
                  <a:cubicBezTo>
                    <a:pt x="480" y="6551"/>
                    <a:pt x="320" y="6802"/>
                    <a:pt x="183" y="7031"/>
                  </a:cubicBezTo>
                  <a:cubicBezTo>
                    <a:pt x="115" y="7168"/>
                    <a:pt x="69" y="7305"/>
                    <a:pt x="46" y="7442"/>
                  </a:cubicBezTo>
                  <a:cubicBezTo>
                    <a:pt x="24" y="7533"/>
                    <a:pt x="1" y="7647"/>
                    <a:pt x="1" y="7784"/>
                  </a:cubicBezTo>
                  <a:cubicBezTo>
                    <a:pt x="1" y="7875"/>
                    <a:pt x="24" y="7967"/>
                    <a:pt x="46" y="8058"/>
                  </a:cubicBezTo>
                  <a:cubicBezTo>
                    <a:pt x="46" y="8104"/>
                    <a:pt x="69" y="8149"/>
                    <a:pt x="92" y="8172"/>
                  </a:cubicBezTo>
                  <a:cubicBezTo>
                    <a:pt x="115" y="8218"/>
                    <a:pt x="138" y="8263"/>
                    <a:pt x="161" y="8286"/>
                  </a:cubicBezTo>
                  <a:cubicBezTo>
                    <a:pt x="183" y="8309"/>
                    <a:pt x="183" y="8309"/>
                    <a:pt x="206" y="8332"/>
                  </a:cubicBezTo>
                  <a:cubicBezTo>
                    <a:pt x="206" y="8332"/>
                    <a:pt x="229" y="8355"/>
                    <a:pt x="252" y="8355"/>
                  </a:cubicBezTo>
                  <a:cubicBezTo>
                    <a:pt x="275" y="8377"/>
                    <a:pt x="275" y="8377"/>
                    <a:pt x="298" y="8377"/>
                  </a:cubicBezTo>
                  <a:cubicBezTo>
                    <a:pt x="320" y="8377"/>
                    <a:pt x="343" y="8400"/>
                    <a:pt x="366" y="8400"/>
                  </a:cubicBezTo>
                  <a:lnTo>
                    <a:pt x="412" y="8400"/>
                  </a:lnTo>
                  <a:cubicBezTo>
                    <a:pt x="435" y="8400"/>
                    <a:pt x="457" y="8400"/>
                    <a:pt x="480" y="8377"/>
                  </a:cubicBezTo>
                  <a:cubicBezTo>
                    <a:pt x="526" y="8377"/>
                    <a:pt x="571" y="8355"/>
                    <a:pt x="617" y="8332"/>
                  </a:cubicBezTo>
                  <a:lnTo>
                    <a:pt x="617" y="8332"/>
                  </a:lnTo>
                  <a:cubicBezTo>
                    <a:pt x="594" y="8355"/>
                    <a:pt x="594" y="8377"/>
                    <a:pt x="594" y="8400"/>
                  </a:cubicBezTo>
                  <a:cubicBezTo>
                    <a:pt x="571" y="8514"/>
                    <a:pt x="549" y="8629"/>
                    <a:pt x="549" y="8765"/>
                  </a:cubicBezTo>
                  <a:cubicBezTo>
                    <a:pt x="549" y="8857"/>
                    <a:pt x="549" y="8971"/>
                    <a:pt x="571" y="9062"/>
                  </a:cubicBezTo>
                  <a:cubicBezTo>
                    <a:pt x="594" y="9108"/>
                    <a:pt x="617" y="9131"/>
                    <a:pt x="617" y="9153"/>
                  </a:cubicBezTo>
                  <a:cubicBezTo>
                    <a:pt x="640" y="9176"/>
                    <a:pt x="663" y="9199"/>
                    <a:pt x="663" y="9222"/>
                  </a:cubicBezTo>
                  <a:cubicBezTo>
                    <a:pt x="686" y="9245"/>
                    <a:pt x="708" y="9245"/>
                    <a:pt x="731" y="9268"/>
                  </a:cubicBezTo>
                  <a:cubicBezTo>
                    <a:pt x="777" y="9290"/>
                    <a:pt x="823" y="9313"/>
                    <a:pt x="868" y="9336"/>
                  </a:cubicBezTo>
                  <a:lnTo>
                    <a:pt x="1005" y="9336"/>
                  </a:lnTo>
                  <a:cubicBezTo>
                    <a:pt x="1028" y="9313"/>
                    <a:pt x="1051" y="9313"/>
                    <a:pt x="1074" y="9313"/>
                  </a:cubicBezTo>
                  <a:cubicBezTo>
                    <a:pt x="1096" y="9290"/>
                    <a:pt x="1119" y="9268"/>
                    <a:pt x="1142" y="9268"/>
                  </a:cubicBezTo>
                  <a:cubicBezTo>
                    <a:pt x="1188" y="9222"/>
                    <a:pt x="1233" y="9176"/>
                    <a:pt x="1256" y="9131"/>
                  </a:cubicBezTo>
                  <a:cubicBezTo>
                    <a:pt x="1279" y="9108"/>
                    <a:pt x="1302" y="9085"/>
                    <a:pt x="1302" y="9062"/>
                  </a:cubicBezTo>
                  <a:lnTo>
                    <a:pt x="1302" y="9085"/>
                  </a:lnTo>
                  <a:cubicBezTo>
                    <a:pt x="1302" y="9199"/>
                    <a:pt x="1325" y="9313"/>
                    <a:pt x="1348" y="9473"/>
                  </a:cubicBezTo>
                  <a:cubicBezTo>
                    <a:pt x="1393" y="9678"/>
                    <a:pt x="1484" y="9907"/>
                    <a:pt x="1621" y="10135"/>
                  </a:cubicBezTo>
                  <a:cubicBezTo>
                    <a:pt x="1713" y="10340"/>
                    <a:pt x="1850" y="10523"/>
                    <a:pt x="2032" y="10728"/>
                  </a:cubicBezTo>
                  <a:cubicBezTo>
                    <a:pt x="2192" y="10911"/>
                    <a:pt x="2375" y="11071"/>
                    <a:pt x="2603" y="11231"/>
                  </a:cubicBezTo>
                  <a:cubicBezTo>
                    <a:pt x="2991" y="11505"/>
                    <a:pt x="3447" y="11733"/>
                    <a:pt x="3950" y="11915"/>
                  </a:cubicBezTo>
                  <a:cubicBezTo>
                    <a:pt x="4224" y="12029"/>
                    <a:pt x="4520" y="12098"/>
                    <a:pt x="4817" y="12166"/>
                  </a:cubicBezTo>
                  <a:cubicBezTo>
                    <a:pt x="5068" y="12235"/>
                    <a:pt x="5319" y="12303"/>
                    <a:pt x="5570" y="12395"/>
                  </a:cubicBezTo>
                  <a:cubicBezTo>
                    <a:pt x="5707" y="12440"/>
                    <a:pt x="5844" y="12486"/>
                    <a:pt x="5981" y="12554"/>
                  </a:cubicBezTo>
                  <a:cubicBezTo>
                    <a:pt x="6118" y="12623"/>
                    <a:pt x="6255" y="12691"/>
                    <a:pt x="6438" y="12806"/>
                  </a:cubicBezTo>
                  <a:cubicBezTo>
                    <a:pt x="6757" y="13011"/>
                    <a:pt x="7031" y="13148"/>
                    <a:pt x="7305" y="13262"/>
                  </a:cubicBezTo>
                  <a:cubicBezTo>
                    <a:pt x="7442" y="13308"/>
                    <a:pt x="7602" y="13353"/>
                    <a:pt x="7739" y="13376"/>
                  </a:cubicBezTo>
                  <a:cubicBezTo>
                    <a:pt x="7898" y="13399"/>
                    <a:pt x="8058" y="13422"/>
                    <a:pt x="8195" y="13422"/>
                  </a:cubicBezTo>
                  <a:lnTo>
                    <a:pt x="8378" y="13422"/>
                  </a:lnTo>
                  <a:cubicBezTo>
                    <a:pt x="8629" y="13422"/>
                    <a:pt x="8903" y="13399"/>
                    <a:pt x="9177" y="13331"/>
                  </a:cubicBezTo>
                  <a:cubicBezTo>
                    <a:pt x="9428" y="13285"/>
                    <a:pt x="9679" y="13194"/>
                    <a:pt x="9930" y="13057"/>
                  </a:cubicBezTo>
                  <a:cubicBezTo>
                    <a:pt x="10204" y="12920"/>
                    <a:pt x="10432" y="12783"/>
                    <a:pt x="10660" y="12623"/>
                  </a:cubicBezTo>
                  <a:cubicBezTo>
                    <a:pt x="10752" y="12554"/>
                    <a:pt x="10866" y="12486"/>
                    <a:pt x="10957" y="12418"/>
                  </a:cubicBezTo>
                  <a:cubicBezTo>
                    <a:pt x="11071" y="12326"/>
                    <a:pt x="11208" y="12235"/>
                    <a:pt x="11322" y="12144"/>
                  </a:cubicBezTo>
                  <a:cubicBezTo>
                    <a:pt x="11619" y="11961"/>
                    <a:pt x="11870" y="11801"/>
                    <a:pt x="12121" y="11664"/>
                  </a:cubicBezTo>
                  <a:cubicBezTo>
                    <a:pt x="12327" y="11573"/>
                    <a:pt x="12555" y="11482"/>
                    <a:pt x="12783" y="11390"/>
                  </a:cubicBezTo>
                  <a:cubicBezTo>
                    <a:pt x="12966" y="11322"/>
                    <a:pt x="13194" y="11231"/>
                    <a:pt x="13399" y="11116"/>
                  </a:cubicBezTo>
                  <a:cubicBezTo>
                    <a:pt x="13605" y="11025"/>
                    <a:pt x="13787" y="10911"/>
                    <a:pt x="13947" y="10774"/>
                  </a:cubicBezTo>
                  <a:cubicBezTo>
                    <a:pt x="14038" y="10683"/>
                    <a:pt x="14107" y="10591"/>
                    <a:pt x="14198" y="10523"/>
                  </a:cubicBezTo>
                  <a:cubicBezTo>
                    <a:pt x="14244" y="10432"/>
                    <a:pt x="14312" y="10363"/>
                    <a:pt x="14381" y="10249"/>
                  </a:cubicBezTo>
                  <a:cubicBezTo>
                    <a:pt x="14404" y="10318"/>
                    <a:pt x="14426" y="10340"/>
                    <a:pt x="14472" y="10386"/>
                  </a:cubicBezTo>
                  <a:cubicBezTo>
                    <a:pt x="14495" y="10409"/>
                    <a:pt x="14518" y="10432"/>
                    <a:pt x="14541" y="10432"/>
                  </a:cubicBezTo>
                  <a:lnTo>
                    <a:pt x="14632" y="10432"/>
                  </a:lnTo>
                  <a:cubicBezTo>
                    <a:pt x="14655" y="10432"/>
                    <a:pt x="14678" y="10409"/>
                    <a:pt x="14700" y="10386"/>
                  </a:cubicBezTo>
                  <a:cubicBezTo>
                    <a:pt x="14723" y="10363"/>
                    <a:pt x="14746" y="10340"/>
                    <a:pt x="14746" y="10318"/>
                  </a:cubicBezTo>
                  <a:cubicBezTo>
                    <a:pt x="14769" y="10272"/>
                    <a:pt x="14792" y="10226"/>
                    <a:pt x="14792" y="10203"/>
                  </a:cubicBezTo>
                  <a:cubicBezTo>
                    <a:pt x="14814" y="10158"/>
                    <a:pt x="14837" y="10112"/>
                    <a:pt x="14837" y="10067"/>
                  </a:cubicBezTo>
                  <a:cubicBezTo>
                    <a:pt x="14883" y="9930"/>
                    <a:pt x="14883" y="9815"/>
                    <a:pt x="14906" y="9724"/>
                  </a:cubicBezTo>
                  <a:cubicBezTo>
                    <a:pt x="14929" y="9610"/>
                    <a:pt x="14929" y="9496"/>
                    <a:pt x="14929" y="9359"/>
                  </a:cubicBezTo>
                  <a:cubicBezTo>
                    <a:pt x="14951" y="9268"/>
                    <a:pt x="14951" y="9153"/>
                    <a:pt x="14929" y="9039"/>
                  </a:cubicBezTo>
                  <a:cubicBezTo>
                    <a:pt x="14951" y="9039"/>
                    <a:pt x="14974" y="9062"/>
                    <a:pt x="14997" y="9085"/>
                  </a:cubicBezTo>
                  <a:cubicBezTo>
                    <a:pt x="15066" y="9131"/>
                    <a:pt x="15134" y="9153"/>
                    <a:pt x="15180" y="9153"/>
                  </a:cubicBezTo>
                  <a:cubicBezTo>
                    <a:pt x="15248" y="9153"/>
                    <a:pt x="15294" y="9131"/>
                    <a:pt x="15339" y="9108"/>
                  </a:cubicBezTo>
                  <a:cubicBezTo>
                    <a:pt x="15385" y="9062"/>
                    <a:pt x="15431" y="9017"/>
                    <a:pt x="15454" y="8948"/>
                  </a:cubicBezTo>
                  <a:cubicBezTo>
                    <a:pt x="15499" y="8902"/>
                    <a:pt x="15522" y="8811"/>
                    <a:pt x="15545" y="8743"/>
                  </a:cubicBezTo>
                  <a:cubicBezTo>
                    <a:pt x="15568" y="8674"/>
                    <a:pt x="15568" y="8583"/>
                    <a:pt x="15591" y="8469"/>
                  </a:cubicBezTo>
                  <a:cubicBezTo>
                    <a:pt x="15613" y="8286"/>
                    <a:pt x="15613" y="8081"/>
                    <a:pt x="15591" y="7921"/>
                  </a:cubicBezTo>
                  <a:cubicBezTo>
                    <a:pt x="15591" y="7830"/>
                    <a:pt x="15568" y="7761"/>
                    <a:pt x="15568" y="7693"/>
                  </a:cubicBezTo>
                  <a:cubicBezTo>
                    <a:pt x="15545" y="7670"/>
                    <a:pt x="15545" y="7624"/>
                    <a:pt x="15522" y="7601"/>
                  </a:cubicBezTo>
                  <a:lnTo>
                    <a:pt x="15522" y="7556"/>
                  </a:lnTo>
                  <a:cubicBezTo>
                    <a:pt x="15476" y="7464"/>
                    <a:pt x="15454" y="7396"/>
                    <a:pt x="15408" y="7305"/>
                  </a:cubicBezTo>
                  <a:cubicBezTo>
                    <a:pt x="15248" y="6962"/>
                    <a:pt x="15066" y="6643"/>
                    <a:pt x="14929" y="6392"/>
                  </a:cubicBezTo>
                  <a:cubicBezTo>
                    <a:pt x="14792" y="6186"/>
                    <a:pt x="14678" y="5981"/>
                    <a:pt x="14541" y="5775"/>
                  </a:cubicBezTo>
                  <a:cubicBezTo>
                    <a:pt x="14289" y="5387"/>
                    <a:pt x="14016" y="4976"/>
                    <a:pt x="13810" y="4520"/>
                  </a:cubicBezTo>
                  <a:cubicBezTo>
                    <a:pt x="13285" y="3447"/>
                    <a:pt x="12737" y="2329"/>
                    <a:pt x="11847" y="1461"/>
                  </a:cubicBezTo>
                  <a:cubicBezTo>
                    <a:pt x="11642" y="1279"/>
                    <a:pt x="11413" y="1096"/>
                    <a:pt x="11185" y="936"/>
                  </a:cubicBezTo>
                  <a:cubicBezTo>
                    <a:pt x="10934" y="754"/>
                    <a:pt x="10660" y="617"/>
                    <a:pt x="10364" y="503"/>
                  </a:cubicBezTo>
                  <a:cubicBezTo>
                    <a:pt x="10090" y="389"/>
                    <a:pt x="9793" y="274"/>
                    <a:pt x="9428" y="206"/>
                  </a:cubicBezTo>
                  <a:cubicBezTo>
                    <a:pt x="9062" y="115"/>
                    <a:pt x="8720" y="69"/>
                    <a:pt x="8355" y="23"/>
                  </a:cubicBezTo>
                  <a:cubicBezTo>
                    <a:pt x="8172" y="1"/>
                    <a:pt x="7967" y="1"/>
                    <a:pt x="7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3417859" y="2314482"/>
              <a:ext cx="211057" cy="368572"/>
            </a:xfrm>
            <a:custGeom>
              <a:rect b="b" l="l" r="r" t="t"/>
              <a:pathLst>
                <a:path extrusionOk="0" h="11482" w="6575">
                  <a:moveTo>
                    <a:pt x="4360" y="1"/>
                  </a:moveTo>
                  <a:cubicBezTo>
                    <a:pt x="4338" y="1"/>
                    <a:pt x="4338" y="24"/>
                    <a:pt x="4315" y="46"/>
                  </a:cubicBezTo>
                  <a:cubicBezTo>
                    <a:pt x="4246" y="115"/>
                    <a:pt x="4178" y="183"/>
                    <a:pt x="4132" y="252"/>
                  </a:cubicBezTo>
                  <a:cubicBezTo>
                    <a:pt x="4041" y="343"/>
                    <a:pt x="3972" y="412"/>
                    <a:pt x="3904" y="503"/>
                  </a:cubicBezTo>
                  <a:cubicBezTo>
                    <a:pt x="3653" y="777"/>
                    <a:pt x="3402" y="1096"/>
                    <a:pt x="3082" y="1484"/>
                  </a:cubicBezTo>
                  <a:cubicBezTo>
                    <a:pt x="2603" y="2101"/>
                    <a:pt x="2124" y="2763"/>
                    <a:pt x="1553" y="3561"/>
                  </a:cubicBezTo>
                  <a:cubicBezTo>
                    <a:pt x="1416" y="3767"/>
                    <a:pt x="1256" y="3972"/>
                    <a:pt x="1119" y="4201"/>
                  </a:cubicBezTo>
                  <a:lnTo>
                    <a:pt x="891" y="4520"/>
                  </a:lnTo>
                  <a:lnTo>
                    <a:pt x="686" y="4840"/>
                  </a:lnTo>
                  <a:lnTo>
                    <a:pt x="617" y="4931"/>
                  </a:lnTo>
                  <a:cubicBezTo>
                    <a:pt x="480" y="5136"/>
                    <a:pt x="320" y="5365"/>
                    <a:pt x="183" y="5616"/>
                  </a:cubicBezTo>
                  <a:cubicBezTo>
                    <a:pt x="115" y="5753"/>
                    <a:pt x="69" y="5890"/>
                    <a:pt x="46" y="6027"/>
                  </a:cubicBezTo>
                  <a:cubicBezTo>
                    <a:pt x="1" y="6118"/>
                    <a:pt x="1" y="6232"/>
                    <a:pt x="1" y="6369"/>
                  </a:cubicBezTo>
                  <a:cubicBezTo>
                    <a:pt x="1" y="6460"/>
                    <a:pt x="24" y="6552"/>
                    <a:pt x="46" y="6643"/>
                  </a:cubicBezTo>
                  <a:cubicBezTo>
                    <a:pt x="46" y="6689"/>
                    <a:pt x="69" y="6734"/>
                    <a:pt x="92" y="6757"/>
                  </a:cubicBezTo>
                  <a:cubicBezTo>
                    <a:pt x="115" y="6803"/>
                    <a:pt x="138" y="6848"/>
                    <a:pt x="161" y="6871"/>
                  </a:cubicBezTo>
                  <a:cubicBezTo>
                    <a:pt x="161" y="6894"/>
                    <a:pt x="183" y="6894"/>
                    <a:pt x="183" y="6917"/>
                  </a:cubicBezTo>
                  <a:cubicBezTo>
                    <a:pt x="206" y="6917"/>
                    <a:pt x="229" y="6940"/>
                    <a:pt x="229" y="6940"/>
                  </a:cubicBezTo>
                  <a:cubicBezTo>
                    <a:pt x="252" y="6962"/>
                    <a:pt x="275" y="6962"/>
                    <a:pt x="298" y="6962"/>
                  </a:cubicBezTo>
                  <a:cubicBezTo>
                    <a:pt x="320" y="6985"/>
                    <a:pt x="343" y="6985"/>
                    <a:pt x="366" y="6985"/>
                  </a:cubicBezTo>
                  <a:lnTo>
                    <a:pt x="480" y="6985"/>
                  </a:lnTo>
                  <a:cubicBezTo>
                    <a:pt x="526" y="6962"/>
                    <a:pt x="571" y="6940"/>
                    <a:pt x="617" y="6917"/>
                  </a:cubicBezTo>
                  <a:lnTo>
                    <a:pt x="617" y="6917"/>
                  </a:lnTo>
                  <a:cubicBezTo>
                    <a:pt x="594" y="6940"/>
                    <a:pt x="594" y="6962"/>
                    <a:pt x="571" y="6985"/>
                  </a:cubicBezTo>
                  <a:cubicBezTo>
                    <a:pt x="549" y="7122"/>
                    <a:pt x="549" y="7236"/>
                    <a:pt x="549" y="7350"/>
                  </a:cubicBezTo>
                  <a:cubicBezTo>
                    <a:pt x="526" y="7442"/>
                    <a:pt x="549" y="7556"/>
                    <a:pt x="571" y="7647"/>
                  </a:cubicBezTo>
                  <a:cubicBezTo>
                    <a:pt x="594" y="7670"/>
                    <a:pt x="594" y="7716"/>
                    <a:pt x="617" y="7738"/>
                  </a:cubicBezTo>
                  <a:cubicBezTo>
                    <a:pt x="640" y="7761"/>
                    <a:pt x="640" y="7784"/>
                    <a:pt x="663" y="7807"/>
                  </a:cubicBezTo>
                  <a:cubicBezTo>
                    <a:pt x="686" y="7830"/>
                    <a:pt x="708" y="7853"/>
                    <a:pt x="731" y="7853"/>
                  </a:cubicBezTo>
                  <a:cubicBezTo>
                    <a:pt x="777" y="7898"/>
                    <a:pt x="823" y="7898"/>
                    <a:pt x="868" y="7921"/>
                  </a:cubicBezTo>
                  <a:lnTo>
                    <a:pt x="1005" y="7921"/>
                  </a:lnTo>
                  <a:cubicBezTo>
                    <a:pt x="1028" y="7921"/>
                    <a:pt x="1051" y="7898"/>
                    <a:pt x="1074" y="7898"/>
                  </a:cubicBezTo>
                  <a:cubicBezTo>
                    <a:pt x="1096" y="7875"/>
                    <a:pt x="1119" y="7875"/>
                    <a:pt x="1142" y="7853"/>
                  </a:cubicBezTo>
                  <a:cubicBezTo>
                    <a:pt x="1188" y="7807"/>
                    <a:pt x="1233" y="7761"/>
                    <a:pt x="1256" y="7716"/>
                  </a:cubicBezTo>
                  <a:cubicBezTo>
                    <a:pt x="1271" y="7700"/>
                    <a:pt x="1287" y="7685"/>
                    <a:pt x="1302" y="7670"/>
                  </a:cubicBezTo>
                  <a:lnTo>
                    <a:pt x="1302" y="7670"/>
                  </a:lnTo>
                  <a:cubicBezTo>
                    <a:pt x="1302" y="7784"/>
                    <a:pt x="1325" y="7898"/>
                    <a:pt x="1348" y="8058"/>
                  </a:cubicBezTo>
                  <a:cubicBezTo>
                    <a:pt x="1393" y="8286"/>
                    <a:pt x="1484" y="8515"/>
                    <a:pt x="1599" y="8743"/>
                  </a:cubicBezTo>
                  <a:cubicBezTo>
                    <a:pt x="1713" y="8925"/>
                    <a:pt x="1850" y="9108"/>
                    <a:pt x="2032" y="9313"/>
                  </a:cubicBezTo>
                  <a:cubicBezTo>
                    <a:pt x="2192" y="9496"/>
                    <a:pt x="2375" y="9656"/>
                    <a:pt x="2603" y="9816"/>
                  </a:cubicBezTo>
                  <a:cubicBezTo>
                    <a:pt x="2991" y="10090"/>
                    <a:pt x="3447" y="10341"/>
                    <a:pt x="3950" y="10523"/>
                  </a:cubicBezTo>
                  <a:cubicBezTo>
                    <a:pt x="4224" y="10614"/>
                    <a:pt x="4520" y="10683"/>
                    <a:pt x="4771" y="10751"/>
                  </a:cubicBezTo>
                  <a:lnTo>
                    <a:pt x="4794" y="10751"/>
                  </a:lnTo>
                  <a:cubicBezTo>
                    <a:pt x="5068" y="10820"/>
                    <a:pt x="5319" y="10888"/>
                    <a:pt x="5570" y="10980"/>
                  </a:cubicBezTo>
                  <a:cubicBezTo>
                    <a:pt x="5707" y="11025"/>
                    <a:pt x="5844" y="11094"/>
                    <a:pt x="5981" y="11139"/>
                  </a:cubicBezTo>
                  <a:cubicBezTo>
                    <a:pt x="6118" y="11208"/>
                    <a:pt x="6255" y="11299"/>
                    <a:pt x="6415" y="11391"/>
                  </a:cubicBezTo>
                  <a:cubicBezTo>
                    <a:pt x="6483" y="11436"/>
                    <a:pt x="6529" y="11459"/>
                    <a:pt x="6575" y="11482"/>
                  </a:cubicBezTo>
                  <a:cubicBezTo>
                    <a:pt x="6483" y="11413"/>
                    <a:pt x="6415" y="11345"/>
                    <a:pt x="6323" y="11276"/>
                  </a:cubicBezTo>
                  <a:cubicBezTo>
                    <a:pt x="6209" y="11185"/>
                    <a:pt x="6072" y="11071"/>
                    <a:pt x="5958" y="10980"/>
                  </a:cubicBezTo>
                  <a:lnTo>
                    <a:pt x="5935" y="10980"/>
                  </a:lnTo>
                  <a:cubicBezTo>
                    <a:pt x="5844" y="10911"/>
                    <a:pt x="5730" y="10843"/>
                    <a:pt x="5639" y="10774"/>
                  </a:cubicBezTo>
                  <a:cubicBezTo>
                    <a:pt x="5525" y="10729"/>
                    <a:pt x="5410" y="10683"/>
                    <a:pt x="5296" y="10637"/>
                  </a:cubicBezTo>
                  <a:cubicBezTo>
                    <a:pt x="5091" y="10569"/>
                    <a:pt x="4885" y="10500"/>
                    <a:pt x="4680" y="10432"/>
                  </a:cubicBezTo>
                  <a:cubicBezTo>
                    <a:pt x="4497" y="10386"/>
                    <a:pt x="4292" y="10341"/>
                    <a:pt x="4109" y="10272"/>
                  </a:cubicBezTo>
                  <a:cubicBezTo>
                    <a:pt x="3767" y="10135"/>
                    <a:pt x="3425" y="9975"/>
                    <a:pt x="3128" y="9747"/>
                  </a:cubicBezTo>
                  <a:cubicBezTo>
                    <a:pt x="2968" y="9633"/>
                    <a:pt x="2808" y="9519"/>
                    <a:pt x="2671" y="9359"/>
                  </a:cubicBezTo>
                  <a:cubicBezTo>
                    <a:pt x="2557" y="9222"/>
                    <a:pt x="2466" y="9085"/>
                    <a:pt x="2375" y="8925"/>
                  </a:cubicBezTo>
                  <a:cubicBezTo>
                    <a:pt x="2329" y="8834"/>
                    <a:pt x="2283" y="8743"/>
                    <a:pt x="2261" y="8629"/>
                  </a:cubicBezTo>
                  <a:cubicBezTo>
                    <a:pt x="2238" y="8537"/>
                    <a:pt x="2238" y="8423"/>
                    <a:pt x="2215" y="8332"/>
                  </a:cubicBezTo>
                  <a:cubicBezTo>
                    <a:pt x="2215" y="8218"/>
                    <a:pt x="2215" y="8104"/>
                    <a:pt x="2192" y="7990"/>
                  </a:cubicBezTo>
                  <a:cubicBezTo>
                    <a:pt x="2192" y="7898"/>
                    <a:pt x="2192" y="7807"/>
                    <a:pt x="2169" y="7716"/>
                  </a:cubicBezTo>
                  <a:cubicBezTo>
                    <a:pt x="2146" y="7624"/>
                    <a:pt x="2124" y="7533"/>
                    <a:pt x="2101" y="7442"/>
                  </a:cubicBezTo>
                  <a:cubicBezTo>
                    <a:pt x="2078" y="7442"/>
                    <a:pt x="2078" y="7419"/>
                    <a:pt x="2078" y="7419"/>
                  </a:cubicBezTo>
                  <a:lnTo>
                    <a:pt x="2032" y="7419"/>
                  </a:lnTo>
                  <a:cubicBezTo>
                    <a:pt x="2009" y="7442"/>
                    <a:pt x="1987" y="7465"/>
                    <a:pt x="1964" y="7487"/>
                  </a:cubicBezTo>
                  <a:lnTo>
                    <a:pt x="1987" y="7487"/>
                  </a:lnTo>
                  <a:cubicBezTo>
                    <a:pt x="1964" y="7510"/>
                    <a:pt x="1941" y="7533"/>
                    <a:pt x="1918" y="7556"/>
                  </a:cubicBezTo>
                  <a:cubicBezTo>
                    <a:pt x="1918" y="7579"/>
                    <a:pt x="1895" y="7602"/>
                    <a:pt x="1873" y="7602"/>
                  </a:cubicBezTo>
                  <a:cubicBezTo>
                    <a:pt x="1850" y="7602"/>
                    <a:pt x="1827" y="7579"/>
                    <a:pt x="1804" y="7556"/>
                  </a:cubicBezTo>
                  <a:cubicBezTo>
                    <a:pt x="1758" y="7487"/>
                    <a:pt x="1713" y="7373"/>
                    <a:pt x="1713" y="7282"/>
                  </a:cubicBezTo>
                  <a:cubicBezTo>
                    <a:pt x="1713" y="7191"/>
                    <a:pt x="1713" y="7099"/>
                    <a:pt x="1736" y="7008"/>
                  </a:cubicBezTo>
                  <a:cubicBezTo>
                    <a:pt x="1781" y="6803"/>
                    <a:pt x="1850" y="6597"/>
                    <a:pt x="1873" y="6392"/>
                  </a:cubicBezTo>
                  <a:cubicBezTo>
                    <a:pt x="1873" y="6369"/>
                    <a:pt x="1873" y="6346"/>
                    <a:pt x="1873" y="6301"/>
                  </a:cubicBezTo>
                  <a:cubicBezTo>
                    <a:pt x="1873" y="6301"/>
                    <a:pt x="1873" y="6278"/>
                    <a:pt x="1873" y="6255"/>
                  </a:cubicBezTo>
                  <a:cubicBezTo>
                    <a:pt x="1850" y="6209"/>
                    <a:pt x="1850" y="6164"/>
                    <a:pt x="1827" y="6118"/>
                  </a:cubicBezTo>
                  <a:cubicBezTo>
                    <a:pt x="1827" y="6095"/>
                    <a:pt x="1804" y="6072"/>
                    <a:pt x="1804" y="6072"/>
                  </a:cubicBezTo>
                  <a:cubicBezTo>
                    <a:pt x="1804" y="6072"/>
                    <a:pt x="1781" y="6049"/>
                    <a:pt x="1781" y="6049"/>
                  </a:cubicBezTo>
                  <a:lnTo>
                    <a:pt x="1758" y="6049"/>
                  </a:lnTo>
                  <a:cubicBezTo>
                    <a:pt x="1736" y="6072"/>
                    <a:pt x="1713" y="6072"/>
                    <a:pt x="1690" y="6095"/>
                  </a:cubicBezTo>
                  <a:cubicBezTo>
                    <a:pt x="1644" y="6141"/>
                    <a:pt x="1621" y="6186"/>
                    <a:pt x="1576" y="6209"/>
                  </a:cubicBezTo>
                  <a:cubicBezTo>
                    <a:pt x="1530" y="6255"/>
                    <a:pt x="1484" y="6301"/>
                    <a:pt x="1439" y="6323"/>
                  </a:cubicBezTo>
                  <a:cubicBezTo>
                    <a:pt x="1393" y="6346"/>
                    <a:pt x="1348" y="6369"/>
                    <a:pt x="1302" y="6392"/>
                  </a:cubicBezTo>
                  <a:cubicBezTo>
                    <a:pt x="1256" y="6392"/>
                    <a:pt x="1211" y="6415"/>
                    <a:pt x="1165" y="6415"/>
                  </a:cubicBezTo>
                  <a:cubicBezTo>
                    <a:pt x="1142" y="6415"/>
                    <a:pt x="1119" y="6415"/>
                    <a:pt x="1074" y="6392"/>
                  </a:cubicBezTo>
                  <a:cubicBezTo>
                    <a:pt x="1051" y="6392"/>
                    <a:pt x="1028" y="6369"/>
                    <a:pt x="1005" y="6369"/>
                  </a:cubicBezTo>
                  <a:cubicBezTo>
                    <a:pt x="982" y="6346"/>
                    <a:pt x="982" y="6323"/>
                    <a:pt x="959" y="6301"/>
                  </a:cubicBezTo>
                  <a:cubicBezTo>
                    <a:pt x="937" y="6255"/>
                    <a:pt x="937" y="6232"/>
                    <a:pt x="937" y="6209"/>
                  </a:cubicBezTo>
                  <a:cubicBezTo>
                    <a:pt x="914" y="6118"/>
                    <a:pt x="914" y="6049"/>
                    <a:pt x="937" y="5958"/>
                  </a:cubicBezTo>
                  <a:cubicBezTo>
                    <a:pt x="937" y="5867"/>
                    <a:pt x="959" y="5776"/>
                    <a:pt x="1005" y="5684"/>
                  </a:cubicBezTo>
                  <a:cubicBezTo>
                    <a:pt x="1051" y="5479"/>
                    <a:pt x="1119" y="5296"/>
                    <a:pt x="1188" y="5114"/>
                  </a:cubicBezTo>
                  <a:cubicBezTo>
                    <a:pt x="1279" y="4885"/>
                    <a:pt x="1416" y="4657"/>
                    <a:pt x="1530" y="4452"/>
                  </a:cubicBezTo>
                  <a:cubicBezTo>
                    <a:pt x="1690" y="4178"/>
                    <a:pt x="1873" y="3904"/>
                    <a:pt x="2055" y="3653"/>
                  </a:cubicBezTo>
                  <a:cubicBezTo>
                    <a:pt x="2443" y="3128"/>
                    <a:pt x="2854" y="2603"/>
                    <a:pt x="3242" y="2078"/>
                  </a:cubicBezTo>
                  <a:cubicBezTo>
                    <a:pt x="3447" y="1804"/>
                    <a:pt x="3630" y="1507"/>
                    <a:pt x="3813" y="1210"/>
                  </a:cubicBezTo>
                  <a:cubicBezTo>
                    <a:pt x="3995" y="914"/>
                    <a:pt x="4132" y="594"/>
                    <a:pt x="4269" y="275"/>
                  </a:cubicBezTo>
                  <a:cubicBezTo>
                    <a:pt x="4292" y="183"/>
                    <a:pt x="4338" y="92"/>
                    <a:pt x="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3665501" y="2579714"/>
              <a:ext cx="11749" cy="13225"/>
            </a:xfrm>
            <a:custGeom>
              <a:rect b="b" l="l" r="r" t="t"/>
              <a:pathLst>
                <a:path extrusionOk="0" h="412" w="366">
                  <a:moveTo>
                    <a:pt x="275" y="0"/>
                  </a:moveTo>
                  <a:cubicBezTo>
                    <a:pt x="275" y="0"/>
                    <a:pt x="252" y="23"/>
                    <a:pt x="229" y="23"/>
                  </a:cubicBezTo>
                  <a:cubicBezTo>
                    <a:pt x="161" y="115"/>
                    <a:pt x="92" y="206"/>
                    <a:pt x="1" y="297"/>
                  </a:cubicBezTo>
                  <a:cubicBezTo>
                    <a:pt x="1" y="320"/>
                    <a:pt x="1" y="343"/>
                    <a:pt x="1" y="366"/>
                  </a:cubicBezTo>
                  <a:cubicBezTo>
                    <a:pt x="1" y="389"/>
                    <a:pt x="24" y="389"/>
                    <a:pt x="46" y="411"/>
                  </a:cubicBezTo>
                  <a:lnTo>
                    <a:pt x="92" y="411"/>
                  </a:lnTo>
                  <a:cubicBezTo>
                    <a:pt x="115" y="411"/>
                    <a:pt x="115" y="389"/>
                    <a:pt x="138" y="389"/>
                  </a:cubicBezTo>
                  <a:cubicBezTo>
                    <a:pt x="161" y="343"/>
                    <a:pt x="183" y="297"/>
                    <a:pt x="206" y="274"/>
                  </a:cubicBezTo>
                  <a:cubicBezTo>
                    <a:pt x="252" y="229"/>
                    <a:pt x="298" y="183"/>
                    <a:pt x="343" y="137"/>
                  </a:cubicBezTo>
                  <a:cubicBezTo>
                    <a:pt x="343" y="115"/>
                    <a:pt x="366" y="92"/>
                    <a:pt x="366" y="69"/>
                  </a:cubicBezTo>
                  <a:cubicBezTo>
                    <a:pt x="366" y="69"/>
                    <a:pt x="343" y="46"/>
                    <a:pt x="343" y="23"/>
                  </a:cubicBezTo>
                  <a:cubicBezTo>
                    <a:pt x="320" y="23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3667716" y="2587771"/>
              <a:ext cx="8828" cy="10593"/>
            </a:xfrm>
            <a:custGeom>
              <a:rect b="b" l="l" r="r" t="t"/>
              <a:pathLst>
                <a:path extrusionOk="0" h="330" w="275">
                  <a:moveTo>
                    <a:pt x="206" y="1"/>
                  </a:moveTo>
                  <a:cubicBezTo>
                    <a:pt x="183" y="1"/>
                    <a:pt x="160" y="23"/>
                    <a:pt x="160" y="23"/>
                  </a:cubicBezTo>
                  <a:cubicBezTo>
                    <a:pt x="137" y="46"/>
                    <a:pt x="114" y="69"/>
                    <a:pt x="92" y="115"/>
                  </a:cubicBezTo>
                  <a:cubicBezTo>
                    <a:pt x="46" y="138"/>
                    <a:pt x="23" y="183"/>
                    <a:pt x="0" y="229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6" y="327"/>
                    <a:pt x="50" y="330"/>
                    <a:pt x="63" y="330"/>
                  </a:cubicBezTo>
                  <a:cubicBezTo>
                    <a:pt x="94" y="330"/>
                    <a:pt x="121" y="313"/>
                    <a:pt x="137" y="297"/>
                  </a:cubicBezTo>
                  <a:cubicBezTo>
                    <a:pt x="137" y="252"/>
                    <a:pt x="160" y="229"/>
                    <a:pt x="206" y="183"/>
                  </a:cubicBezTo>
                  <a:cubicBezTo>
                    <a:pt x="206" y="160"/>
                    <a:pt x="229" y="138"/>
                    <a:pt x="251" y="138"/>
                  </a:cubicBezTo>
                  <a:cubicBezTo>
                    <a:pt x="274" y="92"/>
                    <a:pt x="274" y="46"/>
                    <a:pt x="251" y="23"/>
                  </a:cubicBezTo>
                  <a:cubicBezTo>
                    <a:pt x="229" y="23"/>
                    <a:pt x="22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3669160" y="2593645"/>
              <a:ext cx="7383" cy="11010"/>
            </a:xfrm>
            <a:custGeom>
              <a:rect b="b" l="l" r="r" t="t"/>
              <a:pathLst>
                <a:path extrusionOk="0" h="343" w="230">
                  <a:moveTo>
                    <a:pt x="138" y="0"/>
                  </a:moveTo>
                  <a:cubicBezTo>
                    <a:pt x="115" y="0"/>
                    <a:pt x="92" y="23"/>
                    <a:pt x="92" y="46"/>
                  </a:cubicBezTo>
                  <a:cubicBezTo>
                    <a:pt x="69" y="114"/>
                    <a:pt x="24" y="183"/>
                    <a:pt x="1" y="251"/>
                  </a:cubicBezTo>
                  <a:cubicBezTo>
                    <a:pt x="1" y="274"/>
                    <a:pt x="24" y="320"/>
                    <a:pt x="47" y="343"/>
                  </a:cubicBezTo>
                  <a:cubicBezTo>
                    <a:pt x="92" y="343"/>
                    <a:pt x="115" y="320"/>
                    <a:pt x="138" y="297"/>
                  </a:cubicBezTo>
                  <a:cubicBezTo>
                    <a:pt x="161" y="228"/>
                    <a:pt x="184" y="183"/>
                    <a:pt x="184" y="137"/>
                  </a:cubicBezTo>
                  <a:cubicBezTo>
                    <a:pt x="206" y="137"/>
                    <a:pt x="206" y="114"/>
                    <a:pt x="206" y="114"/>
                  </a:cubicBezTo>
                  <a:cubicBezTo>
                    <a:pt x="206" y="91"/>
                    <a:pt x="229" y="69"/>
                    <a:pt x="206" y="46"/>
                  </a:cubicBezTo>
                  <a:cubicBezTo>
                    <a:pt x="206" y="46"/>
                    <a:pt x="206" y="23"/>
                    <a:pt x="184" y="23"/>
                  </a:cubicBezTo>
                  <a:cubicBezTo>
                    <a:pt x="184" y="0"/>
                    <a:pt x="16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3743180" y="2583373"/>
              <a:ext cx="11010" cy="11749"/>
            </a:xfrm>
            <a:custGeom>
              <a:rect b="b" l="l" r="r" t="t"/>
              <a:pathLst>
                <a:path extrusionOk="0" h="366" w="343">
                  <a:moveTo>
                    <a:pt x="69" y="1"/>
                  </a:moveTo>
                  <a:cubicBezTo>
                    <a:pt x="46" y="1"/>
                    <a:pt x="23" y="23"/>
                    <a:pt x="23" y="46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69" y="138"/>
                    <a:pt x="92" y="160"/>
                    <a:pt x="92" y="183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2" y="160"/>
                    <a:pt x="114" y="183"/>
                    <a:pt x="114" y="183"/>
                  </a:cubicBezTo>
                  <a:cubicBezTo>
                    <a:pt x="137" y="206"/>
                    <a:pt x="137" y="229"/>
                    <a:pt x="160" y="229"/>
                  </a:cubicBezTo>
                  <a:cubicBezTo>
                    <a:pt x="160" y="252"/>
                    <a:pt x="160" y="252"/>
                    <a:pt x="160" y="275"/>
                  </a:cubicBezTo>
                  <a:cubicBezTo>
                    <a:pt x="183" y="297"/>
                    <a:pt x="183" y="320"/>
                    <a:pt x="206" y="343"/>
                  </a:cubicBezTo>
                  <a:cubicBezTo>
                    <a:pt x="206" y="343"/>
                    <a:pt x="229" y="366"/>
                    <a:pt x="251" y="366"/>
                  </a:cubicBezTo>
                  <a:lnTo>
                    <a:pt x="297" y="366"/>
                  </a:lnTo>
                  <a:cubicBezTo>
                    <a:pt x="320" y="343"/>
                    <a:pt x="320" y="343"/>
                    <a:pt x="320" y="320"/>
                  </a:cubicBezTo>
                  <a:cubicBezTo>
                    <a:pt x="343" y="297"/>
                    <a:pt x="320" y="275"/>
                    <a:pt x="320" y="275"/>
                  </a:cubicBezTo>
                  <a:cubicBezTo>
                    <a:pt x="320" y="252"/>
                    <a:pt x="297" y="229"/>
                    <a:pt x="297" y="206"/>
                  </a:cubicBezTo>
                  <a:cubicBezTo>
                    <a:pt x="274" y="160"/>
                    <a:pt x="251" y="138"/>
                    <a:pt x="229" y="115"/>
                  </a:cubicBezTo>
                  <a:cubicBezTo>
                    <a:pt x="206" y="69"/>
                    <a:pt x="160" y="46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3743180" y="2573840"/>
              <a:ext cx="11010" cy="8667"/>
            </a:xfrm>
            <a:custGeom>
              <a:rect b="b" l="l" r="r" t="t"/>
              <a:pathLst>
                <a:path extrusionOk="0" h="270" w="343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7"/>
                    <a:pt x="23" y="92"/>
                    <a:pt x="46" y="115"/>
                  </a:cubicBezTo>
                  <a:cubicBezTo>
                    <a:pt x="69" y="115"/>
                    <a:pt x="69" y="138"/>
                    <a:pt x="92" y="138"/>
                  </a:cubicBezTo>
                  <a:cubicBezTo>
                    <a:pt x="114" y="161"/>
                    <a:pt x="137" y="183"/>
                    <a:pt x="160" y="183"/>
                  </a:cubicBezTo>
                  <a:lnTo>
                    <a:pt x="137" y="183"/>
                  </a:lnTo>
                  <a:cubicBezTo>
                    <a:pt x="160" y="206"/>
                    <a:pt x="183" y="229"/>
                    <a:pt x="206" y="252"/>
                  </a:cubicBezTo>
                  <a:cubicBezTo>
                    <a:pt x="217" y="263"/>
                    <a:pt x="234" y="269"/>
                    <a:pt x="251" y="269"/>
                  </a:cubicBezTo>
                  <a:cubicBezTo>
                    <a:pt x="268" y="269"/>
                    <a:pt x="286" y="263"/>
                    <a:pt x="297" y="252"/>
                  </a:cubicBezTo>
                  <a:cubicBezTo>
                    <a:pt x="343" y="229"/>
                    <a:pt x="343" y="183"/>
                    <a:pt x="297" y="138"/>
                  </a:cubicBezTo>
                  <a:cubicBezTo>
                    <a:pt x="274" y="115"/>
                    <a:pt x="251" y="92"/>
                    <a:pt x="229" y="69"/>
                  </a:cubicBezTo>
                  <a:cubicBezTo>
                    <a:pt x="229" y="69"/>
                    <a:pt x="206" y="47"/>
                    <a:pt x="206" y="47"/>
                  </a:cubicBezTo>
                  <a:cubicBezTo>
                    <a:pt x="183" y="24"/>
                    <a:pt x="137" y="24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3539481" y="2480079"/>
              <a:ext cx="122397" cy="142909"/>
            </a:xfrm>
            <a:custGeom>
              <a:rect b="b" l="l" r="r" t="t"/>
              <a:pathLst>
                <a:path extrusionOk="0" h="4452" w="3813">
                  <a:moveTo>
                    <a:pt x="2557" y="0"/>
                  </a:moveTo>
                  <a:cubicBezTo>
                    <a:pt x="2466" y="0"/>
                    <a:pt x="2397" y="23"/>
                    <a:pt x="2306" y="46"/>
                  </a:cubicBezTo>
                  <a:cubicBezTo>
                    <a:pt x="2238" y="69"/>
                    <a:pt x="2169" y="114"/>
                    <a:pt x="2101" y="183"/>
                  </a:cubicBezTo>
                  <a:cubicBezTo>
                    <a:pt x="2032" y="228"/>
                    <a:pt x="1964" y="297"/>
                    <a:pt x="1895" y="388"/>
                  </a:cubicBezTo>
                  <a:cubicBezTo>
                    <a:pt x="1781" y="525"/>
                    <a:pt x="1690" y="685"/>
                    <a:pt x="1599" y="822"/>
                  </a:cubicBezTo>
                  <a:cubicBezTo>
                    <a:pt x="1553" y="913"/>
                    <a:pt x="1507" y="1005"/>
                    <a:pt x="1462" y="1096"/>
                  </a:cubicBezTo>
                  <a:cubicBezTo>
                    <a:pt x="1416" y="1164"/>
                    <a:pt x="1370" y="1233"/>
                    <a:pt x="1325" y="1324"/>
                  </a:cubicBezTo>
                  <a:cubicBezTo>
                    <a:pt x="1233" y="1484"/>
                    <a:pt x="1119" y="1689"/>
                    <a:pt x="982" y="1849"/>
                  </a:cubicBezTo>
                  <a:cubicBezTo>
                    <a:pt x="937" y="1895"/>
                    <a:pt x="891" y="1940"/>
                    <a:pt x="845" y="1963"/>
                  </a:cubicBezTo>
                  <a:cubicBezTo>
                    <a:pt x="823" y="1963"/>
                    <a:pt x="823" y="1986"/>
                    <a:pt x="823" y="1986"/>
                  </a:cubicBezTo>
                  <a:cubicBezTo>
                    <a:pt x="777" y="2032"/>
                    <a:pt x="708" y="2077"/>
                    <a:pt x="663" y="2100"/>
                  </a:cubicBezTo>
                  <a:lnTo>
                    <a:pt x="549" y="2214"/>
                  </a:lnTo>
                  <a:cubicBezTo>
                    <a:pt x="435" y="2283"/>
                    <a:pt x="343" y="2351"/>
                    <a:pt x="275" y="2420"/>
                  </a:cubicBezTo>
                  <a:cubicBezTo>
                    <a:pt x="252" y="2465"/>
                    <a:pt x="206" y="2511"/>
                    <a:pt x="183" y="2557"/>
                  </a:cubicBezTo>
                  <a:cubicBezTo>
                    <a:pt x="138" y="2602"/>
                    <a:pt x="115" y="2648"/>
                    <a:pt x="92" y="2694"/>
                  </a:cubicBezTo>
                  <a:cubicBezTo>
                    <a:pt x="46" y="2785"/>
                    <a:pt x="24" y="2899"/>
                    <a:pt x="1" y="3013"/>
                  </a:cubicBezTo>
                  <a:cubicBezTo>
                    <a:pt x="1" y="3082"/>
                    <a:pt x="1" y="3150"/>
                    <a:pt x="1" y="3196"/>
                  </a:cubicBezTo>
                  <a:cubicBezTo>
                    <a:pt x="1" y="3287"/>
                    <a:pt x="24" y="3378"/>
                    <a:pt x="46" y="3447"/>
                  </a:cubicBezTo>
                  <a:cubicBezTo>
                    <a:pt x="69" y="3561"/>
                    <a:pt x="115" y="3652"/>
                    <a:pt x="161" y="3766"/>
                  </a:cubicBezTo>
                  <a:cubicBezTo>
                    <a:pt x="206" y="3858"/>
                    <a:pt x="298" y="3949"/>
                    <a:pt x="366" y="4040"/>
                  </a:cubicBezTo>
                  <a:cubicBezTo>
                    <a:pt x="526" y="4177"/>
                    <a:pt x="708" y="4291"/>
                    <a:pt x="937" y="4360"/>
                  </a:cubicBezTo>
                  <a:cubicBezTo>
                    <a:pt x="1028" y="4406"/>
                    <a:pt x="1119" y="4428"/>
                    <a:pt x="1233" y="4428"/>
                  </a:cubicBezTo>
                  <a:cubicBezTo>
                    <a:pt x="1325" y="4451"/>
                    <a:pt x="1416" y="4451"/>
                    <a:pt x="1507" y="4451"/>
                  </a:cubicBezTo>
                  <a:lnTo>
                    <a:pt x="1599" y="4451"/>
                  </a:lnTo>
                  <a:cubicBezTo>
                    <a:pt x="2101" y="4428"/>
                    <a:pt x="2557" y="4269"/>
                    <a:pt x="2900" y="3995"/>
                  </a:cubicBezTo>
                  <a:cubicBezTo>
                    <a:pt x="3037" y="3858"/>
                    <a:pt x="3174" y="3698"/>
                    <a:pt x="3311" y="3447"/>
                  </a:cubicBezTo>
                  <a:cubicBezTo>
                    <a:pt x="3447" y="3241"/>
                    <a:pt x="3539" y="2990"/>
                    <a:pt x="3630" y="2716"/>
                  </a:cubicBezTo>
                  <a:cubicBezTo>
                    <a:pt x="3721" y="2465"/>
                    <a:pt x="3767" y="2191"/>
                    <a:pt x="3790" y="1918"/>
                  </a:cubicBezTo>
                  <a:cubicBezTo>
                    <a:pt x="3813" y="1621"/>
                    <a:pt x="3790" y="1370"/>
                    <a:pt x="3721" y="1119"/>
                  </a:cubicBezTo>
                  <a:cubicBezTo>
                    <a:pt x="3676" y="868"/>
                    <a:pt x="3562" y="639"/>
                    <a:pt x="3402" y="457"/>
                  </a:cubicBezTo>
                  <a:cubicBezTo>
                    <a:pt x="3333" y="365"/>
                    <a:pt x="3265" y="297"/>
                    <a:pt x="3151" y="206"/>
                  </a:cubicBezTo>
                  <a:cubicBezTo>
                    <a:pt x="3037" y="137"/>
                    <a:pt x="2945" y="92"/>
                    <a:pt x="2831" y="46"/>
                  </a:cubicBezTo>
                  <a:cubicBezTo>
                    <a:pt x="2740" y="23"/>
                    <a:pt x="2649" y="0"/>
                    <a:pt x="2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3743918" y="2464672"/>
              <a:ext cx="122365" cy="142909"/>
            </a:xfrm>
            <a:custGeom>
              <a:rect b="b" l="l" r="r" t="t"/>
              <a:pathLst>
                <a:path extrusionOk="0" h="4452" w="3812">
                  <a:moveTo>
                    <a:pt x="1255" y="1"/>
                  </a:moveTo>
                  <a:cubicBezTo>
                    <a:pt x="1164" y="1"/>
                    <a:pt x="1073" y="1"/>
                    <a:pt x="982" y="47"/>
                  </a:cubicBezTo>
                  <a:cubicBezTo>
                    <a:pt x="867" y="69"/>
                    <a:pt x="753" y="138"/>
                    <a:pt x="662" y="206"/>
                  </a:cubicBezTo>
                  <a:cubicBezTo>
                    <a:pt x="548" y="298"/>
                    <a:pt x="457" y="366"/>
                    <a:pt x="388" y="457"/>
                  </a:cubicBezTo>
                  <a:cubicBezTo>
                    <a:pt x="251" y="640"/>
                    <a:pt x="137" y="868"/>
                    <a:pt x="69" y="1119"/>
                  </a:cubicBezTo>
                  <a:cubicBezTo>
                    <a:pt x="23" y="1370"/>
                    <a:pt x="0" y="1622"/>
                    <a:pt x="23" y="1895"/>
                  </a:cubicBezTo>
                  <a:cubicBezTo>
                    <a:pt x="46" y="2192"/>
                    <a:pt x="91" y="2466"/>
                    <a:pt x="183" y="2717"/>
                  </a:cubicBezTo>
                  <a:cubicBezTo>
                    <a:pt x="251" y="2991"/>
                    <a:pt x="365" y="3242"/>
                    <a:pt x="479" y="3448"/>
                  </a:cubicBezTo>
                  <a:cubicBezTo>
                    <a:pt x="639" y="3699"/>
                    <a:pt x="753" y="3858"/>
                    <a:pt x="913" y="3995"/>
                  </a:cubicBezTo>
                  <a:cubicBezTo>
                    <a:pt x="1255" y="4269"/>
                    <a:pt x="1712" y="4429"/>
                    <a:pt x="2214" y="4452"/>
                  </a:cubicBezTo>
                  <a:lnTo>
                    <a:pt x="2283" y="4452"/>
                  </a:lnTo>
                  <a:cubicBezTo>
                    <a:pt x="2397" y="4452"/>
                    <a:pt x="2488" y="4452"/>
                    <a:pt x="2557" y="4429"/>
                  </a:cubicBezTo>
                  <a:cubicBezTo>
                    <a:pt x="2671" y="4406"/>
                    <a:pt x="2785" y="4383"/>
                    <a:pt x="2876" y="4361"/>
                  </a:cubicBezTo>
                  <a:cubicBezTo>
                    <a:pt x="3104" y="4292"/>
                    <a:pt x="3287" y="4178"/>
                    <a:pt x="3424" y="4018"/>
                  </a:cubicBezTo>
                  <a:cubicBezTo>
                    <a:pt x="3515" y="3950"/>
                    <a:pt x="3584" y="3858"/>
                    <a:pt x="3652" y="3744"/>
                  </a:cubicBezTo>
                  <a:cubicBezTo>
                    <a:pt x="3698" y="3653"/>
                    <a:pt x="3743" y="3539"/>
                    <a:pt x="3766" y="3448"/>
                  </a:cubicBezTo>
                  <a:cubicBezTo>
                    <a:pt x="3789" y="3379"/>
                    <a:pt x="3789" y="3288"/>
                    <a:pt x="3812" y="3196"/>
                  </a:cubicBezTo>
                  <a:cubicBezTo>
                    <a:pt x="3812" y="3151"/>
                    <a:pt x="3812" y="3082"/>
                    <a:pt x="3812" y="3014"/>
                  </a:cubicBezTo>
                  <a:cubicBezTo>
                    <a:pt x="3789" y="2900"/>
                    <a:pt x="3766" y="2786"/>
                    <a:pt x="3721" y="2694"/>
                  </a:cubicBezTo>
                  <a:cubicBezTo>
                    <a:pt x="3698" y="2649"/>
                    <a:pt x="3652" y="2580"/>
                    <a:pt x="3629" y="2535"/>
                  </a:cubicBezTo>
                  <a:cubicBezTo>
                    <a:pt x="3584" y="2512"/>
                    <a:pt x="3561" y="2466"/>
                    <a:pt x="3515" y="2420"/>
                  </a:cubicBezTo>
                  <a:cubicBezTo>
                    <a:pt x="3447" y="2352"/>
                    <a:pt x="3378" y="2283"/>
                    <a:pt x="3264" y="2215"/>
                  </a:cubicBezTo>
                  <a:lnTo>
                    <a:pt x="3150" y="2101"/>
                  </a:lnTo>
                  <a:cubicBezTo>
                    <a:pt x="3082" y="2078"/>
                    <a:pt x="3036" y="2032"/>
                    <a:pt x="2990" y="1987"/>
                  </a:cubicBezTo>
                  <a:cubicBezTo>
                    <a:pt x="2990" y="1987"/>
                    <a:pt x="2967" y="1964"/>
                    <a:pt x="2967" y="1964"/>
                  </a:cubicBezTo>
                  <a:cubicBezTo>
                    <a:pt x="2922" y="1918"/>
                    <a:pt x="2876" y="1895"/>
                    <a:pt x="2830" y="1850"/>
                  </a:cubicBezTo>
                  <a:cubicBezTo>
                    <a:pt x="2671" y="1690"/>
                    <a:pt x="2557" y="1485"/>
                    <a:pt x="2465" y="1325"/>
                  </a:cubicBezTo>
                  <a:cubicBezTo>
                    <a:pt x="2420" y="1233"/>
                    <a:pt x="2397" y="1165"/>
                    <a:pt x="2351" y="1097"/>
                  </a:cubicBezTo>
                  <a:cubicBezTo>
                    <a:pt x="2305" y="1005"/>
                    <a:pt x="2260" y="914"/>
                    <a:pt x="2214" y="823"/>
                  </a:cubicBezTo>
                  <a:cubicBezTo>
                    <a:pt x="2123" y="686"/>
                    <a:pt x="2032" y="526"/>
                    <a:pt x="1917" y="389"/>
                  </a:cubicBezTo>
                  <a:cubicBezTo>
                    <a:pt x="1849" y="298"/>
                    <a:pt x="1780" y="229"/>
                    <a:pt x="1712" y="161"/>
                  </a:cubicBezTo>
                  <a:cubicBezTo>
                    <a:pt x="1644" y="115"/>
                    <a:pt x="1575" y="69"/>
                    <a:pt x="1507" y="47"/>
                  </a:cubicBezTo>
                  <a:cubicBezTo>
                    <a:pt x="1415" y="1"/>
                    <a:pt x="1324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3829622" y="2524761"/>
              <a:ext cx="13225" cy="10786"/>
            </a:xfrm>
            <a:custGeom>
              <a:rect b="b" l="l" r="r" t="t"/>
              <a:pathLst>
                <a:path extrusionOk="0" h="336" w="412">
                  <a:moveTo>
                    <a:pt x="92" y="1"/>
                  </a:moveTo>
                  <a:cubicBezTo>
                    <a:pt x="69" y="1"/>
                    <a:pt x="46" y="23"/>
                    <a:pt x="23" y="46"/>
                  </a:cubicBezTo>
                  <a:cubicBezTo>
                    <a:pt x="1" y="69"/>
                    <a:pt x="23" y="115"/>
                    <a:pt x="46" y="138"/>
                  </a:cubicBezTo>
                  <a:cubicBezTo>
                    <a:pt x="69" y="138"/>
                    <a:pt x="92" y="160"/>
                    <a:pt x="115" y="183"/>
                  </a:cubicBezTo>
                  <a:cubicBezTo>
                    <a:pt x="160" y="206"/>
                    <a:pt x="183" y="229"/>
                    <a:pt x="229" y="252"/>
                  </a:cubicBezTo>
                  <a:cubicBezTo>
                    <a:pt x="229" y="274"/>
                    <a:pt x="252" y="297"/>
                    <a:pt x="275" y="320"/>
                  </a:cubicBezTo>
                  <a:cubicBezTo>
                    <a:pt x="284" y="330"/>
                    <a:pt x="297" y="335"/>
                    <a:pt x="313" y="335"/>
                  </a:cubicBezTo>
                  <a:cubicBezTo>
                    <a:pt x="335" y="335"/>
                    <a:pt x="362" y="324"/>
                    <a:pt x="389" y="297"/>
                  </a:cubicBezTo>
                  <a:cubicBezTo>
                    <a:pt x="412" y="274"/>
                    <a:pt x="389" y="229"/>
                    <a:pt x="366" y="206"/>
                  </a:cubicBezTo>
                  <a:cubicBezTo>
                    <a:pt x="343" y="160"/>
                    <a:pt x="297" y="138"/>
                    <a:pt x="252" y="92"/>
                  </a:cubicBezTo>
                  <a:cubicBezTo>
                    <a:pt x="206" y="69"/>
                    <a:pt x="160" y="46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3831837" y="2525499"/>
              <a:ext cx="11749" cy="10400"/>
            </a:xfrm>
            <a:custGeom>
              <a:rect b="b" l="l" r="r" t="t"/>
              <a:pathLst>
                <a:path extrusionOk="0" h="324" w="366">
                  <a:moveTo>
                    <a:pt x="69" y="0"/>
                  </a:moveTo>
                  <a:cubicBezTo>
                    <a:pt x="46" y="0"/>
                    <a:pt x="23" y="23"/>
                    <a:pt x="0" y="46"/>
                  </a:cubicBezTo>
                  <a:cubicBezTo>
                    <a:pt x="0" y="69"/>
                    <a:pt x="0" y="92"/>
                    <a:pt x="0" y="92"/>
                  </a:cubicBezTo>
                  <a:cubicBezTo>
                    <a:pt x="0" y="115"/>
                    <a:pt x="23" y="137"/>
                    <a:pt x="23" y="137"/>
                  </a:cubicBezTo>
                  <a:cubicBezTo>
                    <a:pt x="46" y="160"/>
                    <a:pt x="91" y="160"/>
                    <a:pt x="114" y="183"/>
                  </a:cubicBezTo>
                  <a:cubicBezTo>
                    <a:pt x="137" y="206"/>
                    <a:pt x="160" y="229"/>
                    <a:pt x="183" y="251"/>
                  </a:cubicBezTo>
                  <a:cubicBezTo>
                    <a:pt x="206" y="274"/>
                    <a:pt x="228" y="274"/>
                    <a:pt x="251" y="297"/>
                  </a:cubicBezTo>
                  <a:cubicBezTo>
                    <a:pt x="261" y="316"/>
                    <a:pt x="275" y="323"/>
                    <a:pt x="289" y="323"/>
                  </a:cubicBezTo>
                  <a:cubicBezTo>
                    <a:pt x="309" y="323"/>
                    <a:pt x="329" y="310"/>
                    <a:pt x="343" y="297"/>
                  </a:cubicBezTo>
                  <a:cubicBezTo>
                    <a:pt x="365" y="274"/>
                    <a:pt x="365" y="229"/>
                    <a:pt x="343" y="206"/>
                  </a:cubicBezTo>
                  <a:cubicBezTo>
                    <a:pt x="320" y="183"/>
                    <a:pt x="297" y="160"/>
                    <a:pt x="274" y="137"/>
                  </a:cubicBezTo>
                  <a:cubicBezTo>
                    <a:pt x="251" y="115"/>
                    <a:pt x="228" y="92"/>
                    <a:pt x="183" y="69"/>
                  </a:cubicBezTo>
                  <a:cubicBezTo>
                    <a:pt x="160" y="69"/>
                    <a:pt x="137" y="46"/>
                    <a:pt x="91" y="23"/>
                  </a:cubicBezTo>
                  <a:cubicBezTo>
                    <a:pt x="91" y="0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3831837" y="2524761"/>
              <a:ext cx="12487" cy="11588"/>
            </a:xfrm>
            <a:custGeom>
              <a:rect b="b" l="l" r="r" t="t"/>
              <a:pathLst>
                <a:path extrusionOk="0" h="361" w="389">
                  <a:moveTo>
                    <a:pt x="69" y="1"/>
                  </a:moveTo>
                  <a:cubicBezTo>
                    <a:pt x="46" y="1"/>
                    <a:pt x="23" y="1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114" y="183"/>
                    <a:pt x="183" y="274"/>
                    <a:pt x="274" y="343"/>
                  </a:cubicBezTo>
                  <a:cubicBezTo>
                    <a:pt x="285" y="354"/>
                    <a:pt x="303" y="360"/>
                    <a:pt x="320" y="360"/>
                  </a:cubicBezTo>
                  <a:cubicBezTo>
                    <a:pt x="337" y="360"/>
                    <a:pt x="354" y="354"/>
                    <a:pt x="365" y="343"/>
                  </a:cubicBezTo>
                  <a:cubicBezTo>
                    <a:pt x="388" y="320"/>
                    <a:pt x="388" y="274"/>
                    <a:pt x="365" y="252"/>
                  </a:cubicBezTo>
                  <a:cubicBezTo>
                    <a:pt x="274" y="160"/>
                    <a:pt x="206" y="92"/>
                    <a:pt x="114" y="23"/>
                  </a:cubicBezTo>
                  <a:cubicBezTo>
                    <a:pt x="91" y="1"/>
                    <a:pt x="91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3831837" y="2525499"/>
              <a:ext cx="13931" cy="11556"/>
            </a:xfrm>
            <a:custGeom>
              <a:rect b="b" l="l" r="r" t="t"/>
              <a:pathLst>
                <a:path extrusionOk="0" h="360" w="434">
                  <a:moveTo>
                    <a:pt x="91" y="0"/>
                  </a:moveTo>
                  <a:cubicBezTo>
                    <a:pt x="69" y="0"/>
                    <a:pt x="23" y="0"/>
                    <a:pt x="23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23" y="92"/>
                    <a:pt x="23" y="115"/>
                    <a:pt x="46" y="115"/>
                  </a:cubicBezTo>
                  <a:cubicBezTo>
                    <a:pt x="69" y="137"/>
                    <a:pt x="69" y="137"/>
                    <a:pt x="91" y="137"/>
                  </a:cubicBezTo>
                  <a:cubicBezTo>
                    <a:pt x="137" y="183"/>
                    <a:pt x="183" y="206"/>
                    <a:pt x="206" y="251"/>
                  </a:cubicBezTo>
                  <a:cubicBezTo>
                    <a:pt x="251" y="274"/>
                    <a:pt x="274" y="320"/>
                    <a:pt x="297" y="343"/>
                  </a:cubicBezTo>
                  <a:cubicBezTo>
                    <a:pt x="320" y="354"/>
                    <a:pt x="343" y="360"/>
                    <a:pt x="362" y="360"/>
                  </a:cubicBezTo>
                  <a:cubicBezTo>
                    <a:pt x="382" y="360"/>
                    <a:pt x="400" y="354"/>
                    <a:pt x="411" y="343"/>
                  </a:cubicBezTo>
                  <a:cubicBezTo>
                    <a:pt x="411" y="320"/>
                    <a:pt x="434" y="320"/>
                    <a:pt x="434" y="297"/>
                  </a:cubicBezTo>
                  <a:cubicBezTo>
                    <a:pt x="411" y="274"/>
                    <a:pt x="411" y="251"/>
                    <a:pt x="411" y="251"/>
                  </a:cubicBezTo>
                  <a:cubicBezTo>
                    <a:pt x="343" y="183"/>
                    <a:pt x="297" y="137"/>
                    <a:pt x="228" y="92"/>
                  </a:cubicBezTo>
                  <a:cubicBezTo>
                    <a:pt x="206" y="46"/>
                    <a:pt x="160" y="23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3672113" y="2608282"/>
              <a:ext cx="90137" cy="44009"/>
            </a:xfrm>
            <a:custGeom>
              <a:rect b="b" l="l" r="r" t="t"/>
              <a:pathLst>
                <a:path extrusionOk="0" h="1371" w="2808">
                  <a:moveTo>
                    <a:pt x="2443" y="1"/>
                  </a:moveTo>
                  <a:cubicBezTo>
                    <a:pt x="2374" y="1"/>
                    <a:pt x="2306" y="1"/>
                    <a:pt x="2260" y="23"/>
                  </a:cubicBezTo>
                  <a:cubicBezTo>
                    <a:pt x="2123" y="46"/>
                    <a:pt x="2009" y="92"/>
                    <a:pt x="1872" y="138"/>
                  </a:cubicBezTo>
                  <a:lnTo>
                    <a:pt x="1781" y="160"/>
                  </a:lnTo>
                  <a:cubicBezTo>
                    <a:pt x="1666" y="206"/>
                    <a:pt x="1552" y="252"/>
                    <a:pt x="1438" y="275"/>
                  </a:cubicBezTo>
                  <a:cubicBezTo>
                    <a:pt x="1393" y="297"/>
                    <a:pt x="1370" y="297"/>
                    <a:pt x="1324" y="297"/>
                  </a:cubicBezTo>
                  <a:lnTo>
                    <a:pt x="1256" y="297"/>
                  </a:lnTo>
                  <a:cubicBezTo>
                    <a:pt x="1164" y="275"/>
                    <a:pt x="1096" y="252"/>
                    <a:pt x="1027" y="229"/>
                  </a:cubicBezTo>
                  <a:cubicBezTo>
                    <a:pt x="959" y="206"/>
                    <a:pt x="890" y="183"/>
                    <a:pt x="822" y="160"/>
                  </a:cubicBezTo>
                  <a:cubicBezTo>
                    <a:pt x="753" y="160"/>
                    <a:pt x="685" y="138"/>
                    <a:pt x="616" y="115"/>
                  </a:cubicBezTo>
                  <a:lnTo>
                    <a:pt x="434" y="115"/>
                  </a:lnTo>
                  <a:cubicBezTo>
                    <a:pt x="320" y="115"/>
                    <a:pt x="206" y="160"/>
                    <a:pt x="114" y="252"/>
                  </a:cubicBezTo>
                  <a:cubicBezTo>
                    <a:pt x="69" y="275"/>
                    <a:pt x="46" y="320"/>
                    <a:pt x="23" y="366"/>
                  </a:cubicBezTo>
                  <a:cubicBezTo>
                    <a:pt x="23" y="389"/>
                    <a:pt x="23" y="412"/>
                    <a:pt x="23" y="412"/>
                  </a:cubicBezTo>
                  <a:cubicBezTo>
                    <a:pt x="0" y="457"/>
                    <a:pt x="0" y="480"/>
                    <a:pt x="0" y="503"/>
                  </a:cubicBezTo>
                  <a:cubicBezTo>
                    <a:pt x="23" y="571"/>
                    <a:pt x="23" y="617"/>
                    <a:pt x="46" y="663"/>
                  </a:cubicBezTo>
                  <a:cubicBezTo>
                    <a:pt x="69" y="708"/>
                    <a:pt x="114" y="777"/>
                    <a:pt x="137" y="822"/>
                  </a:cubicBezTo>
                  <a:cubicBezTo>
                    <a:pt x="160" y="868"/>
                    <a:pt x="206" y="914"/>
                    <a:pt x="251" y="959"/>
                  </a:cubicBezTo>
                  <a:cubicBezTo>
                    <a:pt x="297" y="1005"/>
                    <a:pt x="343" y="1051"/>
                    <a:pt x="411" y="1096"/>
                  </a:cubicBezTo>
                  <a:cubicBezTo>
                    <a:pt x="502" y="1165"/>
                    <a:pt x="594" y="1233"/>
                    <a:pt x="753" y="1279"/>
                  </a:cubicBezTo>
                  <a:cubicBezTo>
                    <a:pt x="822" y="1302"/>
                    <a:pt x="913" y="1325"/>
                    <a:pt x="982" y="1347"/>
                  </a:cubicBezTo>
                  <a:cubicBezTo>
                    <a:pt x="1050" y="1347"/>
                    <a:pt x="1141" y="1370"/>
                    <a:pt x="1210" y="1370"/>
                  </a:cubicBezTo>
                  <a:lnTo>
                    <a:pt x="1256" y="1370"/>
                  </a:lnTo>
                  <a:cubicBezTo>
                    <a:pt x="1301" y="1370"/>
                    <a:pt x="1347" y="1347"/>
                    <a:pt x="1393" y="1347"/>
                  </a:cubicBezTo>
                  <a:lnTo>
                    <a:pt x="1530" y="1347"/>
                  </a:lnTo>
                  <a:cubicBezTo>
                    <a:pt x="1621" y="1325"/>
                    <a:pt x="1689" y="1302"/>
                    <a:pt x="1781" y="1279"/>
                  </a:cubicBezTo>
                  <a:cubicBezTo>
                    <a:pt x="1849" y="1256"/>
                    <a:pt x="1918" y="1210"/>
                    <a:pt x="1986" y="1188"/>
                  </a:cubicBezTo>
                  <a:cubicBezTo>
                    <a:pt x="2032" y="1165"/>
                    <a:pt x="2054" y="1142"/>
                    <a:pt x="2100" y="1119"/>
                  </a:cubicBezTo>
                  <a:cubicBezTo>
                    <a:pt x="2169" y="1073"/>
                    <a:pt x="2260" y="1005"/>
                    <a:pt x="2351" y="914"/>
                  </a:cubicBezTo>
                  <a:cubicBezTo>
                    <a:pt x="2443" y="822"/>
                    <a:pt x="2534" y="731"/>
                    <a:pt x="2602" y="640"/>
                  </a:cubicBezTo>
                  <a:cubicBezTo>
                    <a:pt x="2694" y="526"/>
                    <a:pt x="2808" y="297"/>
                    <a:pt x="2716" y="115"/>
                  </a:cubicBezTo>
                  <a:cubicBezTo>
                    <a:pt x="2694" y="92"/>
                    <a:pt x="2648" y="46"/>
                    <a:pt x="2625" y="23"/>
                  </a:cubicBezTo>
                  <a:cubicBezTo>
                    <a:pt x="2602" y="1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3705817" y="2617815"/>
              <a:ext cx="18329" cy="5168"/>
            </a:xfrm>
            <a:custGeom>
              <a:rect b="b" l="l" r="r" t="t"/>
              <a:pathLst>
                <a:path extrusionOk="0" h="161" w="571">
                  <a:moveTo>
                    <a:pt x="457" y="0"/>
                  </a:moveTo>
                  <a:cubicBezTo>
                    <a:pt x="343" y="0"/>
                    <a:pt x="206" y="23"/>
                    <a:pt x="91" y="23"/>
                  </a:cubicBezTo>
                  <a:cubicBezTo>
                    <a:pt x="46" y="23"/>
                    <a:pt x="0" y="46"/>
                    <a:pt x="0" y="92"/>
                  </a:cubicBezTo>
                  <a:cubicBezTo>
                    <a:pt x="0" y="115"/>
                    <a:pt x="46" y="160"/>
                    <a:pt x="69" y="160"/>
                  </a:cubicBezTo>
                  <a:cubicBezTo>
                    <a:pt x="228" y="160"/>
                    <a:pt x="365" y="137"/>
                    <a:pt x="525" y="137"/>
                  </a:cubicBezTo>
                  <a:cubicBezTo>
                    <a:pt x="548" y="137"/>
                    <a:pt x="548" y="115"/>
                    <a:pt x="571" y="92"/>
                  </a:cubicBezTo>
                  <a:cubicBezTo>
                    <a:pt x="571" y="92"/>
                    <a:pt x="571" y="69"/>
                    <a:pt x="571" y="46"/>
                  </a:cubicBezTo>
                  <a:cubicBezTo>
                    <a:pt x="571" y="23"/>
                    <a:pt x="571" y="23"/>
                    <a:pt x="548" y="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3706555" y="2617077"/>
              <a:ext cx="17591" cy="5168"/>
            </a:xfrm>
            <a:custGeom>
              <a:rect b="b" l="l" r="r" t="t"/>
              <a:pathLst>
                <a:path extrusionOk="0" h="161" w="548">
                  <a:moveTo>
                    <a:pt x="479" y="1"/>
                  </a:moveTo>
                  <a:cubicBezTo>
                    <a:pt x="342" y="23"/>
                    <a:pt x="205" y="23"/>
                    <a:pt x="68" y="23"/>
                  </a:cubicBezTo>
                  <a:cubicBezTo>
                    <a:pt x="23" y="23"/>
                    <a:pt x="0" y="46"/>
                    <a:pt x="0" y="92"/>
                  </a:cubicBezTo>
                  <a:cubicBezTo>
                    <a:pt x="0" y="138"/>
                    <a:pt x="23" y="160"/>
                    <a:pt x="68" y="160"/>
                  </a:cubicBezTo>
                  <a:cubicBezTo>
                    <a:pt x="205" y="160"/>
                    <a:pt x="342" y="160"/>
                    <a:pt x="479" y="138"/>
                  </a:cubicBezTo>
                  <a:cubicBezTo>
                    <a:pt x="502" y="138"/>
                    <a:pt x="525" y="138"/>
                    <a:pt x="525" y="115"/>
                  </a:cubicBezTo>
                  <a:cubicBezTo>
                    <a:pt x="548" y="115"/>
                    <a:pt x="548" y="92"/>
                    <a:pt x="548" y="69"/>
                  </a:cubicBezTo>
                  <a:cubicBezTo>
                    <a:pt x="548" y="69"/>
                    <a:pt x="548" y="46"/>
                    <a:pt x="525" y="23"/>
                  </a:cubicBezTo>
                  <a:cubicBezTo>
                    <a:pt x="525" y="23"/>
                    <a:pt x="502" y="1"/>
                    <a:pt x="479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3705079" y="2617077"/>
              <a:ext cx="19067" cy="5168"/>
            </a:xfrm>
            <a:custGeom>
              <a:rect b="b" l="l" r="r" t="t"/>
              <a:pathLst>
                <a:path extrusionOk="0" h="161" w="594">
                  <a:moveTo>
                    <a:pt x="503" y="1"/>
                  </a:moveTo>
                  <a:cubicBezTo>
                    <a:pt x="457" y="23"/>
                    <a:pt x="411" y="23"/>
                    <a:pt x="343" y="23"/>
                  </a:cubicBezTo>
                  <a:lnTo>
                    <a:pt x="69" y="23"/>
                  </a:lnTo>
                  <a:cubicBezTo>
                    <a:pt x="23" y="23"/>
                    <a:pt x="0" y="46"/>
                    <a:pt x="0" y="92"/>
                  </a:cubicBezTo>
                  <a:cubicBezTo>
                    <a:pt x="0" y="115"/>
                    <a:pt x="23" y="160"/>
                    <a:pt x="69" y="160"/>
                  </a:cubicBezTo>
                  <a:lnTo>
                    <a:pt x="320" y="160"/>
                  </a:lnTo>
                  <a:cubicBezTo>
                    <a:pt x="388" y="160"/>
                    <a:pt x="457" y="160"/>
                    <a:pt x="525" y="138"/>
                  </a:cubicBezTo>
                  <a:cubicBezTo>
                    <a:pt x="571" y="138"/>
                    <a:pt x="594" y="92"/>
                    <a:pt x="594" y="46"/>
                  </a:cubicBezTo>
                  <a:cubicBezTo>
                    <a:pt x="571" y="23"/>
                    <a:pt x="548" y="1"/>
                    <a:pt x="525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3705079" y="2617077"/>
              <a:ext cx="15408" cy="5906"/>
            </a:xfrm>
            <a:custGeom>
              <a:rect b="b" l="l" r="r" t="t"/>
              <a:pathLst>
                <a:path extrusionOk="0" h="184" w="480">
                  <a:moveTo>
                    <a:pt x="69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23" y="23"/>
                    <a:pt x="23" y="46"/>
                    <a:pt x="0" y="46"/>
                  </a:cubicBezTo>
                  <a:cubicBezTo>
                    <a:pt x="0" y="92"/>
                    <a:pt x="23" y="138"/>
                    <a:pt x="46" y="138"/>
                  </a:cubicBezTo>
                  <a:cubicBezTo>
                    <a:pt x="114" y="160"/>
                    <a:pt x="160" y="160"/>
                    <a:pt x="206" y="183"/>
                  </a:cubicBezTo>
                  <a:lnTo>
                    <a:pt x="411" y="183"/>
                  </a:lnTo>
                  <a:cubicBezTo>
                    <a:pt x="457" y="183"/>
                    <a:pt x="480" y="160"/>
                    <a:pt x="480" y="115"/>
                  </a:cubicBezTo>
                  <a:cubicBezTo>
                    <a:pt x="480" y="92"/>
                    <a:pt x="457" y="46"/>
                    <a:pt x="411" y="46"/>
                  </a:cubicBezTo>
                  <a:lnTo>
                    <a:pt x="320" y="46"/>
                  </a:lnTo>
                  <a:cubicBezTo>
                    <a:pt x="274" y="46"/>
                    <a:pt x="229" y="46"/>
                    <a:pt x="183" y="23"/>
                  </a:cubicBezTo>
                  <a:cubicBezTo>
                    <a:pt x="160" y="23"/>
                    <a:pt x="137" y="23"/>
                    <a:pt x="92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3702158" y="2616339"/>
              <a:ext cx="16146" cy="6645"/>
            </a:xfrm>
            <a:custGeom>
              <a:rect b="b" l="l" r="r" t="t"/>
              <a:pathLst>
                <a:path extrusionOk="0" h="207" w="503">
                  <a:moveTo>
                    <a:pt x="69" y="1"/>
                  </a:moveTo>
                  <a:cubicBezTo>
                    <a:pt x="46" y="1"/>
                    <a:pt x="46" y="1"/>
                    <a:pt x="23" y="24"/>
                  </a:cubicBezTo>
                  <a:cubicBezTo>
                    <a:pt x="23" y="24"/>
                    <a:pt x="0" y="46"/>
                    <a:pt x="0" y="46"/>
                  </a:cubicBezTo>
                  <a:cubicBezTo>
                    <a:pt x="0" y="92"/>
                    <a:pt x="0" y="138"/>
                    <a:pt x="46" y="138"/>
                  </a:cubicBezTo>
                  <a:cubicBezTo>
                    <a:pt x="183" y="161"/>
                    <a:pt x="297" y="183"/>
                    <a:pt x="434" y="206"/>
                  </a:cubicBezTo>
                  <a:cubicBezTo>
                    <a:pt x="434" y="206"/>
                    <a:pt x="457" y="206"/>
                    <a:pt x="479" y="183"/>
                  </a:cubicBezTo>
                  <a:cubicBezTo>
                    <a:pt x="479" y="183"/>
                    <a:pt x="502" y="161"/>
                    <a:pt x="502" y="138"/>
                  </a:cubicBezTo>
                  <a:cubicBezTo>
                    <a:pt x="502" y="138"/>
                    <a:pt x="502" y="115"/>
                    <a:pt x="479" y="92"/>
                  </a:cubicBezTo>
                  <a:cubicBezTo>
                    <a:pt x="457" y="92"/>
                    <a:pt x="457" y="69"/>
                    <a:pt x="434" y="69"/>
                  </a:cubicBezTo>
                  <a:lnTo>
                    <a:pt x="342" y="69"/>
                  </a:lnTo>
                  <a:cubicBezTo>
                    <a:pt x="251" y="46"/>
                    <a:pt x="183" y="24"/>
                    <a:pt x="91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3702864" y="2648598"/>
              <a:ext cx="15440" cy="32806"/>
            </a:xfrm>
            <a:custGeom>
              <a:rect b="b" l="l" r="r" t="t"/>
              <a:pathLst>
                <a:path extrusionOk="0" h="1022" w="481">
                  <a:moveTo>
                    <a:pt x="262" y="643"/>
                  </a:moveTo>
                  <a:lnTo>
                    <a:pt x="262" y="643"/>
                  </a:lnTo>
                  <a:cubicBezTo>
                    <a:pt x="257" y="646"/>
                    <a:pt x="252" y="651"/>
                    <a:pt x="252" y="662"/>
                  </a:cubicBezTo>
                  <a:cubicBezTo>
                    <a:pt x="255" y="655"/>
                    <a:pt x="259" y="649"/>
                    <a:pt x="262" y="643"/>
                  </a:cubicBezTo>
                  <a:close/>
                  <a:moveTo>
                    <a:pt x="366" y="0"/>
                  </a:moveTo>
                  <a:cubicBezTo>
                    <a:pt x="343" y="0"/>
                    <a:pt x="320" y="46"/>
                    <a:pt x="320" y="69"/>
                  </a:cubicBezTo>
                  <a:cubicBezTo>
                    <a:pt x="320" y="114"/>
                    <a:pt x="320" y="183"/>
                    <a:pt x="343" y="228"/>
                  </a:cubicBezTo>
                  <a:cubicBezTo>
                    <a:pt x="343" y="274"/>
                    <a:pt x="343" y="320"/>
                    <a:pt x="343" y="365"/>
                  </a:cubicBezTo>
                  <a:cubicBezTo>
                    <a:pt x="343" y="411"/>
                    <a:pt x="320" y="457"/>
                    <a:pt x="320" y="502"/>
                  </a:cubicBezTo>
                  <a:cubicBezTo>
                    <a:pt x="320" y="502"/>
                    <a:pt x="320" y="502"/>
                    <a:pt x="320" y="479"/>
                  </a:cubicBezTo>
                  <a:cubicBezTo>
                    <a:pt x="320" y="525"/>
                    <a:pt x="298" y="548"/>
                    <a:pt x="298" y="571"/>
                  </a:cubicBezTo>
                  <a:cubicBezTo>
                    <a:pt x="298" y="590"/>
                    <a:pt x="281" y="609"/>
                    <a:pt x="262" y="643"/>
                  </a:cubicBezTo>
                  <a:lnTo>
                    <a:pt x="262" y="643"/>
                  </a:lnTo>
                  <a:cubicBezTo>
                    <a:pt x="268" y="639"/>
                    <a:pt x="275" y="639"/>
                    <a:pt x="275" y="639"/>
                  </a:cubicBezTo>
                  <a:lnTo>
                    <a:pt x="275" y="639"/>
                  </a:lnTo>
                  <a:cubicBezTo>
                    <a:pt x="252" y="662"/>
                    <a:pt x="229" y="685"/>
                    <a:pt x="206" y="730"/>
                  </a:cubicBezTo>
                  <a:cubicBezTo>
                    <a:pt x="206" y="753"/>
                    <a:pt x="183" y="776"/>
                    <a:pt x="161" y="799"/>
                  </a:cubicBezTo>
                  <a:cubicBezTo>
                    <a:pt x="115" y="822"/>
                    <a:pt x="92" y="867"/>
                    <a:pt x="47" y="890"/>
                  </a:cubicBezTo>
                  <a:cubicBezTo>
                    <a:pt x="24" y="936"/>
                    <a:pt x="1" y="959"/>
                    <a:pt x="24" y="1004"/>
                  </a:cubicBezTo>
                  <a:cubicBezTo>
                    <a:pt x="35" y="1016"/>
                    <a:pt x="52" y="1021"/>
                    <a:pt x="72" y="1021"/>
                  </a:cubicBezTo>
                  <a:cubicBezTo>
                    <a:pt x="92" y="1021"/>
                    <a:pt x="115" y="1016"/>
                    <a:pt x="138" y="1004"/>
                  </a:cubicBezTo>
                  <a:cubicBezTo>
                    <a:pt x="161" y="982"/>
                    <a:pt x="206" y="936"/>
                    <a:pt x="252" y="890"/>
                  </a:cubicBezTo>
                  <a:cubicBezTo>
                    <a:pt x="275" y="867"/>
                    <a:pt x="298" y="845"/>
                    <a:pt x="320" y="799"/>
                  </a:cubicBezTo>
                  <a:cubicBezTo>
                    <a:pt x="389" y="730"/>
                    <a:pt x="412" y="662"/>
                    <a:pt x="435" y="594"/>
                  </a:cubicBezTo>
                  <a:cubicBezTo>
                    <a:pt x="457" y="548"/>
                    <a:pt x="457" y="502"/>
                    <a:pt x="457" y="479"/>
                  </a:cubicBezTo>
                  <a:cubicBezTo>
                    <a:pt x="480" y="434"/>
                    <a:pt x="480" y="388"/>
                    <a:pt x="480" y="342"/>
                  </a:cubicBezTo>
                  <a:cubicBezTo>
                    <a:pt x="480" y="251"/>
                    <a:pt x="457" y="137"/>
                    <a:pt x="457" y="46"/>
                  </a:cubicBezTo>
                  <a:cubicBezTo>
                    <a:pt x="457" y="23"/>
                    <a:pt x="412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3713136" y="2666894"/>
              <a:ext cx="16885" cy="10593"/>
            </a:xfrm>
            <a:custGeom>
              <a:rect b="b" l="l" r="r" t="t"/>
              <a:pathLst>
                <a:path extrusionOk="0" h="330" w="526">
                  <a:moveTo>
                    <a:pt x="69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0" y="46"/>
                    <a:pt x="0" y="92"/>
                    <a:pt x="46" y="115"/>
                  </a:cubicBezTo>
                  <a:cubicBezTo>
                    <a:pt x="69" y="138"/>
                    <a:pt x="92" y="160"/>
                    <a:pt x="115" y="183"/>
                  </a:cubicBezTo>
                  <a:cubicBezTo>
                    <a:pt x="160" y="206"/>
                    <a:pt x="183" y="229"/>
                    <a:pt x="229" y="252"/>
                  </a:cubicBezTo>
                  <a:cubicBezTo>
                    <a:pt x="297" y="275"/>
                    <a:pt x="343" y="297"/>
                    <a:pt x="411" y="320"/>
                  </a:cubicBezTo>
                  <a:cubicBezTo>
                    <a:pt x="424" y="326"/>
                    <a:pt x="434" y="329"/>
                    <a:pt x="444" y="329"/>
                  </a:cubicBezTo>
                  <a:cubicBezTo>
                    <a:pt x="469" y="329"/>
                    <a:pt x="486" y="308"/>
                    <a:pt x="503" y="275"/>
                  </a:cubicBezTo>
                  <a:cubicBezTo>
                    <a:pt x="525" y="252"/>
                    <a:pt x="503" y="206"/>
                    <a:pt x="457" y="206"/>
                  </a:cubicBezTo>
                  <a:cubicBezTo>
                    <a:pt x="411" y="183"/>
                    <a:pt x="366" y="160"/>
                    <a:pt x="297" y="138"/>
                  </a:cubicBezTo>
                  <a:lnTo>
                    <a:pt x="320" y="138"/>
                  </a:lnTo>
                  <a:cubicBezTo>
                    <a:pt x="274" y="115"/>
                    <a:pt x="252" y="115"/>
                    <a:pt x="229" y="92"/>
                  </a:cubicBezTo>
                  <a:cubicBezTo>
                    <a:pt x="183" y="69"/>
                    <a:pt x="160" y="46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3466232" y="2279334"/>
              <a:ext cx="109943" cy="119444"/>
            </a:xfrm>
            <a:custGeom>
              <a:rect b="b" l="l" r="r" t="t"/>
              <a:pathLst>
                <a:path extrusionOk="0" h="3721" w="3425">
                  <a:moveTo>
                    <a:pt x="1256" y="0"/>
                  </a:moveTo>
                  <a:cubicBezTo>
                    <a:pt x="1210" y="0"/>
                    <a:pt x="1187" y="23"/>
                    <a:pt x="1142" y="23"/>
                  </a:cubicBezTo>
                  <a:cubicBezTo>
                    <a:pt x="1119" y="23"/>
                    <a:pt x="1096" y="23"/>
                    <a:pt x="1073" y="46"/>
                  </a:cubicBezTo>
                  <a:cubicBezTo>
                    <a:pt x="1005" y="46"/>
                    <a:pt x="936" y="69"/>
                    <a:pt x="868" y="114"/>
                  </a:cubicBezTo>
                  <a:cubicBezTo>
                    <a:pt x="799" y="137"/>
                    <a:pt x="754" y="183"/>
                    <a:pt x="708" y="228"/>
                  </a:cubicBezTo>
                  <a:cubicBezTo>
                    <a:pt x="617" y="274"/>
                    <a:pt x="548" y="365"/>
                    <a:pt x="502" y="411"/>
                  </a:cubicBezTo>
                  <a:cubicBezTo>
                    <a:pt x="434" y="479"/>
                    <a:pt x="366" y="571"/>
                    <a:pt x="297" y="685"/>
                  </a:cubicBezTo>
                  <a:cubicBezTo>
                    <a:pt x="251" y="753"/>
                    <a:pt x="229" y="845"/>
                    <a:pt x="160" y="936"/>
                  </a:cubicBezTo>
                  <a:cubicBezTo>
                    <a:pt x="92" y="1096"/>
                    <a:pt x="46" y="1278"/>
                    <a:pt x="23" y="1461"/>
                  </a:cubicBezTo>
                  <a:cubicBezTo>
                    <a:pt x="0" y="1621"/>
                    <a:pt x="0" y="1803"/>
                    <a:pt x="0" y="1986"/>
                  </a:cubicBezTo>
                  <a:cubicBezTo>
                    <a:pt x="23" y="2146"/>
                    <a:pt x="69" y="2305"/>
                    <a:pt x="137" y="2488"/>
                  </a:cubicBezTo>
                  <a:cubicBezTo>
                    <a:pt x="183" y="2648"/>
                    <a:pt x="274" y="2785"/>
                    <a:pt x="388" y="2945"/>
                  </a:cubicBezTo>
                  <a:cubicBezTo>
                    <a:pt x="480" y="3082"/>
                    <a:pt x="594" y="3196"/>
                    <a:pt x="731" y="3310"/>
                  </a:cubicBezTo>
                  <a:cubicBezTo>
                    <a:pt x="868" y="3424"/>
                    <a:pt x="1027" y="3515"/>
                    <a:pt x="1210" y="3584"/>
                  </a:cubicBezTo>
                  <a:cubicBezTo>
                    <a:pt x="1370" y="3652"/>
                    <a:pt x="1552" y="3698"/>
                    <a:pt x="1758" y="3721"/>
                  </a:cubicBezTo>
                  <a:lnTo>
                    <a:pt x="1804" y="3698"/>
                  </a:lnTo>
                  <a:lnTo>
                    <a:pt x="1826" y="3721"/>
                  </a:lnTo>
                  <a:lnTo>
                    <a:pt x="2100" y="3721"/>
                  </a:lnTo>
                  <a:cubicBezTo>
                    <a:pt x="2169" y="3698"/>
                    <a:pt x="2214" y="3698"/>
                    <a:pt x="2260" y="3675"/>
                  </a:cubicBezTo>
                  <a:cubicBezTo>
                    <a:pt x="2328" y="3652"/>
                    <a:pt x="2397" y="3629"/>
                    <a:pt x="2443" y="3584"/>
                  </a:cubicBezTo>
                  <a:cubicBezTo>
                    <a:pt x="2671" y="3470"/>
                    <a:pt x="2853" y="3287"/>
                    <a:pt x="3059" y="3036"/>
                  </a:cubicBezTo>
                  <a:cubicBezTo>
                    <a:pt x="3127" y="2945"/>
                    <a:pt x="3196" y="2830"/>
                    <a:pt x="3264" y="2694"/>
                  </a:cubicBezTo>
                  <a:cubicBezTo>
                    <a:pt x="3333" y="2557"/>
                    <a:pt x="3378" y="2442"/>
                    <a:pt x="3401" y="2328"/>
                  </a:cubicBezTo>
                  <a:cubicBezTo>
                    <a:pt x="3401" y="2260"/>
                    <a:pt x="3401" y="2214"/>
                    <a:pt x="3424" y="2146"/>
                  </a:cubicBezTo>
                  <a:cubicBezTo>
                    <a:pt x="3424" y="2100"/>
                    <a:pt x="3424" y="2032"/>
                    <a:pt x="3401" y="1986"/>
                  </a:cubicBezTo>
                  <a:cubicBezTo>
                    <a:pt x="3401" y="1940"/>
                    <a:pt x="3378" y="1895"/>
                    <a:pt x="3378" y="1849"/>
                  </a:cubicBezTo>
                  <a:cubicBezTo>
                    <a:pt x="3333" y="1780"/>
                    <a:pt x="3310" y="1712"/>
                    <a:pt x="3264" y="1644"/>
                  </a:cubicBezTo>
                  <a:cubicBezTo>
                    <a:pt x="3196" y="1529"/>
                    <a:pt x="3105" y="1415"/>
                    <a:pt x="3013" y="1324"/>
                  </a:cubicBezTo>
                  <a:cubicBezTo>
                    <a:pt x="2899" y="1187"/>
                    <a:pt x="2785" y="1073"/>
                    <a:pt x="2671" y="936"/>
                  </a:cubicBezTo>
                  <a:lnTo>
                    <a:pt x="2580" y="867"/>
                  </a:lnTo>
                  <a:cubicBezTo>
                    <a:pt x="2511" y="799"/>
                    <a:pt x="2420" y="731"/>
                    <a:pt x="2351" y="639"/>
                  </a:cubicBezTo>
                  <a:lnTo>
                    <a:pt x="2260" y="548"/>
                  </a:lnTo>
                  <a:lnTo>
                    <a:pt x="2214" y="502"/>
                  </a:lnTo>
                  <a:cubicBezTo>
                    <a:pt x="2169" y="434"/>
                    <a:pt x="2100" y="365"/>
                    <a:pt x="2009" y="320"/>
                  </a:cubicBezTo>
                  <a:cubicBezTo>
                    <a:pt x="1895" y="228"/>
                    <a:pt x="1781" y="137"/>
                    <a:pt x="1644" y="91"/>
                  </a:cubicBezTo>
                  <a:cubicBezTo>
                    <a:pt x="1598" y="69"/>
                    <a:pt x="1530" y="46"/>
                    <a:pt x="1461" y="23"/>
                  </a:cubicBezTo>
                  <a:cubicBezTo>
                    <a:pt x="1393" y="23"/>
                    <a:pt x="1347" y="0"/>
                    <a:pt x="1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3515311" y="2392161"/>
              <a:ext cx="13225" cy="5874"/>
            </a:xfrm>
            <a:custGeom>
              <a:rect b="b" l="l" r="r" t="t"/>
              <a:pathLst>
                <a:path extrusionOk="0" h="183" w="412">
                  <a:moveTo>
                    <a:pt x="92" y="0"/>
                  </a:moveTo>
                  <a:cubicBezTo>
                    <a:pt x="46" y="0"/>
                    <a:pt x="23" y="23"/>
                    <a:pt x="23" y="46"/>
                  </a:cubicBezTo>
                  <a:cubicBezTo>
                    <a:pt x="1" y="69"/>
                    <a:pt x="23" y="114"/>
                    <a:pt x="69" y="137"/>
                  </a:cubicBezTo>
                  <a:cubicBezTo>
                    <a:pt x="69" y="137"/>
                    <a:pt x="92" y="137"/>
                    <a:pt x="115" y="160"/>
                  </a:cubicBezTo>
                  <a:lnTo>
                    <a:pt x="206" y="160"/>
                  </a:lnTo>
                  <a:cubicBezTo>
                    <a:pt x="229" y="183"/>
                    <a:pt x="252" y="183"/>
                    <a:pt x="275" y="183"/>
                  </a:cubicBezTo>
                  <a:cubicBezTo>
                    <a:pt x="297" y="183"/>
                    <a:pt x="320" y="160"/>
                    <a:pt x="366" y="160"/>
                  </a:cubicBezTo>
                  <a:cubicBezTo>
                    <a:pt x="389" y="160"/>
                    <a:pt x="411" y="114"/>
                    <a:pt x="411" y="92"/>
                  </a:cubicBezTo>
                  <a:cubicBezTo>
                    <a:pt x="411" y="46"/>
                    <a:pt x="366" y="23"/>
                    <a:pt x="343" y="23"/>
                  </a:cubicBezTo>
                  <a:cubicBezTo>
                    <a:pt x="320" y="23"/>
                    <a:pt x="275" y="46"/>
                    <a:pt x="252" y="46"/>
                  </a:cubicBezTo>
                  <a:lnTo>
                    <a:pt x="229" y="46"/>
                  </a:lnTo>
                  <a:cubicBezTo>
                    <a:pt x="183" y="23"/>
                    <a:pt x="160" y="23"/>
                    <a:pt x="138" y="23"/>
                  </a:cubicBezTo>
                  <a:lnTo>
                    <a:pt x="160" y="23"/>
                  </a:lnTo>
                  <a:cubicBezTo>
                    <a:pt x="138" y="23"/>
                    <a:pt x="115" y="23"/>
                    <a:pt x="115" y="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6" name="Google Shape;1486;p38"/>
          <p:cNvGrpSpPr/>
          <p:nvPr/>
        </p:nvGrpSpPr>
        <p:grpSpPr>
          <a:xfrm>
            <a:off x="3537540" y="2436589"/>
            <a:ext cx="2073291" cy="2454548"/>
            <a:chOff x="3537540" y="2436589"/>
            <a:chExt cx="2073291" cy="2454548"/>
          </a:xfrm>
        </p:grpSpPr>
        <p:grpSp>
          <p:nvGrpSpPr>
            <p:cNvPr id="1487" name="Google Shape;1487;p38"/>
            <p:cNvGrpSpPr/>
            <p:nvPr/>
          </p:nvGrpSpPr>
          <p:grpSpPr>
            <a:xfrm>
              <a:off x="3537540" y="2436589"/>
              <a:ext cx="2073291" cy="2454548"/>
              <a:chOff x="6849231" y="1504148"/>
              <a:chExt cx="2171667" cy="2571015"/>
            </a:xfrm>
          </p:grpSpPr>
          <p:sp>
            <p:nvSpPr>
              <p:cNvPr id="1488" name="Google Shape;1488;p38"/>
              <p:cNvSpPr/>
              <p:nvPr/>
            </p:nvSpPr>
            <p:spPr>
              <a:xfrm>
                <a:off x="6849231" y="3064726"/>
                <a:ext cx="772294" cy="999434"/>
              </a:xfrm>
              <a:custGeom>
                <a:rect b="b" l="l" r="r" t="t"/>
                <a:pathLst>
                  <a:path extrusionOk="0" h="31135" w="24059">
                    <a:moveTo>
                      <a:pt x="7076" y="1"/>
                    </a:moveTo>
                    <a:cubicBezTo>
                      <a:pt x="6277" y="1"/>
                      <a:pt x="5501" y="115"/>
                      <a:pt x="4817" y="343"/>
                    </a:cubicBezTo>
                    <a:cubicBezTo>
                      <a:pt x="4406" y="457"/>
                      <a:pt x="3995" y="663"/>
                      <a:pt x="3584" y="914"/>
                    </a:cubicBezTo>
                    <a:cubicBezTo>
                      <a:pt x="3219" y="1142"/>
                      <a:pt x="2854" y="1439"/>
                      <a:pt x="2488" y="1804"/>
                    </a:cubicBezTo>
                    <a:cubicBezTo>
                      <a:pt x="2192" y="2124"/>
                      <a:pt x="1895" y="2489"/>
                      <a:pt x="1621" y="2945"/>
                    </a:cubicBezTo>
                    <a:cubicBezTo>
                      <a:pt x="1393" y="3288"/>
                      <a:pt x="1187" y="3676"/>
                      <a:pt x="1005" y="4087"/>
                    </a:cubicBezTo>
                    <a:cubicBezTo>
                      <a:pt x="662" y="4817"/>
                      <a:pt x="389" y="5639"/>
                      <a:pt x="229" y="6574"/>
                    </a:cubicBezTo>
                    <a:cubicBezTo>
                      <a:pt x="69" y="7396"/>
                      <a:pt x="1" y="8264"/>
                      <a:pt x="1" y="9245"/>
                    </a:cubicBezTo>
                    <a:cubicBezTo>
                      <a:pt x="23" y="10158"/>
                      <a:pt x="92" y="11071"/>
                      <a:pt x="252" y="12030"/>
                    </a:cubicBezTo>
                    <a:cubicBezTo>
                      <a:pt x="548" y="13810"/>
                      <a:pt x="1096" y="15613"/>
                      <a:pt x="1872" y="17416"/>
                    </a:cubicBezTo>
                    <a:cubicBezTo>
                      <a:pt x="2580" y="19060"/>
                      <a:pt x="3424" y="20566"/>
                      <a:pt x="4383" y="21890"/>
                    </a:cubicBezTo>
                    <a:cubicBezTo>
                      <a:pt x="5319" y="23168"/>
                      <a:pt x="6460" y="24447"/>
                      <a:pt x="7761" y="25679"/>
                    </a:cubicBezTo>
                    <a:cubicBezTo>
                      <a:pt x="9153" y="27003"/>
                      <a:pt x="10637" y="28144"/>
                      <a:pt x="12166" y="29057"/>
                    </a:cubicBezTo>
                    <a:cubicBezTo>
                      <a:pt x="13833" y="30039"/>
                      <a:pt x="15522" y="30701"/>
                      <a:pt x="17142" y="30998"/>
                    </a:cubicBezTo>
                    <a:cubicBezTo>
                      <a:pt x="17713" y="31089"/>
                      <a:pt x="18284" y="31134"/>
                      <a:pt x="18831" y="31134"/>
                    </a:cubicBezTo>
                    <a:cubicBezTo>
                      <a:pt x="19288" y="31134"/>
                      <a:pt x="19744" y="31112"/>
                      <a:pt x="20224" y="31020"/>
                    </a:cubicBezTo>
                    <a:cubicBezTo>
                      <a:pt x="20726" y="30952"/>
                      <a:pt x="21251" y="30815"/>
                      <a:pt x="21776" y="30632"/>
                    </a:cubicBezTo>
                    <a:cubicBezTo>
                      <a:pt x="22278" y="30450"/>
                      <a:pt x="22757" y="30221"/>
                      <a:pt x="23282" y="29925"/>
                    </a:cubicBezTo>
                    <a:cubicBezTo>
                      <a:pt x="23328" y="29879"/>
                      <a:pt x="23351" y="29833"/>
                      <a:pt x="23374" y="29765"/>
                    </a:cubicBezTo>
                    <a:cubicBezTo>
                      <a:pt x="23419" y="29719"/>
                      <a:pt x="23465" y="29674"/>
                      <a:pt x="23511" y="29582"/>
                    </a:cubicBezTo>
                    <a:cubicBezTo>
                      <a:pt x="23556" y="29537"/>
                      <a:pt x="23579" y="29468"/>
                      <a:pt x="23602" y="29423"/>
                    </a:cubicBezTo>
                    <a:cubicBezTo>
                      <a:pt x="23625" y="29354"/>
                      <a:pt x="23648" y="29308"/>
                      <a:pt x="23648" y="29286"/>
                    </a:cubicBezTo>
                    <a:cubicBezTo>
                      <a:pt x="23739" y="29126"/>
                      <a:pt x="23807" y="28943"/>
                      <a:pt x="23853" y="28761"/>
                    </a:cubicBezTo>
                    <a:cubicBezTo>
                      <a:pt x="23921" y="28532"/>
                      <a:pt x="23967" y="28304"/>
                      <a:pt x="23990" y="28053"/>
                    </a:cubicBezTo>
                    <a:cubicBezTo>
                      <a:pt x="24058" y="27505"/>
                      <a:pt x="24036" y="26980"/>
                      <a:pt x="24013" y="26524"/>
                    </a:cubicBezTo>
                    <a:cubicBezTo>
                      <a:pt x="24013" y="26067"/>
                      <a:pt x="23967" y="25611"/>
                      <a:pt x="23921" y="25154"/>
                    </a:cubicBezTo>
                    <a:lnTo>
                      <a:pt x="23921" y="24972"/>
                    </a:lnTo>
                    <a:cubicBezTo>
                      <a:pt x="23899" y="24789"/>
                      <a:pt x="23876" y="24606"/>
                      <a:pt x="23876" y="24401"/>
                    </a:cubicBezTo>
                    <a:lnTo>
                      <a:pt x="23853" y="24218"/>
                    </a:lnTo>
                    <a:cubicBezTo>
                      <a:pt x="23830" y="23990"/>
                      <a:pt x="23830" y="23762"/>
                      <a:pt x="23807" y="23511"/>
                    </a:cubicBezTo>
                    <a:cubicBezTo>
                      <a:pt x="23625" y="21457"/>
                      <a:pt x="23214" y="19357"/>
                      <a:pt x="22552" y="17051"/>
                    </a:cubicBezTo>
                    <a:cubicBezTo>
                      <a:pt x="21936" y="14906"/>
                      <a:pt x="21137" y="12806"/>
                      <a:pt x="20178" y="10820"/>
                    </a:cubicBezTo>
                    <a:cubicBezTo>
                      <a:pt x="19265" y="8925"/>
                      <a:pt x="18238" y="7236"/>
                      <a:pt x="17142" y="5753"/>
                    </a:cubicBezTo>
                    <a:cubicBezTo>
                      <a:pt x="16549" y="4977"/>
                      <a:pt x="15887" y="4223"/>
                      <a:pt x="15202" y="3539"/>
                    </a:cubicBezTo>
                    <a:cubicBezTo>
                      <a:pt x="14472" y="2831"/>
                      <a:pt x="13719" y="2215"/>
                      <a:pt x="12920" y="1713"/>
                    </a:cubicBezTo>
                    <a:cubicBezTo>
                      <a:pt x="12098" y="1165"/>
                      <a:pt x="11231" y="777"/>
                      <a:pt x="10340" y="503"/>
                    </a:cubicBezTo>
                    <a:cubicBezTo>
                      <a:pt x="9930" y="366"/>
                      <a:pt x="9450" y="252"/>
                      <a:pt x="8925" y="161"/>
                    </a:cubicBezTo>
                    <a:cubicBezTo>
                      <a:pt x="8423" y="92"/>
                      <a:pt x="7967" y="24"/>
                      <a:pt x="7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9" name="Google Shape;1489;p38"/>
              <p:cNvSpPr/>
              <p:nvPr/>
            </p:nvSpPr>
            <p:spPr>
              <a:xfrm>
                <a:off x="8368786" y="3252312"/>
                <a:ext cx="652112" cy="784010"/>
              </a:xfrm>
              <a:custGeom>
                <a:rect b="b" l="l" r="r" t="t"/>
                <a:pathLst>
                  <a:path extrusionOk="0" h="24424" w="20315">
                    <a:moveTo>
                      <a:pt x="14106" y="0"/>
                    </a:moveTo>
                    <a:cubicBezTo>
                      <a:pt x="13079" y="0"/>
                      <a:pt x="12006" y="251"/>
                      <a:pt x="11002" y="730"/>
                    </a:cubicBezTo>
                    <a:cubicBezTo>
                      <a:pt x="10294" y="1050"/>
                      <a:pt x="9632" y="1529"/>
                      <a:pt x="9039" y="2077"/>
                    </a:cubicBezTo>
                    <a:cubicBezTo>
                      <a:pt x="8583" y="2534"/>
                      <a:pt x="8172" y="3036"/>
                      <a:pt x="7852" y="3606"/>
                    </a:cubicBezTo>
                    <a:cubicBezTo>
                      <a:pt x="7761" y="3675"/>
                      <a:pt x="7670" y="3766"/>
                      <a:pt x="7578" y="3835"/>
                    </a:cubicBezTo>
                    <a:cubicBezTo>
                      <a:pt x="6916" y="4451"/>
                      <a:pt x="6277" y="5136"/>
                      <a:pt x="5638" y="5935"/>
                    </a:cubicBezTo>
                    <a:cubicBezTo>
                      <a:pt x="5022" y="6711"/>
                      <a:pt x="4474" y="7510"/>
                      <a:pt x="3926" y="8423"/>
                    </a:cubicBezTo>
                    <a:cubicBezTo>
                      <a:pt x="3401" y="9267"/>
                      <a:pt x="2922" y="10203"/>
                      <a:pt x="2488" y="11139"/>
                    </a:cubicBezTo>
                    <a:cubicBezTo>
                      <a:pt x="2077" y="12052"/>
                      <a:pt x="1712" y="13010"/>
                      <a:pt x="1393" y="14015"/>
                    </a:cubicBezTo>
                    <a:cubicBezTo>
                      <a:pt x="1096" y="14951"/>
                      <a:pt x="845" y="15932"/>
                      <a:pt x="662" y="16936"/>
                    </a:cubicBezTo>
                    <a:cubicBezTo>
                      <a:pt x="571" y="17484"/>
                      <a:pt x="480" y="18055"/>
                      <a:pt x="434" y="18603"/>
                    </a:cubicBezTo>
                    <a:cubicBezTo>
                      <a:pt x="388" y="19128"/>
                      <a:pt x="365" y="19653"/>
                      <a:pt x="343" y="20337"/>
                    </a:cubicBezTo>
                    <a:cubicBezTo>
                      <a:pt x="320" y="21068"/>
                      <a:pt x="343" y="21661"/>
                      <a:pt x="411" y="22209"/>
                    </a:cubicBezTo>
                    <a:cubicBezTo>
                      <a:pt x="502" y="22780"/>
                      <a:pt x="639" y="23236"/>
                      <a:pt x="845" y="23647"/>
                    </a:cubicBezTo>
                    <a:cubicBezTo>
                      <a:pt x="799" y="23601"/>
                      <a:pt x="708" y="23579"/>
                      <a:pt x="639" y="23556"/>
                    </a:cubicBezTo>
                    <a:lnTo>
                      <a:pt x="548" y="23533"/>
                    </a:lnTo>
                    <a:cubicBezTo>
                      <a:pt x="480" y="23510"/>
                      <a:pt x="411" y="23487"/>
                      <a:pt x="320" y="23442"/>
                    </a:cubicBezTo>
                    <a:cubicBezTo>
                      <a:pt x="297" y="23442"/>
                      <a:pt x="274" y="23419"/>
                      <a:pt x="228" y="23419"/>
                    </a:cubicBezTo>
                    <a:cubicBezTo>
                      <a:pt x="206" y="23419"/>
                      <a:pt x="183" y="23442"/>
                      <a:pt x="160" y="23442"/>
                    </a:cubicBezTo>
                    <a:cubicBezTo>
                      <a:pt x="114" y="23464"/>
                      <a:pt x="69" y="23510"/>
                      <a:pt x="46" y="23556"/>
                    </a:cubicBezTo>
                    <a:cubicBezTo>
                      <a:pt x="23" y="23601"/>
                      <a:pt x="0" y="23670"/>
                      <a:pt x="23" y="23716"/>
                    </a:cubicBezTo>
                    <a:cubicBezTo>
                      <a:pt x="46" y="23761"/>
                      <a:pt x="92" y="23830"/>
                      <a:pt x="137" y="23830"/>
                    </a:cubicBezTo>
                    <a:cubicBezTo>
                      <a:pt x="594" y="23989"/>
                      <a:pt x="1050" y="24126"/>
                      <a:pt x="1530" y="24240"/>
                    </a:cubicBezTo>
                    <a:cubicBezTo>
                      <a:pt x="1940" y="24309"/>
                      <a:pt x="2397" y="24377"/>
                      <a:pt x="2922" y="24400"/>
                    </a:cubicBezTo>
                    <a:cubicBezTo>
                      <a:pt x="3150" y="24423"/>
                      <a:pt x="3378" y="24423"/>
                      <a:pt x="3584" y="24423"/>
                    </a:cubicBezTo>
                    <a:cubicBezTo>
                      <a:pt x="4269" y="24423"/>
                      <a:pt x="4999" y="24355"/>
                      <a:pt x="5729" y="24240"/>
                    </a:cubicBezTo>
                    <a:cubicBezTo>
                      <a:pt x="7533" y="23898"/>
                      <a:pt x="9313" y="23168"/>
                      <a:pt x="11025" y="22072"/>
                    </a:cubicBezTo>
                    <a:cubicBezTo>
                      <a:pt x="11618" y="21775"/>
                      <a:pt x="12143" y="21410"/>
                      <a:pt x="12623" y="21022"/>
                    </a:cubicBezTo>
                    <a:cubicBezTo>
                      <a:pt x="12988" y="20794"/>
                      <a:pt x="13330" y="20520"/>
                      <a:pt x="13695" y="20223"/>
                    </a:cubicBezTo>
                    <a:cubicBezTo>
                      <a:pt x="14449" y="19584"/>
                      <a:pt x="15179" y="18831"/>
                      <a:pt x="15909" y="17895"/>
                    </a:cubicBezTo>
                    <a:cubicBezTo>
                      <a:pt x="16526" y="17142"/>
                      <a:pt x="17096" y="16297"/>
                      <a:pt x="17621" y="15407"/>
                    </a:cubicBezTo>
                    <a:cubicBezTo>
                      <a:pt x="18169" y="14494"/>
                      <a:pt x="18648" y="13535"/>
                      <a:pt x="19037" y="12554"/>
                    </a:cubicBezTo>
                    <a:cubicBezTo>
                      <a:pt x="19927" y="10386"/>
                      <a:pt x="20315" y="8308"/>
                      <a:pt x="20178" y="6368"/>
                    </a:cubicBezTo>
                    <a:cubicBezTo>
                      <a:pt x="20155" y="5866"/>
                      <a:pt x="20086" y="5341"/>
                      <a:pt x="19972" y="4862"/>
                    </a:cubicBezTo>
                    <a:cubicBezTo>
                      <a:pt x="19858" y="4383"/>
                      <a:pt x="19744" y="3972"/>
                      <a:pt x="19584" y="3606"/>
                    </a:cubicBezTo>
                    <a:cubicBezTo>
                      <a:pt x="19288" y="2922"/>
                      <a:pt x="18922" y="2305"/>
                      <a:pt x="18420" y="1780"/>
                    </a:cubicBezTo>
                    <a:cubicBezTo>
                      <a:pt x="17987" y="1324"/>
                      <a:pt x="17439" y="913"/>
                      <a:pt x="16845" y="616"/>
                    </a:cubicBezTo>
                    <a:cubicBezTo>
                      <a:pt x="16549" y="479"/>
                      <a:pt x="16252" y="365"/>
                      <a:pt x="15909" y="274"/>
                    </a:cubicBezTo>
                    <a:cubicBezTo>
                      <a:pt x="15636" y="183"/>
                      <a:pt x="15316" y="114"/>
                      <a:pt x="14951" y="69"/>
                    </a:cubicBezTo>
                    <a:cubicBezTo>
                      <a:pt x="14654" y="23"/>
                      <a:pt x="14357" y="0"/>
                      <a:pt x="14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0" name="Google Shape;1490;p38"/>
              <p:cNvSpPr/>
              <p:nvPr/>
            </p:nvSpPr>
            <p:spPr>
              <a:xfrm>
                <a:off x="6849231" y="3064726"/>
                <a:ext cx="772294" cy="999434"/>
              </a:xfrm>
              <a:custGeom>
                <a:rect b="b" l="l" r="r" t="t"/>
                <a:pathLst>
                  <a:path extrusionOk="0" h="31135" w="24059">
                    <a:moveTo>
                      <a:pt x="7076" y="1"/>
                    </a:moveTo>
                    <a:cubicBezTo>
                      <a:pt x="6277" y="1"/>
                      <a:pt x="5501" y="115"/>
                      <a:pt x="4817" y="343"/>
                    </a:cubicBezTo>
                    <a:cubicBezTo>
                      <a:pt x="4406" y="457"/>
                      <a:pt x="3995" y="663"/>
                      <a:pt x="3584" y="914"/>
                    </a:cubicBezTo>
                    <a:cubicBezTo>
                      <a:pt x="3219" y="1142"/>
                      <a:pt x="2854" y="1439"/>
                      <a:pt x="2488" y="1804"/>
                    </a:cubicBezTo>
                    <a:cubicBezTo>
                      <a:pt x="2192" y="2124"/>
                      <a:pt x="1895" y="2489"/>
                      <a:pt x="1621" y="2945"/>
                    </a:cubicBezTo>
                    <a:cubicBezTo>
                      <a:pt x="1393" y="3288"/>
                      <a:pt x="1187" y="3676"/>
                      <a:pt x="1005" y="4087"/>
                    </a:cubicBezTo>
                    <a:cubicBezTo>
                      <a:pt x="662" y="4817"/>
                      <a:pt x="389" y="5639"/>
                      <a:pt x="229" y="6574"/>
                    </a:cubicBezTo>
                    <a:cubicBezTo>
                      <a:pt x="69" y="7396"/>
                      <a:pt x="1" y="8264"/>
                      <a:pt x="1" y="9245"/>
                    </a:cubicBezTo>
                    <a:cubicBezTo>
                      <a:pt x="23" y="10158"/>
                      <a:pt x="92" y="11071"/>
                      <a:pt x="252" y="12030"/>
                    </a:cubicBezTo>
                    <a:cubicBezTo>
                      <a:pt x="548" y="13810"/>
                      <a:pt x="1096" y="15613"/>
                      <a:pt x="1872" y="17416"/>
                    </a:cubicBezTo>
                    <a:cubicBezTo>
                      <a:pt x="2580" y="19060"/>
                      <a:pt x="3424" y="20566"/>
                      <a:pt x="4383" y="21890"/>
                    </a:cubicBezTo>
                    <a:cubicBezTo>
                      <a:pt x="5319" y="23168"/>
                      <a:pt x="6460" y="24447"/>
                      <a:pt x="7761" y="25679"/>
                    </a:cubicBezTo>
                    <a:cubicBezTo>
                      <a:pt x="9153" y="27003"/>
                      <a:pt x="10637" y="28144"/>
                      <a:pt x="12166" y="29057"/>
                    </a:cubicBezTo>
                    <a:cubicBezTo>
                      <a:pt x="13833" y="30039"/>
                      <a:pt x="15522" y="30701"/>
                      <a:pt x="17142" y="30998"/>
                    </a:cubicBezTo>
                    <a:cubicBezTo>
                      <a:pt x="17713" y="31089"/>
                      <a:pt x="18284" y="31134"/>
                      <a:pt x="18831" y="31134"/>
                    </a:cubicBezTo>
                    <a:cubicBezTo>
                      <a:pt x="19288" y="31134"/>
                      <a:pt x="19744" y="31112"/>
                      <a:pt x="20224" y="31020"/>
                    </a:cubicBezTo>
                    <a:cubicBezTo>
                      <a:pt x="20726" y="30952"/>
                      <a:pt x="21251" y="30815"/>
                      <a:pt x="21776" y="30632"/>
                    </a:cubicBezTo>
                    <a:cubicBezTo>
                      <a:pt x="22278" y="30450"/>
                      <a:pt x="22757" y="30221"/>
                      <a:pt x="23282" y="29925"/>
                    </a:cubicBezTo>
                    <a:cubicBezTo>
                      <a:pt x="23328" y="29879"/>
                      <a:pt x="23351" y="29833"/>
                      <a:pt x="23374" y="29765"/>
                    </a:cubicBezTo>
                    <a:cubicBezTo>
                      <a:pt x="23419" y="29719"/>
                      <a:pt x="23465" y="29674"/>
                      <a:pt x="23511" y="29582"/>
                    </a:cubicBezTo>
                    <a:cubicBezTo>
                      <a:pt x="23556" y="29537"/>
                      <a:pt x="23579" y="29468"/>
                      <a:pt x="23602" y="29423"/>
                    </a:cubicBezTo>
                    <a:cubicBezTo>
                      <a:pt x="23625" y="29354"/>
                      <a:pt x="23648" y="29308"/>
                      <a:pt x="23648" y="29286"/>
                    </a:cubicBezTo>
                    <a:cubicBezTo>
                      <a:pt x="23739" y="29126"/>
                      <a:pt x="23807" y="28943"/>
                      <a:pt x="23853" y="28761"/>
                    </a:cubicBezTo>
                    <a:cubicBezTo>
                      <a:pt x="23921" y="28532"/>
                      <a:pt x="23967" y="28304"/>
                      <a:pt x="23990" y="28053"/>
                    </a:cubicBezTo>
                    <a:cubicBezTo>
                      <a:pt x="24058" y="27505"/>
                      <a:pt x="24036" y="26980"/>
                      <a:pt x="24013" y="26524"/>
                    </a:cubicBezTo>
                    <a:cubicBezTo>
                      <a:pt x="24013" y="26067"/>
                      <a:pt x="23967" y="25611"/>
                      <a:pt x="23921" y="25154"/>
                    </a:cubicBezTo>
                    <a:lnTo>
                      <a:pt x="23921" y="24972"/>
                    </a:lnTo>
                    <a:cubicBezTo>
                      <a:pt x="23899" y="24789"/>
                      <a:pt x="23876" y="24606"/>
                      <a:pt x="23876" y="24401"/>
                    </a:cubicBezTo>
                    <a:lnTo>
                      <a:pt x="23853" y="24218"/>
                    </a:lnTo>
                    <a:cubicBezTo>
                      <a:pt x="23830" y="23990"/>
                      <a:pt x="23830" y="23762"/>
                      <a:pt x="23807" y="23511"/>
                    </a:cubicBezTo>
                    <a:cubicBezTo>
                      <a:pt x="23625" y="21457"/>
                      <a:pt x="23214" y="19357"/>
                      <a:pt x="22552" y="17051"/>
                    </a:cubicBezTo>
                    <a:cubicBezTo>
                      <a:pt x="21936" y="14906"/>
                      <a:pt x="21137" y="12806"/>
                      <a:pt x="20178" y="10820"/>
                    </a:cubicBezTo>
                    <a:cubicBezTo>
                      <a:pt x="19265" y="8925"/>
                      <a:pt x="18238" y="7236"/>
                      <a:pt x="17142" y="5753"/>
                    </a:cubicBezTo>
                    <a:cubicBezTo>
                      <a:pt x="16549" y="4977"/>
                      <a:pt x="15887" y="4223"/>
                      <a:pt x="15202" y="3539"/>
                    </a:cubicBezTo>
                    <a:cubicBezTo>
                      <a:pt x="14472" y="2831"/>
                      <a:pt x="13719" y="2215"/>
                      <a:pt x="12920" y="1713"/>
                    </a:cubicBezTo>
                    <a:cubicBezTo>
                      <a:pt x="12098" y="1165"/>
                      <a:pt x="11231" y="777"/>
                      <a:pt x="10340" y="503"/>
                    </a:cubicBezTo>
                    <a:cubicBezTo>
                      <a:pt x="9930" y="366"/>
                      <a:pt x="9450" y="252"/>
                      <a:pt x="8925" y="161"/>
                    </a:cubicBezTo>
                    <a:cubicBezTo>
                      <a:pt x="8423" y="92"/>
                      <a:pt x="7967" y="24"/>
                      <a:pt x="7510" y="1"/>
                    </a:cubicBezTo>
                    <a:close/>
                  </a:path>
                </a:pathLst>
              </a:custGeom>
              <a:solidFill>
                <a:srgbClr val="FFFFFF">
                  <a:alpha val="201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1" name="Google Shape;1491;p38"/>
              <p:cNvSpPr/>
              <p:nvPr/>
            </p:nvSpPr>
            <p:spPr>
              <a:xfrm>
                <a:off x="8368786" y="3252312"/>
                <a:ext cx="652112" cy="784010"/>
              </a:xfrm>
              <a:custGeom>
                <a:rect b="b" l="l" r="r" t="t"/>
                <a:pathLst>
                  <a:path extrusionOk="0" h="24424" w="20315">
                    <a:moveTo>
                      <a:pt x="14106" y="0"/>
                    </a:moveTo>
                    <a:cubicBezTo>
                      <a:pt x="13079" y="0"/>
                      <a:pt x="12006" y="251"/>
                      <a:pt x="11002" y="730"/>
                    </a:cubicBezTo>
                    <a:cubicBezTo>
                      <a:pt x="10294" y="1050"/>
                      <a:pt x="9632" y="1529"/>
                      <a:pt x="9039" y="2077"/>
                    </a:cubicBezTo>
                    <a:cubicBezTo>
                      <a:pt x="8583" y="2534"/>
                      <a:pt x="8172" y="3036"/>
                      <a:pt x="7852" y="3606"/>
                    </a:cubicBezTo>
                    <a:cubicBezTo>
                      <a:pt x="7761" y="3675"/>
                      <a:pt x="7670" y="3766"/>
                      <a:pt x="7578" y="3835"/>
                    </a:cubicBezTo>
                    <a:cubicBezTo>
                      <a:pt x="6916" y="4451"/>
                      <a:pt x="6277" y="5136"/>
                      <a:pt x="5638" y="5935"/>
                    </a:cubicBezTo>
                    <a:cubicBezTo>
                      <a:pt x="5022" y="6711"/>
                      <a:pt x="4474" y="7510"/>
                      <a:pt x="3926" y="8423"/>
                    </a:cubicBezTo>
                    <a:cubicBezTo>
                      <a:pt x="3401" y="9267"/>
                      <a:pt x="2922" y="10203"/>
                      <a:pt x="2488" y="11139"/>
                    </a:cubicBezTo>
                    <a:cubicBezTo>
                      <a:pt x="2077" y="12052"/>
                      <a:pt x="1712" y="13010"/>
                      <a:pt x="1393" y="14015"/>
                    </a:cubicBezTo>
                    <a:cubicBezTo>
                      <a:pt x="1096" y="14951"/>
                      <a:pt x="845" y="15932"/>
                      <a:pt x="662" y="16936"/>
                    </a:cubicBezTo>
                    <a:cubicBezTo>
                      <a:pt x="571" y="17484"/>
                      <a:pt x="480" y="18055"/>
                      <a:pt x="434" y="18603"/>
                    </a:cubicBezTo>
                    <a:cubicBezTo>
                      <a:pt x="388" y="19128"/>
                      <a:pt x="365" y="19653"/>
                      <a:pt x="343" y="20337"/>
                    </a:cubicBezTo>
                    <a:cubicBezTo>
                      <a:pt x="320" y="21068"/>
                      <a:pt x="343" y="21661"/>
                      <a:pt x="411" y="22209"/>
                    </a:cubicBezTo>
                    <a:cubicBezTo>
                      <a:pt x="502" y="22780"/>
                      <a:pt x="639" y="23236"/>
                      <a:pt x="845" y="23647"/>
                    </a:cubicBezTo>
                    <a:cubicBezTo>
                      <a:pt x="799" y="23601"/>
                      <a:pt x="708" y="23579"/>
                      <a:pt x="639" y="23556"/>
                    </a:cubicBezTo>
                    <a:lnTo>
                      <a:pt x="548" y="23533"/>
                    </a:lnTo>
                    <a:cubicBezTo>
                      <a:pt x="480" y="23510"/>
                      <a:pt x="411" y="23487"/>
                      <a:pt x="320" y="23442"/>
                    </a:cubicBezTo>
                    <a:cubicBezTo>
                      <a:pt x="297" y="23442"/>
                      <a:pt x="274" y="23419"/>
                      <a:pt x="228" y="23419"/>
                    </a:cubicBezTo>
                    <a:cubicBezTo>
                      <a:pt x="206" y="23419"/>
                      <a:pt x="183" y="23442"/>
                      <a:pt x="160" y="23442"/>
                    </a:cubicBezTo>
                    <a:cubicBezTo>
                      <a:pt x="114" y="23464"/>
                      <a:pt x="69" y="23510"/>
                      <a:pt x="46" y="23556"/>
                    </a:cubicBezTo>
                    <a:cubicBezTo>
                      <a:pt x="23" y="23601"/>
                      <a:pt x="0" y="23670"/>
                      <a:pt x="23" y="23716"/>
                    </a:cubicBezTo>
                    <a:cubicBezTo>
                      <a:pt x="46" y="23761"/>
                      <a:pt x="92" y="23830"/>
                      <a:pt x="137" y="23830"/>
                    </a:cubicBezTo>
                    <a:cubicBezTo>
                      <a:pt x="594" y="23989"/>
                      <a:pt x="1050" y="24126"/>
                      <a:pt x="1530" y="24240"/>
                    </a:cubicBezTo>
                    <a:cubicBezTo>
                      <a:pt x="1940" y="24309"/>
                      <a:pt x="2397" y="24377"/>
                      <a:pt x="2922" y="24400"/>
                    </a:cubicBezTo>
                    <a:cubicBezTo>
                      <a:pt x="3150" y="24423"/>
                      <a:pt x="3378" y="24423"/>
                      <a:pt x="3584" y="24423"/>
                    </a:cubicBezTo>
                    <a:cubicBezTo>
                      <a:pt x="4269" y="24423"/>
                      <a:pt x="4999" y="24355"/>
                      <a:pt x="5729" y="24240"/>
                    </a:cubicBezTo>
                    <a:cubicBezTo>
                      <a:pt x="7533" y="23898"/>
                      <a:pt x="9313" y="23168"/>
                      <a:pt x="11025" y="22072"/>
                    </a:cubicBezTo>
                    <a:cubicBezTo>
                      <a:pt x="11618" y="21775"/>
                      <a:pt x="12143" y="21410"/>
                      <a:pt x="12623" y="21022"/>
                    </a:cubicBezTo>
                    <a:cubicBezTo>
                      <a:pt x="12988" y="20794"/>
                      <a:pt x="13330" y="20520"/>
                      <a:pt x="13695" y="20223"/>
                    </a:cubicBezTo>
                    <a:cubicBezTo>
                      <a:pt x="14449" y="19584"/>
                      <a:pt x="15179" y="18831"/>
                      <a:pt x="15909" y="17895"/>
                    </a:cubicBezTo>
                    <a:cubicBezTo>
                      <a:pt x="16526" y="17142"/>
                      <a:pt x="17096" y="16297"/>
                      <a:pt x="17621" y="15407"/>
                    </a:cubicBezTo>
                    <a:cubicBezTo>
                      <a:pt x="18169" y="14494"/>
                      <a:pt x="18648" y="13535"/>
                      <a:pt x="19037" y="12554"/>
                    </a:cubicBezTo>
                    <a:cubicBezTo>
                      <a:pt x="19927" y="10386"/>
                      <a:pt x="20315" y="8308"/>
                      <a:pt x="20178" y="6368"/>
                    </a:cubicBezTo>
                    <a:cubicBezTo>
                      <a:pt x="20155" y="5866"/>
                      <a:pt x="20086" y="5341"/>
                      <a:pt x="19972" y="4862"/>
                    </a:cubicBezTo>
                    <a:cubicBezTo>
                      <a:pt x="19858" y="4383"/>
                      <a:pt x="19744" y="3972"/>
                      <a:pt x="19584" y="3606"/>
                    </a:cubicBezTo>
                    <a:cubicBezTo>
                      <a:pt x="19288" y="2922"/>
                      <a:pt x="18922" y="2305"/>
                      <a:pt x="18420" y="1780"/>
                    </a:cubicBezTo>
                    <a:cubicBezTo>
                      <a:pt x="17987" y="1324"/>
                      <a:pt x="17439" y="913"/>
                      <a:pt x="16845" y="616"/>
                    </a:cubicBezTo>
                    <a:cubicBezTo>
                      <a:pt x="16549" y="479"/>
                      <a:pt x="16252" y="365"/>
                      <a:pt x="15909" y="274"/>
                    </a:cubicBezTo>
                    <a:cubicBezTo>
                      <a:pt x="15636" y="183"/>
                      <a:pt x="15316" y="114"/>
                      <a:pt x="14951" y="69"/>
                    </a:cubicBezTo>
                    <a:cubicBezTo>
                      <a:pt x="14654" y="23"/>
                      <a:pt x="14357" y="0"/>
                      <a:pt x="14106" y="0"/>
                    </a:cubicBezTo>
                    <a:close/>
                  </a:path>
                </a:pathLst>
              </a:custGeom>
              <a:solidFill>
                <a:srgbClr val="FFFFFF">
                  <a:alpha val="2013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38"/>
              <p:cNvSpPr/>
              <p:nvPr/>
            </p:nvSpPr>
            <p:spPr>
              <a:xfrm>
                <a:off x="6849231" y="3064726"/>
                <a:ext cx="694612" cy="999434"/>
              </a:xfrm>
              <a:custGeom>
                <a:rect b="b" l="l" r="r" t="t"/>
                <a:pathLst>
                  <a:path extrusionOk="0" h="31135" w="21639">
                    <a:moveTo>
                      <a:pt x="7076" y="1"/>
                    </a:moveTo>
                    <a:cubicBezTo>
                      <a:pt x="6277" y="1"/>
                      <a:pt x="5501" y="115"/>
                      <a:pt x="4817" y="343"/>
                    </a:cubicBezTo>
                    <a:cubicBezTo>
                      <a:pt x="4406" y="480"/>
                      <a:pt x="3995" y="663"/>
                      <a:pt x="3607" y="914"/>
                    </a:cubicBezTo>
                    <a:cubicBezTo>
                      <a:pt x="3219" y="1142"/>
                      <a:pt x="2854" y="1439"/>
                      <a:pt x="2511" y="1804"/>
                    </a:cubicBezTo>
                    <a:cubicBezTo>
                      <a:pt x="2192" y="2124"/>
                      <a:pt x="1918" y="2489"/>
                      <a:pt x="1621" y="2945"/>
                    </a:cubicBezTo>
                    <a:cubicBezTo>
                      <a:pt x="1393" y="3288"/>
                      <a:pt x="1187" y="3676"/>
                      <a:pt x="1005" y="4087"/>
                    </a:cubicBezTo>
                    <a:cubicBezTo>
                      <a:pt x="662" y="4817"/>
                      <a:pt x="411" y="5661"/>
                      <a:pt x="229" y="6574"/>
                    </a:cubicBezTo>
                    <a:cubicBezTo>
                      <a:pt x="69" y="7396"/>
                      <a:pt x="1" y="8286"/>
                      <a:pt x="23" y="9245"/>
                    </a:cubicBezTo>
                    <a:cubicBezTo>
                      <a:pt x="23" y="10135"/>
                      <a:pt x="115" y="11048"/>
                      <a:pt x="274" y="12030"/>
                    </a:cubicBezTo>
                    <a:cubicBezTo>
                      <a:pt x="571" y="13810"/>
                      <a:pt x="1096" y="15613"/>
                      <a:pt x="1872" y="17416"/>
                    </a:cubicBezTo>
                    <a:cubicBezTo>
                      <a:pt x="2580" y="19060"/>
                      <a:pt x="3424" y="20566"/>
                      <a:pt x="4383" y="21890"/>
                    </a:cubicBezTo>
                    <a:cubicBezTo>
                      <a:pt x="5319" y="23168"/>
                      <a:pt x="6460" y="24447"/>
                      <a:pt x="7761" y="25679"/>
                    </a:cubicBezTo>
                    <a:cubicBezTo>
                      <a:pt x="9153" y="27003"/>
                      <a:pt x="10637" y="28144"/>
                      <a:pt x="12166" y="29035"/>
                    </a:cubicBezTo>
                    <a:cubicBezTo>
                      <a:pt x="13855" y="30039"/>
                      <a:pt x="15522" y="30701"/>
                      <a:pt x="17142" y="30975"/>
                    </a:cubicBezTo>
                    <a:cubicBezTo>
                      <a:pt x="17713" y="31066"/>
                      <a:pt x="18284" y="31134"/>
                      <a:pt x="18831" y="31134"/>
                    </a:cubicBezTo>
                    <a:cubicBezTo>
                      <a:pt x="19288" y="31134"/>
                      <a:pt x="19767" y="31089"/>
                      <a:pt x="20224" y="31020"/>
                    </a:cubicBezTo>
                    <a:cubicBezTo>
                      <a:pt x="20680" y="30952"/>
                      <a:pt x="21160" y="30838"/>
                      <a:pt x="21639" y="30655"/>
                    </a:cubicBezTo>
                    <a:cubicBezTo>
                      <a:pt x="20794" y="29719"/>
                      <a:pt x="20018" y="28692"/>
                      <a:pt x="19356" y="27597"/>
                    </a:cubicBezTo>
                    <a:cubicBezTo>
                      <a:pt x="18398" y="26090"/>
                      <a:pt x="17599" y="24492"/>
                      <a:pt x="16914" y="22849"/>
                    </a:cubicBezTo>
                    <a:cubicBezTo>
                      <a:pt x="16229" y="21183"/>
                      <a:pt x="15659" y="19494"/>
                      <a:pt x="15179" y="17759"/>
                    </a:cubicBezTo>
                    <a:cubicBezTo>
                      <a:pt x="14746" y="16161"/>
                      <a:pt x="14358" y="14540"/>
                      <a:pt x="14061" y="12897"/>
                    </a:cubicBezTo>
                    <a:cubicBezTo>
                      <a:pt x="13992" y="12441"/>
                      <a:pt x="13924" y="11984"/>
                      <a:pt x="13833" y="11528"/>
                    </a:cubicBezTo>
                    <a:cubicBezTo>
                      <a:pt x="13741" y="10957"/>
                      <a:pt x="13650" y="10409"/>
                      <a:pt x="13582" y="9838"/>
                    </a:cubicBezTo>
                    <a:cubicBezTo>
                      <a:pt x="13422" y="8720"/>
                      <a:pt x="13285" y="7579"/>
                      <a:pt x="13194" y="6415"/>
                    </a:cubicBezTo>
                    <a:cubicBezTo>
                      <a:pt x="13125" y="5273"/>
                      <a:pt x="13102" y="4109"/>
                      <a:pt x="13216" y="2945"/>
                    </a:cubicBezTo>
                    <a:cubicBezTo>
                      <a:pt x="13239" y="2626"/>
                      <a:pt x="13285" y="2306"/>
                      <a:pt x="13331" y="1987"/>
                    </a:cubicBezTo>
                    <a:cubicBezTo>
                      <a:pt x="13194" y="1895"/>
                      <a:pt x="13057" y="1804"/>
                      <a:pt x="12920" y="1713"/>
                    </a:cubicBezTo>
                    <a:cubicBezTo>
                      <a:pt x="12075" y="1188"/>
                      <a:pt x="11208" y="777"/>
                      <a:pt x="10318" y="503"/>
                    </a:cubicBezTo>
                    <a:cubicBezTo>
                      <a:pt x="9930" y="389"/>
                      <a:pt x="9450" y="275"/>
                      <a:pt x="8925" y="183"/>
                    </a:cubicBezTo>
                    <a:cubicBezTo>
                      <a:pt x="8446" y="92"/>
                      <a:pt x="7967" y="24"/>
                      <a:pt x="7510" y="24"/>
                    </a:cubicBezTo>
                    <a:cubicBezTo>
                      <a:pt x="7373" y="1"/>
                      <a:pt x="7213" y="1"/>
                      <a:pt x="7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38"/>
              <p:cNvSpPr/>
              <p:nvPr/>
            </p:nvSpPr>
            <p:spPr>
              <a:xfrm>
                <a:off x="8469159" y="3253018"/>
                <a:ext cx="550996" cy="783304"/>
              </a:xfrm>
              <a:custGeom>
                <a:rect b="b" l="l" r="r" t="t"/>
                <a:pathLst>
                  <a:path extrusionOk="0" h="24402" w="17165">
                    <a:moveTo>
                      <a:pt x="10979" y="1"/>
                    </a:moveTo>
                    <a:cubicBezTo>
                      <a:pt x="10523" y="1"/>
                      <a:pt x="10043" y="47"/>
                      <a:pt x="9564" y="138"/>
                    </a:cubicBezTo>
                    <a:cubicBezTo>
                      <a:pt x="9610" y="1142"/>
                      <a:pt x="9541" y="2124"/>
                      <a:pt x="9427" y="3105"/>
                    </a:cubicBezTo>
                    <a:cubicBezTo>
                      <a:pt x="9267" y="4406"/>
                      <a:pt x="9016" y="5684"/>
                      <a:pt x="8674" y="6940"/>
                    </a:cubicBezTo>
                    <a:cubicBezTo>
                      <a:pt x="8377" y="8058"/>
                      <a:pt x="8035" y="9154"/>
                      <a:pt x="7670" y="10227"/>
                    </a:cubicBezTo>
                    <a:cubicBezTo>
                      <a:pt x="7327" y="11185"/>
                      <a:pt x="6962" y="12144"/>
                      <a:pt x="6597" y="13080"/>
                    </a:cubicBezTo>
                    <a:cubicBezTo>
                      <a:pt x="5866" y="14837"/>
                      <a:pt x="5090" y="16595"/>
                      <a:pt x="4200" y="18284"/>
                    </a:cubicBezTo>
                    <a:cubicBezTo>
                      <a:pt x="3287" y="20019"/>
                      <a:pt x="2237" y="21685"/>
                      <a:pt x="1005" y="23214"/>
                    </a:cubicBezTo>
                    <a:cubicBezTo>
                      <a:pt x="685" y="23625"/>
                      <a:pt x="343" y="24013"/>
                      <a:pt x="0" y="24401"/>
                    </a:cubicBezTo>
                    <a:lnTo>
                      <a:pt x="457" y="24401"/>
                    </a:lnTo>
                    <a:cubicBezTo>
                      <a:pt x="1164" y="24401"/>
                      <a:pt x="1872" y="24333"/>
                      <a:pt x="2602" y="24196"/>
                    </a:cubicBezTo>
                    <a:cubicBezTo>
                      <a:pt x="4406" y="23876"/>
                      <a:pt x="6186" y="23146"/>
                      <a:pt x="7898" y="22050"/>
                    </a:cubicBezTo>
                    <a:cubicBezTo>
                      <a:pt x="8468" y="21731"/>
                      <a:pt x="9016" y="21388"/>
                      <a:pt x="9496" y="21000"/>
                    </a:cubicBezTo>
                    <a:cubicBezTo>
                      <a:pt x="9861" y="20772"/>
                      <a:pt x="10203" y="20498"/>
                      <a:pt x="10568" y="20178"/>
                    </a:cubicBezTo>
                    <a:cubicBezTo>
                      <a:pt x="11322" y="19562"/>
                      <a:pt x="12052" y="18786"/>
                      <a:pt x="12782" y="17873"/>
                    </a:cubicBezTo>
                    <a:cubicBezTo>
                      <a:pt x="13376" y="17120"/>
                      <a:pt x="13969" y="16275"/>
                      <a:pt x="14494" y="15385"/>
                    </a:cubicBezTo>
                    <a:cubicBezTo>
                      <a:pt x="15019" y="14472"/>
                      <a:pt x="15499" y="13513"/>
                      <a:pt x="15910" y="12532"/>
                    </a:cubicBezTo>
                    <a:cubicBezTo>
                      <a:pt x="16777" y="10364"/>
                      <a:pt x="17165" y="8286"/>
                      <a:pt x="17051" y="6346"/>
                    </a:cubicBezTo>
                    <a:cubicBezTo>
                      <a:pt x="17028" y="5844"/>
                      <a:pt x="16937" y="5342"/>
                      <a:pt x="16845" y="4840"/>
                    </a:cubicBezTo>
                    <a:cubicBezTo>
                      <a:pt x="16731" y="4383"/>
                      <a:pt x="16594" y="3950"/>
                      <a:pt x="16435" y="3584"/>
                    </a:cubicBezTo>
                    <a:cubicBezTo>
                      <a:pt x="16161" y="2900"/>
                      <a:pt x="15773" y="2283"/>
                      <a:pt x="15293" y="1781"/>
                    </a:cubicBezTo>
                    <a:cubicBezTo>
                      <a:pt x="14860" y="1302"/>
                      <a:pt x="14312" y="891"/>
                      <a:pt x="13695" y="617"/>
                    </a:cubicBezTo>
                    <a:cubicBezTo>
                      <a:pt x="13422" y="457"/>
                      <a:pt x="13125" y="343"/>
                      <a:pt x="12782" y="252"/>
                    </a:cubicBezTo>
                    <a:cubicBezTo>
                      <a:pt x="12509" y="161"/>
                      <a:pt x="12189" y="92"/>
                      <a:pt x="11824" y="47"/>
                    </a:cubicBezTo>
                    <a:cubicBezTo>
                      <a:pt x="11527" y="24"/>
                      <a:pt x="11253" y="1"/>
                      <a:pt x="109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38"/>
              <p:cNvSpPr/>
              <p:nvPr/>
            </p:nvSpPr>
            <p:spPr>
              <a:xfrm>
                <a:off x="7543784" y="2433921"/>
                <a:ext cx="1066105" cy="1529886"/>
              </a:xfrm>
              <a:custGeom>
                <a:rect b="b" l="l" r="r" t="t"/>
                <a:pathLst>
                  <a:path extrusionOk="0" h="47660" w="33212">
                    <a:moveTo>
                      <a:pt x="25269" y="0"/>
                    </a:moveTo>
                    <a:cubicBezTo>
                      <a:pt x="24903" y="0"/>
                      <a:pt x="24515" y="0"/>
                      <a:pt x="24104" y="23"/>
                    </a:cubicBezTo>
                    <a:cubicBezTo>
                      <a:pt x="22598" y="114"/>
                      <a:pt x="21114" y="343"/>
                      <a:pt x="19654" y="571"/>
                    </a:cubicBezTo>
                    <a:cubicBezTo>
                      <a:pt x="19288" y="639"/>
                      <a:pt x="18900" y="708"/>
                      <a:pt x="18512" y="753"/>
                    </a:cubicBezTo>
                    <a:cubicBezTo>
                      <a:pt x="18307" y="799"/>
                      <a:pt x="18101" y="822"/>
                      <a:pt x="17896" y="845"/>
                    </a:cubicBezTo>
                    <a:cubicBezTo>
                      <a:pt x="17417" y="913"/>
                      <a:pt x="16937" y="959"/>
                      <a:pt x="16458" y="1005"/>
                    </a:cubicBezTo>
                    <a:lnTo>
                      <a:pt x="16253" y="1027"/>
                    </a:lnTo>
                    <a:cubicBezTo>
                      <a:pt x="15362" y="1119"/>
                      <a:pt x="14563" y="1187"/>
                      <a:pt x="13833" y="1256"/>
                    </a:cubicBezTo>
                    <a:cubicBezTo>
                      <a:pt x="12669" y="1347"/>
                      <a:pt x="11642" y="1393"/>
                      <a:pt x="10683" y="1393"/>
                    </a:cubicBezTo>
                    <a:cubicBezTo>
                      <a:pt x="10090" y="1393"/>
                      <a:pt x="9542" y="1370"/>
                      <a:pt x="8994" y="1347"/>
                    </a:cubicBezTo>
                    <a:cubicBezTo>
                      <a:pt x="8355" y="1301"/>
                      <a:pt x="7693" y="1233"/>
                      <a:pt x="7054" y="1164"/>
                    </a:cubicBezTo>
                    <a:lnTo>
                      <a:pt x="6689" y="1119"/>
                    </a:lnTo>
                    <a:cubicBezTo>
                      <a:pt x="6164" y="1050"/>
                      <a:pt x="5570" y="1005"/>
                      <a:pt x="4954" y="1005"/>
                    </a:cubicBezTo>
                    <a:cubicBezTo>
                      <a:pt x="4771" y="1005"/>
                      <a:pt x="4589" y="1005"/>
                      <a:pt x="4406" y="1027"/>
                    </a:cubicBezTo>
                    <a:cubicBezTo>
                      <a:pt x="3744" y="1050"/>
                      <a:pt x="3128" y="1187"/>
                      <a:pt x="2557" y="1415"/>
                    </a:cubicBezTo>
                    <a:cubicBezTo>
                      <a:pt x="2101" y="1598"/>
                      <a:pt x="1713" y="1872"/>
                      <a:pt x="1416" y="2169"/>
                    </a:cubicBezTo>
                    <a:cubicBezTo>
                      <a:pt x="1233" y="2374"/>
                      <a:pt x="1097" y="2602"/>
                      <a:pt x="982" y="2876"/>
                    </a:cubicBezTo>
                    <a:lnTo>
                      <a:pt x="1005" y="2716"/>
                    </a:lnTo>
                    <a:lnTo>
                      <a:pt x="1051" y="2602"/>
                    </a:lnTo>
                    <a:cubicBezTo>
                      <a:pt x="1211" y="1872"/>
                      <a:pt x="1439" y="1119"/>
                      <a:pt x="1690" y="320"/>
                    </a:cubicBezTo>
                    <a:cubicBezTo>
                      <a:pt x="1713" y="274"/>
                      <a:pt x="1713" y="229"/>
                      <a:pt x="1690" y="183"/>
                    </a:cubicBezTo>
                    <a:cubicBezTo>
                      <a:pt x="1667" y="137"/>
                      <a:pt x="1622" y="92"/>
                      <a:pt x="1553" y="69"/>
                    </a:cubicBezTo>
                    <a:lnTo>
                      <a:pt x="1507" y="69"/>
                    </a:lnTo>
                    <a:cubicBezTo>
                      <a:pt x="1416" y="69"/>
                      <a:pt x="1348" y="137"/>
                      <a:pt x="1325" y="206"/>
                    </a:cubicBezTo>
                    <a:cubicBezTo>
                      <a:pt x="823" y="1689"/>
                      <a:pt x="457" y="3219"/>
                      <a:pt x="252" y="4748"/>
                    </a:cubicBezTo>
                    <a:cubicBezTo>
                      <a:pt x="69" y="6186"/>
                      <a:pt x="1" y="7715"/>
                      <a:pt x="92" y="9267"/>
                    </a:cubicBezTo>
                    <a:cubicBezTo>
                      <a:pt x="138" y="10682"/>
                      <a:pt x="343" y="12166"/>
                      <a:pt x="640" y="13787"/>
                    </a:cubicBezTo>
                    <a:cubicBezTo>
                      <a:pt x="777" y="14517"/>
                      <a:pt x="937" y="15270"/>
                      <a:pt x="1142" y="16092"/>
                    </a:cubicBezTo>
                    <a:cubicBezTo>
                      <a:pt x="1302" y="16731"/>
                      <a:pt x="1485" y="17347"/>
                      <a:pt x="1644" y="17987"/>
                    </a:cubicBezTo>
                    <a:lnTo>
                      <a:pt x="1781" y="18443"/>
                    </a:lnTo>
                    <a:cubicBezTo>
                      <a:pt x="2557" y="21296"/>
                      <a:pt x="3470" y="24606"/>
                      <a:pt x="4315" y="27916"/>
                    </a:cubicBezTo>
                    <a:cubicBezTo>
                      <a:pt x="4749" y="29582"/>
                      <a:pt x="5137" y="31134"/>
                      <a:pt x="5502" y="32663"/>
                    </a:cubicBezTo>
                    <a:lnTo>
                      <a:pt x="5570" y="32869"/>
                    </a:lnTo>
                    <a:cubicBezTo>
                      <a:pt x="5730" y="33553"/>
                      <a:pt x="5890" y="34261"/>
                      <a:pt x="6050" y="34946"/>
                    </a:cubicBezTo>
                    <a:cubicBezTo>
                      <a:pt x="6187" y="35539"/>
                      <a:pt x="6301" y="36155"/>
                      <a:pt x="6415" y="36749"/>
                    </a:cubicBezTo>
                    <a:lnTo>
                      <a:pt x="6438" y="36886"/>
                    </a:lnTo>
                    <a:lnTo>
                      <a:pt x="6460" y="37046"/>
                    </a:lnTo>
                    <a:cubicBezTo>
                      <a:pt x="6712" y="38301"/>
                      <a:pt x="6963" y="39625"/>
                      <a:pt x="7305" y="40880"/>
                    </a:cubicBezTo>
                    <a:cubicBezTo>
                      <a:pt x="7510" y="41542"/>
                      <a:pt x="7716" y="42181"/>
                      <a:pt x="7967" y="42775"/>
                    </a:cubicBezTo>
                    <a:cubicBezTo>
                      <a:pt x="8241" y="43437"/>
                      <a:pt x="8515" y="43985"/>
                      <a:pt x="8834" y="44441"/>
                    </a:cubicBezTo>
                    <a:cubicBezTo>
                      <a:pt x="9473" y="45400"/>
                      <a:pt x="10386" y="46221"/>
                      <a:pt x="11482" y="46792"/>
                    </a:cubicBezTo>
                    <a:cubicBezTo>
                      <a:pt x="12509" y="47317"/>
                      <a:pt x="13719" y="47614"/>
                      <a:pt x="14929" y="47659"/>
                    </a:cubicBezTo>
                    <a:lnTo>
                      <a:pt x="15180" y="47659"/>
                    </a:lnTo>
                    <a:cubicBezTo>
                      <a:pt x="15728" y="47659"/>
                      <a:pt x="16253" y="47591"/>
                      <a:pt x="16732" y="47454"/>
                    </a:cubicBezTo>
                    <a:cubicBezTo>
                      <a:pt x="17280" y="47317"/>
                      <a:pt x="17805" y="47066"/>
                      <a:pt x="18330" y="46724"/>
                    </a:cubicBezTo>
                    <a:cubicBezTo>
                      <a:pt x="18786" y="46427"/>
                      <a:pt x="19220" y="46039"/>
                      <a:pt x="19676" y="45559"/>
                    </a:cubicBezTo>
                    <a:cubicBezTo>
                      <a:pt x="20042" y="45194"/>
                      <a:pt x="20407" y="44738"/>
                      <a:pt x="20818" y="44167"/>
                    </a:cubicBezTo>
                    <a:cubicBezTo>
                      <a:pt x="21228" y="43574"/>
                      <a:pt x="21594" y="42980"/>
                      <a:pt x="21868" y="42524"/>
                    </a:cubicBezTo>
                    <a:cubicBezTo>
                      <a:pt x="22233" y="41907"/>
                      <a:pt x="22575" y="41268"/>
                      <a:pt x="22940" y="40584"/>
                    </a:cubicBezTo>
                    <a:cubicBezTo>
                      <a:pt x="23557" y="39442"/>
                      <a:pt x="24150" y="38164"/>
                      <a:pt x="24835" y="36566"/>
                    </a:cubicBezTo>
                    <a:cubicBezTo>
                      <a:pt x="25360" y="35311"/>
                      <a:pt x="25885" y="34033"/>
                      <a:pt x="26387" y="32800"/>
                    </a:cubicBezTo>
                    <a:cubicBezTo>
                      <a:pt x="26798" y="31796"/>
                      <a:pt x="27209" y="30792"/>
                      <a:pt x="27620" y="29787"/>
                    </a:cubicBezTo>
                    <a:cubicBezTo>
                      <a:pt x="28008" y="28897"/>
                      <a:pt x="28396" y="28030"/>
                      <a:pt x="28784" y="27162"/>
                    </a:cubicBezTo>
                    <a:cubicBezTo>
                      <a:pt x="28989" y="26706"/>
                      <a:pt x="29194" y="26226"/>
                      <a:pt x="29400" y="25770"/>
                    </a:cubicBezTo>
                    <a:cubicBezTo>
                      <a:pt x="30107" y="24127"/>
                      <a:pt x="30678" y="22803"/>
                      <a:pt x="31135" y="21570"/>
                    </a:cubicBezTo>
                    <a:cubicBezTo>
                      <a:pt x="32390" y="18260"/>
                      <a:pt x="33029" y="15476"/>
                      <a:pt x="33166" y="12805"/>
                    </a:cubicBezTo>
                    <a:cubicBezTo>
                      <a:pt x="33189" y="12486"/>
                      <a:pt x="33189" y="12143"/>
                      <a:pt x="33212" y="11824"/>
                    </a:cubicBezTo>
                    <a:cubicBezTo>
                      <a:pt x="33212" y="11527"/>
                      <a:pt x="33212" y="11230"/>
                      <a:pt x="33212" y="10934"/>
                    </a:cubicBezTo>
                    <a:cubicBezTo>
                      <a:pt x="33212" y="10249"/>
                      <a:pt x="33212" y="9655"/>
                      <a:pt x="33212" y="9085"/>
                    </a:cubicBezTo>
                    <a:cubicBezTo>
                      <a:pt x="33166" y="7578"/>
                      <a:pt x="33029" y="6369"/>
                      <a:pt x="32801" y="5296"/>
                    </a:cubicBezTo>
                    <a:cubicBezTo>
                      <a:pt x="32550" y="4132"/>
                      <a:pt x="32139" y="3196"/>
                      <a:pt x="31545" y="2420"/>
                    </a:cubicBezTo>
                    <a:cubicBezTo>
                      <a:pt x="31272" y="2077"/>
                      <a:pt x="30975" y="1758"/>
                      <a:pt x="30632" y="1484"/>
                    </a:cubicBezTo>
                    <a:cubicBezTo>
                      <a:pt x="30290" y="1233"/>
                      <a:pt x="29925" y="1005"/>
                      <a:pt x="29537" y="822"/>
                    </a:cubicBezTo>
                    <a:cubicBezTo>
                      <a:pt x="28806" y="457"/>
                      <a:pt x="27962" y="229"/>
                      <a:pt x="26958" y="92"/>
                    </a:cubicBezTo>
                    <a:cubicBezTo>
                      <a:pt x="26433" y="23"/>
                      <a:pt x="25885" y="0"/>
                      <a:pt x="252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38"/>
              <p:cNvSpPr/>
              <p:nvPr/>
            </p:nvSpPr>
            <p:spPr>
              <a:xfrm>
                <a:off x="7548919" y="2433921"/>
                <a:ext cx="1048514" cy="331208"/>
              </a:xfrm>
              <a:custGeom>
                <a:rect b="b" l="l" r="r" t="t"/>
                <a:pathLst>
                  <a:path extrusionOk="0" h="10318" w="32664">
                    <a:moveTo>
                      <a:pt x="30241" y="6414"/>
                    </a:moveTo>
                    <a:lnTo>
                      <a:pt x="30241" y="6414"/>
                    </a:lnTo>
                    <a:cubicBezTo>
                      <a:pt x="30234" y="6414"/>
                      <a:pt x="30228" y="6414"/>
                      <a:pt x="30221" y="6414"/>
                    </a:cubicBezTo>
                    <a:lnTo>
                      <a:pt x="30244" y="6414"/>
                    </a:lnTo>
                    <a:cubicBezTo>
                      <a:pt x="30243" y="6414"/>
                      <a:pt x="30242" y="6414"/>
                      <a:pt x="30241" y="6414"/>
                    </a:cubicBezTo>
                    <a:close/>
                    <a:moveTo>
                      <a:pt x="25109" y="0"/>
                    </a:moveTo>
                    <a:cubicBezTo>
                      <a:pt x="24766" y="0"/>
                      <a:pt x="24401" y="0"/>
                      <a:pt x="23944" y="23"/>
                    </a:cubicBezTo>
                    <a:cubicBezTo>
                      <a:pt x="22438" y="114"/>
                      <a:pt x="20863" y="365"/>
                      <a:pt x="19494" y="571"/>
                    </a:cubicBezTo>
                    <a:lnTo>
                      <a:pt x="19220" y="617"/>
                    </a:lnTo>
                    <a:lnTo>
                      <a:pt x="19014" y="639"/>
                    </a:lnTo>
                    <a:cubicBezTo>
                      <a:pt x="18809" y="685"/>
                      <a:pt x="18580" y="708"/>
                      <a:pt x="18352" y="753"/>
                    </a:cubicBezTo>
                    <a:cubicBezTo>
                      <a:pt x="18147" y="776"/>
                      <a:pt x="17941" y="822"/>
                      <a:pt x="17736" y="845"/>
                    </a:cubicBezTo>
                    <a:cubicBezTo>
                      <a:pt x="17257" y="913"/>
                      <a:pt x="16777" y="959"/>
                      <a:pt x="16298" y="1005"/>
                    </a:cubicBezTo>
                    <a:lnTo>
                      <a:pt x="16093" y="1027"/>
                    </a:lnTo>
                    <a:cubicBezTo>
                      <a:pt x="15157" y="1119"/>
                      <a:pt x="14381" y="1187"/>
                      <a:pt x="13673" y="1233"/>
                    </a:cubicBezTo>
                    <a:cubicBezTo>
                      <a:pt x="12532" y="1324"/>
                      <a:pt x="11482" y="1370"/>
                      <a:pt x="10523" y="1370"/>
                    </a:cubicBezTo>
                    <a:cubicBezTo>
                      <a:pt x="9930" y="1370"/>
                      <a:pt x="9359" y="1370"/>
                      <a:pt x="8834" y="1324"/>
                    </a:cubicBezTo>
                    <a:cubicBezTo>
                      <a:pt x="8172" y="1301"/>
                      <a:pt x="7510" y="1210"/>
                      <a:pt x="6917" y="1142"/>
                    </a:cubicBezTo>
                    <a:lnTo>
                      <a:pt x="6529" y="1096"/>
                    </a:lnTo>
                    <a:cubicBezTo>
                      <a:pt x="6004" y="1050"/>
                      <a:pt x="5410" y="1005"/>
                      <a:pt x="4794" y="1005"/>
                    </a:cubicBezTo>
                    <a:lnTo>
                      <a:pt x="4246" y="1005"/>
                    </a:lnTo>
                    <a:cubicBezTo>
                      <a:pt x="3584" y="1050"/>
                      <a:pt x="2945" y="1187"/>
                      <a:pt x="2397" y="1415"/>
                    </a:cubicBezTo>
                    <a:cubicBezTo>
                      <a:pt x="1941" y="1598"/>
                      <a:pt x="1553" y="1849"/>
                      <a:pt x="1256" y="2169"/>
                    </a:cubicBezTo>
                    <a:cubicBezTo>
                      <a:pt x="1109" y="2334"/>
                      <a:pt x="977" y="2515"/>
                      <a:pt x="871" y="2722"/>
                    </a:cubicBezTo>
                    <a:lnTo>
                      <a:pt x="871" y="2722"/>
                    </a:lnTo>
                    <a:lnTo>
                      <a:pt x="891" y="2602"/>
                    </a:lnTo>
                    <a:cubicBezTo>
                      <a:pt x="1051" y="1872"/>
                      <a:pt x="1279" y="1119"/>
                      <a:pt x="1553" y="320"/>
                    </a:cubicBezTo>
                    <a:cubicBezTo>
                      <a:pt x="1553" y="274"/>
                      <a:pt x="1553" y="229"/>
                      <a:pt x="1530" y="183"/>
                    </a:cubicBezTo>
                    <a:cubicBezTo>
                      <a:pt x="1507" y="114"/>
                      <a:pt x="1462" y="92"/>
                      <a:pt x="1416" y="69"/>
                    </a:cubicBezTo>
                    <a:lnTo>
                      <a:pt x="1347" y="69"/>
                    </a:lnTo>
                    <a:cubicBezTo>
                      <a:pt x="1256" y="69"/>
                      <a:pt x="1188" y="114"/>
                      <a:pt x="1142" y="206"/>
                    </a:cubicBezTo>
                    <a:cubicBezTo>
                      <a:pt x="640" y="1689"/>
                      <a:pt x="297" y="3219"/>
                      <a:pt x="92" y="4748"/>
                    </a:cubicBezTo>
                    <a:cubicBezTo>
                      <a:pt x="46" y="4976"/>
                      <a:pt x="24" y="5227"/>
                      <a:pt x="1" y="5478"/>
                    </a:cubicBezTo>
                    <a:cubicBezTo>
                      <a:pt x="434" y="5912"/>
                      <a:pt x="914" y="6300"/>
                      <a:pt x="1416" y="6665"/>
                    </a:cubicBezTo>
                    <a:cubicBezTo>
                      <a:pt x="1416" y="6642"/>
                      <a:pt x="1416" y="6642"/>
                      <a:pt x="1416" y="6642"/>
                    </a:cubicBezTo>
                    <a:cubicBezTo>
                      <a:pt x="1393" y="6597"/>
                      <a:pt x="1393" y="6528"/>
                      <a:pt x="1439" y="6505"/>
                    </a:cubicBezTo>
                    <a:cubicBezTo>
                      <a:pt x="1439" y="6505"/>
                      <a:pt x="1462" y="6483"/>
                      <a:pt x="1462" y="6483"/>
                    </a:cubicBezTo>
                    <a:cubicBezTo>
                      <a:pt x="1439" y="6460"/>
                      <a:pt x="1439" y="6437"/>
                      <a:pt x="1416" y="6414"/>
                    </a:cubicBezTo>
                    <a:cubicBezTo>
                      <a:pt x="1233" y="6209"/>
                      <a:pt x="1051" y="6003"/>
                      <a:pt x="868" y="5798"/>
                    </a:cubicBezTo>
                    <a:cubicBezTo>
                      <a:pt x="845" y="5775"/>
                      <a:pt x="845" y="5752"/>
                      <a:pt x="845" y="5707"/>
                    </a:cubicBezTo>
                    <a:cubicBezTo>
                      <a:pt x="845" y="5684"/>
                      <a:pt x="868" y="5661"/>
                      <a:pt x="891" y="5661"/>
                    </a:cubicBezTo>
                    <a:cubicBezTo>
                      <a:pt x="891" y="5638"/>
                      <a:pt x="914" y="5638"/>
                      <a:pt x="937" y="5638"/>
                    </a:cubicBezTo>
                    <a:lnTo>
                      <a:pt x="959" y="5638"/>
                    </a:lnTo>
                    <a:cubicBezTo>
                      <a:pt x="982" y="5638"/>
                      <a:pt x="1005" y="5661"/>
                      <a:pt x="1028" y="5684"/>
                    </a:cubicBezTo>
                    <a:cubicBezTo>
                      <a:pt x="1119" y="5798"/>
                      <a:pt x="1233" y="5935"/>
                      <a:pt x="1347" y="6049"/>
                    </a:cubicBezTo>
                    <a:lnTo>
                      <a:pt x="1370" y="6049"/>
                    </a:lnTo>
                    <a:cubicBezTo>
                      <a:pt x="1302" y="5935"/>
                      <a:pt x="1233" y="5821"/>
                      <a:pt x="1142" y="5707"/>
                    </a:cubicBezTo>
                    <a:cubicBezTo>
                      <a:pt x="1142" y="5684"/>
                      <a:pt x="1119" y="5638"/>
                      <a:pt x="1142" y="5615"/>
                    </a:cubicBezTo>
                    <a:cubicBezTo>
                      <a:pt x="1073" y="5547"/>
                      <a:pt x="1028" y="5455"/>
                      <a:pt x="982" y="5387"/>
                    </a:cubicBezTo>
                    <a:cubicBezTo>
                      <a:pt x="959" y="5341"/>
                      <a:pt x="959" y="5273"/>
                      <a:pt x="1005" y="5250"/>
                    </a:cubicBezTo>
                    <a:cubicBezTo>
                      <a:pt x="1028" y="5250"/>
                      <a:pt x="1051" y="5227"/>
                      <a:pt x="1073" y="5227"/>
                    </a:cubicBezTo>
                    <a:cubicBezTo>
                      <a:pt x="1096" y="5227"/>
                      <a:pt x="1119" y="5250"/>
                      <a:pt x="1142" y="5273"/>
                    </a:cubicBezTo>
                    <a:cubicBezTo>
                      <a:pt x="1142" y="5273"/>
                      <a:pt x="1165" y="5250"/>
                      <a:pt x="1165" y="5250"/>
                    </a:cubicBezTo>
                    <a:cubicBezTo>
                      <a:pt x="1165" y="5227"/>
                      <a:pt x="1188" y="5204"/>
                      <a:pt x="1210" y="5182"/>
                    </a:cubicBezTo>
                    <a:lnTo>
                      <a:pt x="1256" y="5182"/>
                    </a:lnTo>
                    <a:cubicBezTo>
                      <a:pt x="1256" y="5182"/>
                      <a:pt x="1279" y="5182"/>
                      <a:pt x="1279" y="5204"/>
                    </a:cubicBezTo>
                    <a:cubicBezTo>
                      <a:pt x="1325" y="5204"/>
                      <a:pt x="1325" y="5227"/>
                      <a:pt x="1347" y="5250"/>
                    </a:cubicBezTo>
                    <a:cubicBezTo>
                      <a:pt x="1393" y="5341"/>
                      <a:pt x="1439" y="5455"/>
                      <a:pt x="1484" y="5547"/>
                    </a:cubicBezTo>
                    <a:cubicBezTo>
                      <a:pt x="1507" y="5547"/>
                      <a:pt x="1553" y="5570"/>
                      <a:pt x="1553" y="5615"/>
                    </a:cubicBezTo>
                    <a:cubicBezTo>
                      <a:pt x="1576" y="5684"/>
                      <a:pt x="1598" y="5775"/>
                      <a:pt x="1644" y="5844"/>
                    </a:cubicBezTo>
                    <a:cubicBezTo>
                      <a:pt x="1735" y="6003"/>
                      <a:pt x="1850" y="6163"/>
                      <a:pt x="1964" y="6323"/>
                    </a:cubicBezTo>
                    <a:cubicBezTo>
                      <a:pt x="2101" y="6505"/>
                      <a:pt x="2238" y="6688"/>
                      <a:pt x="2375" y="6871"/>
                    </a:cubicBezTo>
                    <a:cubicBezTo>
                      <a:pt x="2511" y="7008"/>
                      <a:pt x="2648" y="7145"/>
                      <a:pt x="2808" y="7282"/>
                    </a:cubicBezTo>
                    <a:cubicBezTo>
                      <a:pt x="2991" y="7441"/>
                      <a:pt x="3196" y="7578"/>
                      <a:pt x="3402" y="7715"/>
                    </a:cubicBezTo>
                    <a:cubicBezTo>
                      <a:pt x="3584" y="7829"/>
                      <a:pt x="3767" y="7921"/>
                      <a:pt x="3972" y="8012"/>
                    </a:cubicBezTo>
                    <a:cubicBezTo>
                      <a:pt x="4337" y="8172"/>
                      <a:pt x="4703" y="8286"/>
                      <a:pt x="5068" y="8400"/>
                    </a:cubicBezTo>
                    <a:lnTo>
                      <a:pt x="5045" y="8400"/>
                    </a:lnTo>
                    <a:cubicBezTo>
                      <a:pt x="5935" y="8674"/>
                      <a:pt x="6848" y="8834"/>
                      <a:pt x="7784" y="8856"/>
                    </a:cubicBezTo>
                    <a:lnTo>
                      <a:pt x="9450" y="8856"/>
                    </a:lnTo>
                    <a:cubicBezTo>
                      <a:pt x="9747" y="8856"/>
                      <a:pt x="10067" y="8879"/>
                      <a:pt x="10363" y="8902"/>
                    </a:cubicBezTo>
                    <a:cubicBezTo>
                      <a:pt x="10500" y="8891"/>
                      <a:pt x="10637" y="8885"/>
                      <a:pt x="10774" y="8885"/>
                    </a:cubicBezTo>
                    <a:cubicBezTo>
                      <a:pt x="10911" y="8885"/>
                      <a:pt x="11048" y="8891"/>
                      <a:pt x="11185" y="8902"/>
                    </a:cubicBezTo>
                    <a:cubicBezTo>
                      <a:pt x="11984" y="8948"/>
                      <a:pt x="12760" y="9062"/>
                      <a:pt x="13559" y="9244"/>
                    </a:cubicBezTo>
                    <a:cubicBezTo>
                      <a:pt x="15180" y="9587"/>
                      <a:pt x="16754" y="10066"/>
                      <a:pt x="18398" y="10272"/>
                    </a:cubicBezTo>
                    <a:cubicBezTo>
                      <a:pt x="18512" y="10272"/>
                      <a:pt x="18603" y="10294"/>
                      <a:pt x="18695" y="10294"/>
                    </a:cubicBezTo>
                    <a:cubicBezTo>
                      <a:pt x="18946" y="10317"/>
                      <a:pt x="19174" y="10317"/>
                      <a:pt x="19425" y="10317"/>
                    </a:cubicBezTo>
                    <a:lnTo>
                      <a:pt x="19973" y="10317"/>
                    </a:lnTo>
                    <a:cubicBezTo>
                      <a:pt x="20178" y="10294"/>
                      <a:pt x="20407" y="10249"/>
                      <a:pt x="20635" y="10226"/>
                    </a:cubicBezTo>
                    <a:lnTo>
                      <a:pt x="20612" y="10226"/>
                    </a:lnTo>
                    <a:cubicBezTo>
                      <a:pt x="21251" y="10112"/>
                      <a:pt x="21890" y="9975"/>
                      <a:pt x="22529" y="9838"/>
                    </a:cubicBezTo>
                    <a:cubicBezTo>
                      <a:pt x="23009" y="9678"/>
                      <a:pt x="23465" y="9518"/>
                      <a:pt x="23922" y="9313"/>
                    </a:cubicBezTo>
                    <a:cubicBezTo>
                      <a:pt x="24447" y="9085"/>
                      <a:pt x="24949" y="8811"/>
                      <a:pt x="25451" y="8537"/>
                    </a:cubicBezTo>
                    <a:cubicBezTo>
                      <a:pt x="25679" y="8377"/>
                      <a:pt x="25930" y="8240"/>
                      <a:pt x="26158" y="8080"/>
                    </a:cubicBezTo>
                    <a:cubicBezTo>
                      <a:pt x="26273" y="7966"/>
                      <a:pt x="26410" y="7852"/>
                      <a:pt x="26547" y="7738"/>
                    </a:cubicBezTo>
                    <a:cubicBezTo>
                      <a:pt x="27300" y="7076"/>
                      <a:pt x="28030" y="6391"/>
                      <a:pt x="28761" y="5707"/>
                    </a:cubicBezTo>
                    <a:cubicBezTo>
                      <a:pt x="28772" y="5695"/>
                      <a:pt x="28789" y="5689"/>
                      <a:pt x="28809" y="5689"/>
                    </a:cubicBezTo>
                    <a:cubicBezTo>
                      <a:pt x="28829" y="5689"/>
                      <a:pt x="28852" y="5695"/>
                      <a:pt x="28875" y="5707"/>
                    </a:cubicBezTo>
                    <a:cubicBezTo>
                      <a:pt x="28898" y="5707"/>
                      <a:pt x="28898" y="5729"/>
                      <a:pt x="28920" y="5752"/>
                    </a:cubicBezTo>
                    <a:cubicBezTo>
                      <a:pt x="28920" y="5775"/>
                      <a:pt x="28920" y="5775"/>
                      <a:pt x="28943" y="5798"/>
                    </a:cubicBezTo>
                    <a:cubicBezTo>
                      <a:pt x="28966" y="5844"/>
                      <a:pt x="28989" y="5889"/>
                      <a:pt x="29012" y="5912"/>
                    </a:cubicBezTo>
                    <a:cubicBezTo>
                      <a:pt x="29057" y="5958"/>
                      <a:pt x="29080" y="6003"/>
                      <a:pt x="29103" y="6026"/>
                    </a:cubicBezTo>
                    <a:cubicBezTo>
                      <a:pt x="29149" y="6072"/>
                      <a:pt x="29194" y="6117"/>
                      <a:pt x="29240" y="6140"/>
                    </a:cubicBezTo>
                    <a:cubicBezTo>
                      <a:pt x="29263" y="6163"/>
                      <a:pt x="29308" y="6209"/>
                      <a:pt x="29354" y="6232"/>
                    </a:cubicBezTo>
                    <a:cubicBezTo>
                      <a:pt x="29400" y="6254"/>
                      <a:pt x="29445" y="6277"/>
                      <a:pt x="29491" y="6300"/>
                    </a:cubicBezTo>
                    <a:cubicBezTo>
                      <a:pt x="29537" y="6323"/>
                      <a:pt x="29582" y="6323"/>
                      <a:pt x="29628" y="6346"/>
                    </a:cubicBezTo>
                    <a:cubicBezTo>
                      <a:pt x="29832" y="6391"/>
                      <a:pt x="30036" y="6414"/>
                      <a:pt x="30241" y="6414"/>
                    </a:cubicBezTo>
                    <a:lnTo>
                      <a:pt x="30241" y="6414"/>
                    </a:lnTo>
                    <a:cubicBezTo>
                      <a:pt x="30371" y="6414"/>
                      <a:pt x="30502" y="6413"/>
                      <a:pt x="30632" y="6391"/>
                    </a:cubicBezTo>
                    <a:cubicBezTo>
                      <a:pt x="30769" y="6391"/>
                      <a:pt x="30883" y="6369"/>
                      <a:pt x="30997" y="6346"/>
                    </a:cubicBezTo>
                    <a:cubicBezTo>
                      <a:pt x="31134" y="6300"/>
                      <a:pt x="31294" y="6254"/>
                      <a:pt x="31431" y="6209"/>
                    </a:cubicBezTo>
                    <a:cubicBezTo>
                      <a:pt x="31568" y="6140"/>
                      <a:pt x="31705" y="6072"/>
                      <a:pt x="31842" y="6003"/>
                    </a:cubicBezTo>
                    <a:cubicBezTo>
                      <a:pt x="32139" y="5844"/>
                      <a:pt x="32413" y="5638"/>
                      <a:pt x="32664" y="5410"/>
                    </a:cubicBezTo>
                    <a:cubicBezTo>
                      <a:pt x="32664" y="5364"/>
                      <a:pt x="32664" y="5319"/>
                      <a:pt x="32641" y="5296"/>
                    </a:cubicBezTo>
                    <a:cubicBezTo>
                      <a:pt x="32390" y="4109"/>
                      <a:pt x="31979" y="3173"/>
                      <a:pt x="31385" y="2420"/>
                    </a:cubicBezTo>
                    <a:cubicBezTo>
                      <a:pt x="31134" y="2077"/>
                      <a:pt x="30815" y="1758"/>
                      <a:pt x="30472" y="1484"/>
                    </a:cubicBezTo>
                    <a:cubicBezTo>
                      <a:pt x="30130" y="1233"/>
                      <a:pt x="29765" y="1005"/>
                      <a:pt x="29377" y="799"/>
                    </a:cubicBezTo>
                    <a:cubicBezTo>
                      <a:pt x="28669" y="457"/>
                      <a:pt x="27825" y="229"/>
                      <a:pt x="26798" y="92"/>
                    </a:cubicBezTo>
                    <a:cubicBezTo>
                      <a:pt x="26250" y="23"/>
                      <a:pt x="25702" y="0"/>
                      <a:pt x="2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38"/>
              <p:cNvSpPr/>
              <p:nvPr/>
            </p:nvSpPr>
            <p:spPr>
              <a:xfrm>
                <a:off x="8031011" y="2485215"/>
                <a:ext cx="775215" cy="1570172"/>
              </a:xfrm>
              <a:custGeom>
                <a:rect b="b" l="l" r="r" t="t"/>
                <a:pathLst>
                  <a:path extrusionOk="0" h="48915" w="24150">
                    <a:moveTo>
                      <a:pt x="15956" y="0"/>
                    </a:moveTo>
                    <a:cubicBezTo>
                      <a:pt x="15887" y="0"/>
                      <a:pt x="15842" y="0"/>
                      <a:pt x="15819" y="46"/>
                    </a:cubicBezTo>
                    <a:cubicBezTo>
                      <a:pt x="15796" y="46"/>
                      <a:pt x="15773" y="46"/>
                      <a:pt x="15773" y="68"/>
                    </a:cubicBezTo>
                    <a:cubicBezTo>
                      <a:pt x="15727" y="91"/>
                      <a:pt x="15682" y="137"/>
                      <a:pt x="15682" y="183"/>
                    </a:cubicBezTo>
                    <a:cubicBezTo>
                      <a:pt x="15659" y="228"/>
                      <a:pt x="15682" y="274"/>
                      <a:pt x="15705" y="320"/>
                    </a:cubicBezTo>
                    <a:cubicBezTo>
                      <a:pt x="15978" y="1004"/>
                      <a:pt x="16161" y="1712"/>
                      <a:pt x="16275" y="2465"/>
                    </a:cubicBezTo>
                    <a:lnTo>
                      <a:pt x="16275" y="2442"/>
                    </a:lnTo>
                    <a:lnTo>
                      <a:pt x="16275" y="2442"/>
                    </a:lnTo>
                    <a:cubicBezTo>
                      <a:pt x="16366" y="3264"/>
                      <a:pt x="16366" y="4154"/>
                      <a:pt x="16252" y="5044"/>
                    </a:cubicBezTo>
                    <a:cubicBezTo>
                      <a:pt x="16093" y="6254"/>
                      <a:pt x="15727" y="7510"/>
                      <a:pt x="15202" y="8788"/>
                    </a:cubicBezTo>
                    <a:cubicBezTo>
                      <a:pt x="14563" y="10249"/>
                      <a:pt x="13719" y="11664"/>
                      <a:pt x="12692" y="13010"/>
                    </a:cubicBezTo>
                    <a:cubicBezTo>
                      <a:pt x="11984" y="13923"/>
                      <a:pt x="11231" y="14722"/>
                      <a:pt x="10455" y="15407"/>
                    </a:cubicBezTo>
                    <a:cubicBezTo>
                      <a:pt x="10181" y="15635"/>
                      <a:pt x="9907" y="15864"/>
                      <a:pt x="9610" y="16092"/>
                    </a:cubicBezTo>
                    <a:cubicBezTo>
                      <a:pt x="9496" y="16183"/>
                      <a:pt x="9382" y="16297"/>
                      <a:pt x="9268" y="16389"/>
                    </a:cubicBezTo>
                    <a:cubicBezTo>
                      <a:pt x="8720" y="16822"/>
                      <a:pt x="8309" y="17210"/>
                      <a:pt x="7944" y="17575"/>
                    </a:cubicBezTo>
                    <a:cubicBezTo>
                      <a:pt x="7510" y="18032"/>
                      <a:pt x="7168" y="18466"/>
                      <a:pt x="6917" y="18922"/>
                    </a:cubicBezTo>
                    <a:cubicBezTo>
                      <a:pt x="6780" y="19128"/>
                      <a:pt x="6689" y="19356"/>
                      <a:pt x="6597" y="19607"/>
                    </a:cubicBezTo>
                    <a:cubicBezTo>
                      <a:pt x="6529" y="19835"/>
                      <a:pt x="6483" y="20086"/>
                      <a:pt x="6460" y="20429"/>
                    </a:cubicBezTo>
                    <a:cubicBezTo>
                      <a:pt x="6437" y="20657"/>
                      <a:pt x="6460" y="20862"/>
                      <a:pt x="6506" y="21045"/>
                    </a:cubicBezTo>
                    <a:cubicBezTo>
                      <a:pt x="6529" y="21113"/>
                      <a:pt x="6574" y="21205"/>
                      <a:pt x="6597" y="21273"/>
                    </a:cubicBezTo>
                    <a:cubicBezTo>
                      <a:pt x="6643" y="21342"/>
                      <a:pt x="6711" y="21410"/>
                      <a:pt x="6803" y="21456"/>
                    </a:cubicBezTo>
                    <a:cubicBezTo>
                      <a:pt x="6848" y="21501"/>
                      <a:pt x="6940" y="21524"/>
                      <a:pt x="7008" y="21524"/>
                    </a:cubicBezTo>
                    <a:lnTo>
                      <a:pt x="7031" y="21524"/>
                    </a:lnTo>
                    <a:cubicBezTo>
                      <a:pt x="7122" y="21524"/>
                      <a:pt x="7168" y="21524"/>
                      <a:pt x="7259" y="21501"/>
                    </a:cubicBezTo>
                    <a:cubicBezTo>
                      <a:pt x="7282" y="21479"/>
                      <a:pt x="7328" y="21479"/>
                      <a:pt x="7373" y="21456"/>
                    </a:cubicBezTo>
                    <a:lnTo>
                      <a:pt x="7373" y="21456"/>
                    </a:lnTo>
                    <a:cubicBezTo>
                      <a:pt x="7191" y="21775"/>
                      <a:pt x="7008" y="22095"/>
                      <a:pt x="6826" y="22414"/>
                    </a:cubicBezTo>
                    <a:lnTo>
                      <a:pt x="6780" y="22460"/>
                    </a:lnTo>
                    <a:cubicBezTo>
                      <a:pt x="6483" y="22962"/>
                      <a:pt x="6164" y="23487"/>
                      <a:pt x="5935" y="24035"/>
                    </a:cubicBezTo>
                    <a:cubicBezTo>
                      <a:pt x="5844" y="24263"/>
                      <a:pt x="5753" y="24492"/>
                      <a:pt x="5707" y="24697"/>
                    </a:cubicBezTo>
                    <a:cubicBezTo>
                      <a:pt x="5616" y="24994"/>
                      <a:pt x="5524" y="25313"/>
                      <a:pt x="5456" y="25610"/>
                    </a:cubicBezTo>
                    <a:cubicBezTo>
                      <a:pt x="5365" y="25952"/>
                      <a:pt x="5319" y="26272"/>
                      <a:pt x="5296" y="26546"/>
                    </a:cubicBezTo>
                    <a:cubicBezTo>
                      <a:pt x="5296" y="26683"/>
                      <a:pt x="5296" y="26797"/>
                      <a:pt x="5296" y="26934"/>
                    </a:cubicBezTo>
                    <a:cubicBezTo>
                      <a:pt x="5296" y="27048"/>
                      <a:pt x="5319" y="27162"/>
                      <a:pt x="5365" y="27253"/>
                    </a:cubicBezTo>
                    <a:cubicBezTo>
                      <a:pt x="5410" y="27368"/>
                      <a:pt x="5456" y="27436"/>
                      <a:pt x="5547" y="27504"/>
                    </a:cubicBezTo>
                    <a:cubicBezTo>
                      <a:pt x="5593" y="27550"/>
                      <a:pt x="5684" y="27573"/>
                      <a:pt x="5776" y="27573"/>
                    </a:cubicBezTo>
                    <a:cubicBezTo>
                      <a:pt x="5935" y="27550"/>
                      <a:pt x="6049" y="27504"/>
                      <a:pt x="6141" y="27459"/>
                    </a:cubicBezTo>
                    <a:cubicBezTo>
                      <a:pt x="6209" y="27413"/>
                      <a:pt x="6278" y="27368"/>
                      <a:pt x="6346" y="27322"/>
                    </a:cubicBezTo>
                    <a:cubicBezTo>
                      <a:pt x="6437" y="27459"/>
                      <a:pt x="6506" y="27619"/>
                      <a:pt x="6574" y="27778"/>
                    </a:cubicBezTo>
                    <a:cubicBezTo>
                      <a:pt x="6780" y="28303"/>
                      <a:pt x="6940" y="28874"/>
                      <a:pt x="7031" y="29513"/>
                    </a:cubicBezTo>
                    <a:cubicBezTo>
                      <a:pt x="7168" y="30449"/>
                      <a:pt x="7145" y="31430"/>
                      <a:pt x="7008" y="32503"/>
                    </a:cubicBezTo>
                    <a:cubicBezTo>
                      <a:pt x="6803" y="33964"/>
                      <a:pt x="6346" y="35516"/>
                      <a:pt x="5684" y="37114"/>
                    </a:cubicBezTo>
                    <a:cubicBezTo>
                      <a:pt x="5388" y="37821"/>
                      <a:pt x="5045" y="38529"/>
                      <a:pt x="4680" y="39191"/>
                    </a:cubicBezTo>
                    <a:cubicBezTo>
                      <a:pt x="4520" y="39488"/>
                      <a:pt x="4338" y="39784"/>
                      <a:pt x="4132" y="40104"/>
                    </a:cubicBezTo>
                    <a:cubicBezTo>
                      <a:pt x="3927" y="40424"/>
                      <a:pt x="3744" y="40697"/>
                      <a:pt x="3539" y="40926"/>
                    </a:cubicBezTo>
                    <a:cubicBezTo>
                      <a:pt x="3128" y="41451"/>
                      <a:pt x="2626" y="41884"/>
                      <a:pt x="2123" y="42318"/>
                    </a:cubicBezTo>
                    <a:cubicBezTo>
                      <a:pt x="1872" y="42523"/>
                      <a:pt x="1621" y="42752"/>
                      <a:pt x="1370" y="42980"/>
                    </a:cubicBezTo>
                    <a:cubicBezTo>
                      <a:pt x="982" y="43322"/>
                      <a:pt x="708" y="43665"/>
                      <a:pt x="480" y="44030"/>
                    </a:cubicBezTo>
                    <a:cubicBezTo>
                      <a:pt x="275" y="44350"/>
                      <a:pt x="138" y="44738"/>
                      <a:pt x="92" y="45126"/>
                    </a:cubicBezTo>
                    <a:cubicBezTo>
                      <a:pt x="1" y="45856"/>
                      <a:pt x="206" y="46541"/>
                      <a:pt x="663" y="46929"/>
                    </a:cubicBezTo>
                    <a:cubicBezTo>
                      <a:pt x="777" y="47020"/>
                      <a:pt x="891" y="47111"/>
                      <a:pt x="1028" y="47157"/>
                    </a:cubicBezTo>
                    <a:cubicBezTo>
                      <a:pt x="1188" y="47225"/>
                      <a:pt x="1347" y="47248"/>
                      <a:pt x="1530" y="47248"/>
                    </a:cubicBezTo>
                    <a:cubicBezTo>
                      <a:pt x="1690" y="47248"/>
                      <a:pt x="1850" y="47225"/>
                      <a:pt x="2055" y="47157"/>
                    </a:cubicBezTo>
                    <a:cubicBezTo>
                      <a:pt x="2146" y="47111"/>
                      <a:pt x="2260" y="47066"/>
                      <a:pt x="2375" y="47020"/>
                    </a:cubicBezTo>
                    <a:cubicBezTo>
                      <a:pt x="2375" y="47066"/>
                      <a:pt x="2397" y="47111"/>
                      <a:pt x="2397" y="47157"/>
                    </a:cubicBezTo>
                    <a:cubicBezTo>
                      <a:pt x="2443" y="47317"/>
                      <a:pt x="2489" y="47454"/>
                      <a:pt x="2557" y="47568"/>
                    </a:cubicBezTo>
                    <a:cubicBezTo>
                      <a:pt x="2648" y="47773"/>
                      <a:pt x="2831" y="47979"/>
                      <a:pt x="3037" y="48184"/>
                    </a:cubicBezTo>
                    <a:cubicBezTo>
                      <a:pt x="3447" y="48504"/>
                      <a:pt x="3972" y="48732"/>
                      <a:pt x="4611" y="48823"/>
                    </a:cubicBezTo>
                    <a:cubicBezTo>
                      <a:pt x="4817" y="48846"/>
                      <a:pt x="5022" y="48869"/>
                      <a:pt x="5228" y="48869"/>
                    </a:cubicBezTo>
                    <a:cubicBezTo>
                      <a:pt x="5639" y="48869"/>
                      <a:pt x="6027" y="48800"/>
                      <a:pt x="6392" y="48686"/>
                    </a:cubicBezTo>
                    <a:cubicBezTo>
                      <a:pt x="6689" y="48618"/>
                      <a:pt x="6940" y="48504"/>
                      <a:pt x="7168" y="48344"/>
                    </a:cubicBezTo>
                    <a:cubicBezTo>
                      <a:pt x="7282" y="48275"/>
                      <a:pt x="7396" y="48207"/>
                      <a:pt x="7510" y="48093"/>
                    </a:cubicBezTo>
                    <a:cubicBezTo>
                      <a:pt x="7533" y="48070"/>
                      <a:pt x="7579" y="48024"/>
                      <a:pt x="7602" y="48002"/>
                    </a:cubicBezTo>
                    <a:cubicBezTo>
                      <a:pt x="7647" y="48070"/>
                      <a:pt x="7693" y="48138"/>
                      <a:pt x="7739" y="48184"/>
                    </a:cubicBezTo>
                    <a:cubicBezTo>
                      <a:pt x="7853" y="48298"/>
                      <a:pt x="7944" y="48390"/>
                      <a:pt x="8058" y="48458"/>
                    </a:cubicBezTo>
                    <a:cubicBezTo>
                      <a:pt x="8264" y="48595"/>
                      <a:pt x="8515" y="48709"/>
                      <a:pt x="8857" y="48800"/>
                    </a:cubicBezTo>
                    <a:cubicBezTo>
                      <a:pt x="8994" y="48846"/>
                      <a:pt x="9131" y="48869"/>
                      <a:pt x="9268" y="48892"/>
                    </a:cubicBezTo>
                    <a:cubicBezTo>
                      <a:pt x="9405" y="48892"/>
                      <a:pt x="9565" y="48915"/>
                      <a:pt x="9701" y="48915"/>
                    </a:cubicBezTo>
                    <a:lnTo>
                      <a:pt x="9747" y="48915"/>
                    </a:lnTo>
                    <a:cubicBezTo>
                      <a:pt x="10021" y="48915"/>
                      <a:pt x="10318" y="48869"/>
                      <a:pt x="10615" y="48778"/>
                    </a:cubicBezTo>
                    <a:cubicBezTo>
                      <a:pt x="10843" y="48709"/>
                      <a:pt x="11094" y="48595"/>
                      <a:pt x="11368" y="48458"/>
                    </a:cubicBezTo>
                    <a:cubicBezTo>
                      <a:pt x="11596" y="48321"/>
                      <a:pt x="11824" y="48138"/>
                      <a:pt x="12098" y="47910"/>
                    </a:cubicBezTo>
                    <a:cubicBezTo>
                      <a:pt x="12577" y="47477"/>
                      <a:pt x="12966" y="46974"/>
                      <a:pt x="13308" y="46495"/>
                    </a:cubicBezTo>
                    <a:cubicBezTo>
                      <a:pt x="14175" y="45263"/>
                      <a:pt x="14928" y="43961"/>
                      <a:pt x="15659" y="42706"/>
                    </a:cubicBezTo>
                    <a:lnTo>
                      <a:pt x="15864" y="42341"/>
                    </a:lnTo>
                    <a:cubicBezTo>
                      <a:pt x="16161" y="41816"/>
                      <a:pt x="16458" y="41291"/>
                      <a:pt x="16777" y="40766"/>
                    </a:cubicBezTo>
                    <a:cubicBezTo>
                      <a:pt x="17051" y="40332"/>
                      <a:pt x="17325" y="39899"/>
                      <a:pt x="17599" y="39442"/>
                    </a:cubicBezTo>
                    <a:lnTo>
                      <a:pt x="17919" y="38940"/>
                    </a:lnTo>
                    <a:cubicBezTo>
                      <a:pt x="19516" y="36406"/>
                      <a:pt x="20749" y="34101"/>
                      <a:pt x="21685" y="31910"/>
                    </a:cubicBezTo>
                    <a:cubicBezTo>
                      <a:pt x="22187" y="30723"/>
                      <a:pt x="22621" y="29513"/>
                      <a:pt x="22963" y="28326"/>
                    </a:cubicBezTo>
                    <a:cubicBezTo>
                      <a:pt x="23328" y="27116"/>
                      <a:pt x="23602" y="25861"/>
                      <a:pt x="23808" y="24606"/>
                    </a:cubicBezTo>
                    <a:cubicBezTo>
                      <a:pt x="23990" y="23327"/>
                      <a:pt x="24104" y="22026"/>
                      <a:pt x="24127" y="20680"/>
                    </a:cubicBezTo>
                    <a:cubicBezTo>
                      <a:pt x="24150" y="20041"/>
                      <a:pt x="24150" y="19356"/>
                      <a:pt x="24104" y="18603"/>
                    </a:cubicBezTo>
                    <a:cubicBezTo>
                      <a:pt x="24059" y="17895"/>
                      <a:pt x="24013" y="17187"/>
                      <a:pt x="23922" y="16526"/>
                    </a:cubicBezTo>
                    <a:cubicBezTo>
                      <a:pt x="23602" y="13969"/>
                      <a:pt x="22826" y="11321"/>
                      <a:pt x="21639" y="8674"/>
                    </a:cubicBezTo>
                    <a:cubicBezTo>
                      <a:pt x="20977" y="7167"/>
                      <a:pt x="20133" y="5638"/>
                      <a:pt x="19174" y="4154"/>
                    </a:cubicBezTo>
                    <a:cubicBezTo>
                      <a:pt x="18261" y="2739"/>
                      <a:pt x="17234" y="1370"/>
                      <a:pt x="16070" y="46"/>
                    </a:cubicBezTo>
                    <a:cubicBezTo>
                      <a:pt x="16047" y="0"/>
                      <a:pt x="16001" y="0"/>
                      <a:pt x="15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38"/>
              <p:cNvSpPr/>
              <p:nvPr/>
            </p:nvSpPr>
            <p:spPr>
              <a:xfrm>
                <a:off x="7244880" y="2392899"/>
                <a:ext cx="839672" cy="1682265"/>
              </a:xfrm>
              <a:custGeom>
                <a:rect b="b" l="l" r="r" t="t"/>
                <a:pathLst>
                  <a:path extrusionOk="0" h="52407" w="26158">
                    <a:moveTo>
                      <a:pt x="9222" y="0"/>
                    </a:moveTo>
                    <a:cubicBezTo>
                      <a:pt x="9199" y="0"/>
                      <a:pt x="9176" y="0"/>
                      <a:pt x="9130" y="23"/>
                    </a:cubicBezTo>
                    <a:cubicBezTo>
                      <a:pt x="9085" y="46"/>
                      <a:pt x="9062" y="69"/>
                      <a:pt x="9039" y="114"/>
                    </a:cubicBezTo>
                    <a:cubicBezTo>
                      <a:pt x="8925" y="388"/>
                      <a:pt x="8811" y="662"/>
                      <a:pt x="8674" y="913"/>
                    </a:cubicBezTo>
                    <a:cubicBezTo>
                      <a:pt x="7852" y="2625"/>
                      <a:pt x="6756" y="4223"/>
                      <a:pt x="5707" y="5775"/>
                    </a:cubicBezTo>
                    <a:cubicBezTo>
                      <a:pt x="5159" y="6574"/>
                      <a:pt x="4611" y="7395"/>
                      <a:pt x="4086" y="8240"/>
                    </a:cubicBezTo>
                    <a:cubicBezTo>
                      <a:pt x="3219" y="9632"/>
                      <a:pt x="2557" y="10888"/>
                      <a:pt x="2100" y="12120"/>
                    </a:cubicBezTo>
                    <a:cubicBezTo>
                      <a:pt x="1507" y="13650"/>
                      <a:pt x="1027" y="15224"/>
                      <a:pt x="662" y="16822"/>
                    </a:cubicBezTo>
                    <a:cubicBezTo>
                      <a:pt x="320" y="18443"/>
                      <a:pt x="91" y="20063"/>
                      <a:pt x="23" y="21661"/>
                    </a:cubicBezTo>
                    <a:cubicBezTo>
                      <a:pt x="0" y="22437"/>
                      <a:pt x="0" y="23259"/>
                      <a:pt x="46" y="24104"/>
                    </a:cubicBezTo>
                    <a:cubicBezTo>
                      <a:pt x="91" y="24834"/>
                      <a:pt x="183" y="25610"/>
                      <a:pt x="297" y="26477"/>
                    </a:cubicBezTo>
                    <a:cubicBezTo>
                      <a:pt x="731" y="29262"/>
                      <a:pt x="1552" y="32252"/>
                      <a:pt x="2853" y="35630"/>
                    </a:cubicBezTo>
                    <a:cubicBezTo>
                      <a:pt x="4040" y="38757"/>
                      <a:pt x="5501" y="41839"/>
                      <a:pt x="6779" y="44464"/>
                    </a:cubicBezTo>
                    <a:cubicBezTo>
                      <a:pt x="7053" y="45057"/>
                      <a:pt x="7350" y="45628"/>
                      <a:pt x="7624" y="46221"/>
                    </a:cubicBezTo>
                    <a:cubicBezTo>
                      <a:pt x="8035" y="47066"/>
                      <a:pt x="8468" y="47910"/>
                      <a:pt x="8856" y="48778"/>
                    </a:cubicBezTo>
                    <a:lnTo>
                      <a:pt x="8993" y="49029"/>
                    </a:lnTo>
                    <a:cubicBezTo>
                      <a:pt x="9107" y="49257"/>
                      <a:pt x="9222" y="49508"/>
                      <a:pt x="9336" y="49736"/>
                    </a:cubicBezTo>
                    <a:cubicBezTo>
                      <a:pt x="9496" y="50010"/>
                      <a:pt x="9655" y="50284"/>
                      <a:pt x="9861" y="50558"/>
                    </a:cubicBezTo>
                    <a:cubicBezTo>
                      <a:pt x="10203" y="51014"/>
                      <a:pt x="10614" y="51425"/>
                      <a:pt x="11093" y="51745"/>
                    </a:cubicBezTo>
                    <a:cubicBezTo>
                      <a:pt x="11504" y="52042"/>
                      <a:pt x="11983" y="52247"/>
                      <a:pt x="12486" y="52338"/>
                    </a:cubicBezTo>
                    <a:cubicBezTo>
                      <a:pt x="12714" y="52384"/>
                      <a:pt x="12965" y="52407"/>
                      <a:pt x="13193" y="52407"/>
                    </a:cubicBezTo>
                    <a:cubicBezTo>
                      <a:pt x="13467" y="52407"/>
                      <a:pt x="13741" y="52384"/>
                      <a:pt x="13992" y="52338"/>
                    </a:cubicBezTo>
                    <a:cubicBezTo>
                      <a:pt x="14494" y="52224"/>
                      <a:pt x="14974" y="51996"/>
                      <a:pt x="15453" y="51676"/>
                    </a:cubicBezTo>
                    <a:cubicBezTo>
                      <a:pt x="15864" y="51380"/>
                      <a:pt x="16275" y="51014"/>
                      <a:pt x="16640" y="50535"/>
                    </a:cubicBezTo>
                    <a:cubicBezTo>
                      <a:pt x="16982" y="50878"/>
                      <a:pt x="17416" y="51151"/>
                      <a:pt x="17895" y="51403"/>
                    </a:cubicBezTo>
                    <a:cubicBezTo>
                      <a:pt x="18466" y="51654"/>
                      <a:pt x="19059" y="51813"/>
                      <a:pt x="19630" y="51836"/>
                    </a:cubicBezTo>
                    <a:cubicBezTo>
                      <a:pt x="19698" y="51859"/>
                      <a:pt x="19744" y="51859"/>
                      <a:pt x="19813" y="51859"/>
                    </a:cubicBezTo>
                    <a:cubicBezTo>
                      <a:pt x="20338" y="51859"/>
                      <a:pt x="20840" y="51722"/>
                      <a:pt x="21251" y="51471"/>
                    </a:cubicBezTo>
                    <a:cubicBezTo>
                      <a:pt x="21502" y="51334"/>
                      <a:pt x="21730" y="51129"/>
                      <a:pt x="21912" y="50900"/>
                    </a:cubicBezTo>
                    <a:cubicBezTo>
                      <a:pt x="22049" y="50718"/>
                      <a:pt x="22186" y="50490"/>
                      <a:pt x="22278" y="50238"/>
                    </a:cubicBezTo>
                    <a:cubicBezTo>
                      <a:pt x="22871" y="50626"/>
                      <a:pt x="23442" y="50832"/>
                      <a:pt x="23990" y="50832"/>
                    </a:cubicBezTo>
                    <a:lnTo>
                      <a:pt x="24035" y="50832"/>
                    </a:lnTo>
                    <a:cubicBezTo>
                      <a:pt x="24286" y="50832"/>
                      <a:pt x="24537" y="50786"/>
                      <a:pt x="24766" y="50695"/>
                    </a:cubicBezTo>
                    <a:cubicBezTo>
                      <a:pt x="24994" y="50604"/>
                      <a:pt x="25176" y="50467"/>
                      <a:pt x="25382" y="50307"/>
                    </a:cubicBezTo>
                    <a:cubicBezTo>
                      <a:pt x="25542" y="50147"/>
                      <a:pt x="25701" y="49942"/>
                      <a:pt x="25816" y="49713"/>
                    </a:cubicBezTo>
                    <a:cubicBezTo>
                      <a:pt x="25930" y="49508"/>
                      <a:pt x="25998" y="49257"/>
                      <a:pt x="26044" y="49006"/>
                    </a:cubicBezTo>
                    <a:cubicBezTo>
                      <a:pt x="26158" y="48481"/>
                      <a:pt x="26090" y="47910"/>
                      <a:pt x="25884" y="47385"/>
                    </a:cubicBezTo>
                    <a:cubicBezTo>
                      <a:pt x="25770" y="47111"/>
                      <a:pt x="25610" y="46837"/>
                      <a:pt x="25405" y="46586"/>
                    </a:cubicBezTo>
                    <a:cubicBezTo>
                      <a:pt x="25199" y="46335"/>
                      <a:pt x="24948" y="46107"/>
                      <a:pt x="24629" y="45902"/>
                    </a:cubicBezTo>
                    <a:cubicBezTo>
                      <a:pt x="24492" y="45810"/>
                      <a:pt x="24332" y="45719"/>
                      <a:pt x="24127" y="45628"/>
                    </a:cubicBezTo>
                    <a:cubicBezTo>
                      <a:pt x="23875" y="45514"/>
                      <a:pt x="23647" y="45445"/>
                      <a:pt x="23419" y="45399"/>
                    </a:cubicBezTo>
                    <a:cubicBezTo>
                      <a:pt x="23122" y="45331"/>
                      <a:pt x="22825" y="45308"/>
                      <a:pt x="22552" y="45308"/>
                    </a:cubicBezTo>
                    <a:lnTo>
                      <a:pt x="22301" y="45308"/>
                    </a:lnTo>
                    <a:cubicBezTo>
                      <a:pt x="22072" y="45308"/>
                      <a:pt x="21867" y="45308"/>
                      <a:pt x="21639" y="45285"/>
                    </a:cubicBezTo>
                    <a:cubicBezTo>
                      <a:pt x="21502" y="44806"/>
                      <a:pt x="21387" y="44304"/>
                      <a:pt x="21273" y="43825"/>
                    </a:cubicBezTo>
                    <a:cubicBezTo>
                      <a:pt x="20726" y="41200"/>
                      <a:pt x="20634" y="38461"/>
                      <a:pt x="20543" y="35836"/>
                    </a:cubicBezTo>
                    <a:cubicBezTo>
                      <a:pt x="20452" y="33508"/>
                      <a:pt x="20360" y="31111"/>
                      <a:pt x="19972" y="28783"/>
                    </a:cubicBezTo>
                    <a:cubicBezTo>
                      <a:pt x="19858" y="28075"/>
                      <a:pt x="19744" y="27527"/>
                      <a:pt x="19607" y="27025"/>
                    </a:cubicBezTo>
                    <a:cubicBezTo>
                      <a:pt x="19470" y="26546"/>
                      <a:pt x="19310" y="26066"/>
                      <a:pt x="19082" y="25542"/>
                    </a:cubicBezTo>
                    <a:cubicBezTo>
                      <a:pt x="18740" y="24697"/>
                      <a:pt x="18283" y="23852"/>
                      <a:pt x="17667" y="22894"/>
                    </a:cubicBezTo>
                    <a:cubicBezTo>
                      <a:pt x="17256" y="22232"/>
                      <a:pt x="16822" y="21616"/>
                      <a:pt x="16389" y="20999"/>
                    </a:cubicBezTo>
                    <a:lnTo>
                      <a:pt x="16001" y="20429"/>
                    </a:lnTo>
                    <a:cubicBezTo>
                      <a:pt x="15499" y="19698"/>
                      <a:pt x="14905" y="18831"/>
                      <a:pt x="14403" y="17895"/>
                    </a:cubicBezTo>
                    <a:cubicBezTo>
                      <a:pt x="14334" y="17781"/>
                      <a:pt x="14266" y="17644"/>
                      <a:pt x="14198" y="17530"/>
                    </a:cubicBezTo>
                    <a:cubicBezTo>
                      <a:pt x="14061" y="17279"/>
                      <a:pt x="13946" y="17028"/>
                      <a:pt x="13832" y="16777"/>
                    </a:cubicBezTo>
                    <a:lnTo>
                      <a:pt x="13832" y="16777"/>
                    </a:lnTo>
                    <a:cubicBezTo>
                      <a:pt x="13969" y="16822"/>
                      <a:pt x="14083" y="16868"/>
                      <a:pt x="14198" y="16891"/>
                    </a:cubicBezTo>
                    <a:cubicBezTo>
                      <a:pt x="14266" y="16891"/>
                      <a:pt x="14312" y="16914"/>
                      <a:pt x="14380" y="16914"/>
                    </a:cubicBezTo>
                    <a:cubicBezTo>
                      <a:pt x="14517" y="16914"/>
                      <a:pt x="14631" y="16868"/>
                      <a:pt x="14723" y="16822"/>
                    </a:cubicBezTo>
                    <a:cubicBezTo>
                      <a:pt x="14859" y="16731"/>
                      <a:pt x="14928" y="16571"/>
                      <a:pt x="14951" y="16411"/>
                    </a:cubicBezTo>
                    <a:cubicBezTo>
                      <a:pt x="14951" y="16183"/>
                      <a:pt x="14905" y="15978"/>
                      <a:pt x="14859" y="15795"/>
                    </a:cubicBezTo>
                    <a:cubicBezTo>
                      <a:pt x="14791" y="15590"/>
                      <a:pt x="14700" y="15384"/>
                      <a:pt x="14563" y="15110"/>
                    </a:cubicBezTo>
                    <a:cubicBezTo>
                      <a:pt x="14449" y="14859"/>
                      <a:pt x="14312" y="14608"/>
                      <a:pt x="14152" y="14311"/>
                    </a:cubicBezTo>
                    <a:cubicBezTo>
                      <a:pt x="13832" y="13741"/>
                      <a:pt x="13490" y="13216"/>
                      <a:pt x="13216" y="12805"/>
                    </a:cubicBezTo>
                    <a:cubicBezTo>
                      <a:pt x="13079" y="12600"/>
                      <a:pt x="12965" y="12394"/>
                      <a:pt x="12828" y="12189"/>
                    </a:cubicBezTo>
                    <a:cubicBezTo>
                      <a:pt x="12600" y="11869"/>
                      <a:pt x="12440" y="11596"/>
                      <a:pt x="12303" y="11322"/>
                    </a:cubicBezTo>
                    <a:lnTo>
                      <a:pt x="12303" y="11322"/>
                    </a:lnTo>
                    <a:lnTo>
                      <a:pt x="12326" y="11367"/>
                    </a:lnTo>
                    <a:cubicBezTo>
                      <a:pt x="11983" y="10728"/>
                      <a:pt x="11755" y="10043"/>
                      <a:pt x="11595" y="9336"/>
                    </a:cubicBezTo>
                    <a:cubicBezTo>
                      <a:pt x="11436" y="8582"/>
                      <a:pt x="11367" y="7783"/>
                      <a:pt x="11413" y="6939"/>
                    </a:cubicBezTo>
                    <a:cubicBezTo>
                      <a:pt x="11458" y="6231"/>
                      <a:pt x="11573" y="5547"/>
                      <a:pt x="11710" y="4839"/>
                    </a:cubicBezTo>
                    <a:cubicBezTo>
                      <a:pt x="11755" y="4793"/>
                      <a:pt x="11778" y="4748"/>
                      <a:pt x="11755" y="4679"/>
                    </a:cubicBezTo>
                    <a:cubicBezTo>
                      <a:pt x="11527" y="3766"/>
                      <a:pt x="11253" y="2922"/>
                      <a:pt x="10888" y="2168"/>
                    </a:cubicBezTo>
                    <a:cubicBezTo>
                      <a:pt x="10705" y="1735"/>
                      <a:pt x="10477" y="1347"/>
                      <a:pt x="10226" y="982"/>
                    </a:cubicBezTo>
                    <a:cubicBezTo>
                      <a:pt x="9975" y="616"/>
                      <a:pt x="9701" y="320"/>
                      <a:pt x="9404" y="114"/>
                    </a:cubicBezTo>
                    <a:cubicBezTo>
                      <a:pt x="9381" y="69"/>
                      <a:pt x="9336" y="23"/>
                      <a:pt x="9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8" name="Google Shape;1498;p38"/>
              <p:cNvSpPr/>
              <p:nvPr/>
            </p:nvSpPr>
            <p:spPr>
              <a:xfrm>
                <a:off x="7746006" y="1504148"/>
                <a:ext cx="239626" cy="254296"/>
              </a:xfrm>
              <a:custGeom>
                <a:rect b="b" l="l" r="r" t="t"/>
                <a:pathLst>
                  <a:path extrusionOk="0" h="7922" w="7465">
                    <a:moveTo>
                      <a:pt x="6803" y="6187"/>
                    </a:moveTo>
                    <a:lnTo>
                      <a:pt x="6803" y="6187"/>
                    </a:lnTo>
                    <a:cubicBezTo>
                      <a:pt x="6871" y="6255"/>
                      <a:pt x="6917" y="6324"/>
                      <a:pt x="6985" y="6392"/>
                    </a:cubicBezTo>
                    <a:lnTo>
                      <a:pt x="6962" y="6392"/>
                    </a:lnTo>
                    <a:cubicBezTo>
                      <a:pt x="6917" y="6324"/>
                      <a:pt x="6848" y="6278"/>
                      <a:pt x="6803" y="6187"/>
                    </a:cubicBezTo>
                    <a:close/>
                    <a:moveTo>
                      <a:pt x="3607" y="1"/>
                    </a:moveTo>
                    <a:cubicBezTo>
                      <a:pt x="3310" y="1"/>
                      <a:pt x="3014" y="69"/>
                      <a:pt x="2694" y="184"/>
                    </a:cubicBezTo>
                    <a:cubicBezTo>
                      <a:pt x="2534" y="229"/>
                      <a:pt x="2375" y="321"/>
                      <a:pt x="2260" y="366"/>
                    </a:cubicBezTo>
                    <a:cubicBezTo>
                      <a:pt x="2055" y="458"/>
                      <a:pt x="1895" y="572"/>
                      <a:pt x="1735" y="663"/>
                    </a:cubicBezTo>
                    <a:cubicBezTo>
                      <a:pt x="1416" y="868"/>
                      <a:pt x="1119" y="1165"/>
                      <a:pt x="868" y="1507"/>
                    </a:cubicBezTo>
                    <a:cubicBezTo>
                      <a:pt x="640" y="1804"/>
                      <a:pt x="457" y="2147"/>
                      <a:pt x="297" y="2580"/>
                    </a:cubicBezTo>
                    <a:cubicBezTo>
                      <a:pt x="183" y="2923"/>
                      <a:pt x="92" y="3311"/>
                      <a:pt x="69" y="3767"/>
                    </a:cubicBezTo>
                    <a:cubicBezTo>
                      <a:pt x="1" y="4589"/>
                      <a:pt x="183" y="5411"/>
                      <a:pt x="549" y="6118"/>
                    </a:cubicBezTo>
                    <a:cubicBezTo>
                      <a:pt x="685" y="6346"/>
                      <a:pt x="868" y="6597"/>
                      <a:pt x="1096" y="6849"/>
                    </a:cubicBezTo>
                    <a:cubicBezTo>
                      <a:pt x="1279" y="7054"/>
                      <a:pt x="1530" y="7259"/>
                      <a:pt x="1827" y="7442"/>
                    </a:cubicBezTo>
                    <a:cubicBezTo>
                      <a:pt x="2306" y="7716"/>
                      <a:pt x="2900" y="7899"/>
                      <a:pt x="3561" y="7921"/>
                    </a:cubicBezTo>
                    <a:lnTo>
                      <a:pt x="3744" y="7921"/>
                    </a:lnTo>
                    <a:cubicBezTo>
                      <a:pt x="4269" y="7921"/>
                      <a:pt x="4817" y="7830"/>
                      <a:pt x="5410" y="7625"/>
                    </a:cubicBezTo>
                    <a:cubicBezTo>
                      <a:pt x="5753" y="7511"/>
                      <a:pt x="6072" y="7351"/>
                      <a:pt x="6323" y="7237"/>
                    </a:cubicBezTo>
                    <a:cubicBezTo>
                      <a:pt x="6506" y="7145"/>
                      <a:pt x="6689" y="7054"/>
                      <a:pt x="6848" y="6940"/>
                    </a:cubicBezTo>
                    <a:cubicBezTo>
                      <a:pt x="7008" y="6849"/>
                      <a:pt x="7168" y="6734"/>
                      <a:pt x="7328" y="6597"/>
                    </a:cubicBezTo>
                    <a:cubicBezTo>
                      <a:pt x="7328" y="6575"/>
                      <a:pt x="7350" y="6575"/>
                      <a:pt x="7350" y="6552"/>
                    </a:cubicBezTo>
                    <a:cubicBezTo>
                      <a:pt x="7373" y="6552"/>
                      <a:pt x="7396" y="6529"/>
                      <a:pt x="7419" y="6506"/>
                    </a:cubicBezTo>
                    <a:cubicBezTo>
                      <a:pt x="7465" y="6461"/>
                      <a:pt x="7465" y="6415"/>
                      <a:pt x="7465" y="6369"/>
                    </a:cubicBezTo>
                    <a:cubicBezTo>
                      <a:pt x="7465" y="6324"/>
                      <a:pt x="7442" y="6255"/>
                      <a:pt x="7396" y="6232"/>
                    </a:cubicBezTo>
                    <a:cubicBezTo>
                      <a:pt x="7305" y="6164"/>
                      <a:pt x="7213" y="6073"/>
                      <a:pt x="7145" y="5981"/>
                    </a:cubicBezTo>
                    <a:cubicBezTo>
                      <a:pt x="7008" y="5821"/>
                      <a:pt x="6894" y="5639"/>
                      <a:pt x="6780" y="5388"/>
                    </a:cubicBezTo>
                    <a:cubicBezTo>
                      <a:pt x="6552" y="4908"/>
                      <a:pt x="6415" y="4429"/>
                      <a:pt x="6278" y="3950"/>
                    </a:cubicBezTo>
                    <a:lnTo>
                      <a:pt x="6141" y="3493"/>
                    </a:lnTo>
                    <a:cubicBezTo>
                      <a:pt x="6049" y="3105"/>
                      <a:pt x="5935" y="2717"/>
                      <a:pt x="5821" y="2352"/>
                    </a:cubicBezTo>
                    <a:cubicBezTo>
                      <a:pt x="5684" y="1941"/>
                      <a:pt x="5479" y="1416"/>
                      <a:pt x="5182" y="960"/>
                    </a:cubicBezTo>
                    <a:cubicBezTo>
                      <a:pt x="5068" y="754"/>
                      <a:pt x="4908" y="594"/>
                      <a:pt x="4748" y="435"/>
                    </a:cubicBezTo>
                    <a:cubicBezTo>
                      <a:pt x="4589" y="298"/>
                      <a:pt x="4406" y="184"/>
                      <a:pt x="4178" y="115"/>
                    </a:cubicBezTo>
                    <a:cubicBezTo>
                      <a:pt x="4018" y="47"/>
                      <a:pt x="3813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9" name="Google Shape;1499;p38"/>
              <p:cNvSpPr/>
              <p:nvPr/>
            </p:nvSpPr>
            <p:spPr>
              <a:xfrm>
                <a:off x="7367240" y="1668269"/>
                <a:ext cx="1286632" cy="1055127"/>
              </a:xfrm>
              <a:custGeom>
                <a:rect b="b" l="l" r="r" t="t"/>
                <a:pathLst>
                  <a:path extrusionOk="0" h="32870" w="40082">
                    <a:moveTo>
                      <a:pt x="11846" y="18626"/>
                    </a:moveTo>
                    <a:cubicBezTo>
                      <a:pt x="11869" y="18626"/>
                      <a:pt x="11869" y="18649"/>
                      <a:pt x="11892" y="18649"/>
                    </a:cubicBezTo>
                    <a:cubicBezTo>
                      <a:pt x="11938" y="18672"/>
                      <a:pt x="11983" y="18695"/>
                      <a:pt x="12006" y="18740"/>
                    </a:cubicBezTo>
                    <a:cubicBezTo>
                      <a:pt x="12029" y="18786"/>
                      <a:pt x="12052" y="18855"/>
                      <a:pt x="12029" y="18923"/>
                    </a:cubicBezTo>
                    <a:cubicBezTo>
                      <a:pt x="12006" y="18969"/>
                      <a:pt x="11960" y="18991"/>
                      <a:pt x="11938" y="19014"/>
                    </a:cubicBezTo>
                    <a:cubicBezTo>
                      <a:pt x="11801" y="19083"/>
                      <a:pt x="11664" y="19128"/>
                      <a:pt x="11527" y="19197"/>
                    </a:cubicBezTo>
                    <a:cubicBezTo>
                      <a:pt x="11504" y="19220"/>
                      <a:pt x="11458" y="19220"/>
                      <a:pt x="11435" y="19220"/>
                    </a:cubicBezTo>
                    <a:cubicBezTo>
                      <a:pt x="11367" y="19220"/>
                      <a:pt x="11299" y="19174"/>
                      <a:pt x="11253" y="19106"/>
                    </a:cubicBezTo>
                    <a:cubicBezTo>
                      <a:pt x="11230" y="19060"/>
                      <a:pt x="11230" y="19014"/>
                      <a:pt x="11253" y="18946"/>
                    </a:cubicBezTo>
                    <a:cubicBezTo>
                      <a:pt x="11253" y="18900"/>
                      <a:pt x="11299" y="18855"/>
                      <a:pt x="11344" y="18832"/>
                    </a:cubicBezTo>
                    <a:cubicBezTo>
                      <a:pt x="11481" y="18786"/>
                      <a:pt x="11618" y="18718"/>
                      <a:pt x="11732" y="18672"/>
                    </a:cubicBezTo>
                    <a:cubicBezTo>
                      <a:pt x="11778" y="18649"/>
                      <a:pt x="11801" y="18626"/>
                      <a:pt x="11846" y="18626"/>
                    </a:cubicBezTo>
                    <a:close/>
                    <a:moveTo>
                      <a:pt x="11344" y="19311"/>
                    </a:moveTo>
                    <a:cubicBezTo>
                      <a:pt x="11390" y="19311"/>
                      <a:pt x="11413" y="19334"/>
                      <a:pt x="11458" y="19357"/>
                    </a:cubicBezTo>
                    <a:cubicBezTo>
                      <a:pt x="11504" y="19380"/>
                      <a:pt x="11527" y="19425"/>
                      <a:pt x="11550" y="19471"/>
                    </a:cubicBezTo>
                    <a:cubicBezTo>
                      <a:pt x="11550" y="19516"/>
                      <a:pt x="11550" y="19585"/>
                      <a:pt x="11527" y="19631"/>
                    </a:cubicBezTo>
                    <a:cubicBezTo>
                      <a:pt x="11481" y="19676"/>
                      <a:pt x="11435" y="19699"/>
                      <a:pt x="11390" y="19722"/>
                    </a:cubicBezTo>
                    <a:lnTo>
                      <a:pt x="11344" y="19745"/>
                    </a:lnTo>
                    <a:cubicBezTo>
                      <a:pt x="11207" y="19790"/>
                      <a:pt x="11093" y="19859"/>
                      <a:pt x="10956" y="19950"/>
                    </a:cubicBezTo>
                    <a:cubicBezTo>
                      <a:pt x="10933" y="19973"/>
                      <a:pt x="10888" y="19996"/>
                      <a:pt x="10865" y="20019"/>
                    </a:cubicBezTo>
                    <a:cubicBezTo>
                      <a:pt x="10819" y="20041"/>
                      <a:pt x="10774" y="20064"/>
                      <a:pt x="10728" y="20064"/>
                    </a:cubicBezTo>
                    <a:cubicBezTo>
                      <a:pt x="10659" y="20064"/>
                      <a:pt x="10614" y="20041"/>
                      <a:pt x="10568" y="19996"/>
                    </a:cubicBezTo>
                    <a:cubicBezTo>
                      <a:pt x="10545" y="19973"/>
                      <a:pt x="10522" y="19904"/>
                      <a:pt x="10522" y="19836"/>
                    </a:cubicBezTo>
                    <a:cubicBezTo>
                      <a:pt x="10522" y="19790"/>
                      <a:pt x="10545" y="19745"/>
                      <a:pt x="10591" y="19722"/>
                    </a:cubicBezTo>
                    <a:cubicBezTo>
                      <a:pt x="10728" y="19608"/>
                      <a:pt x="10842" y="19516"/>
                      <a:pt x="10956" y="19471"/>
                    </a:cubicBezTo>
                    <a:cubicBezTo>
                      <a:pt x="11047" y="19425"/>
                      <a:pt x="11162" y="19380"/>
                      <a:pt x="11299" y="19334"/>
                    </a:cubicBezTo>
                    <a:cubicBezTo>
                      <a:pt x="11321" y="19311"/>
                      <a:pt x="11344" y="19311"/>
                      <a:pt x="11344" y="19311"/>
                    </a:cubicBezTo>
                    <a:close/>
                    <a:moveTo>
                      <a:pt x="16001" y="20954"/>
                    </a:moveTo>
                    <a:cubicBezTo>
                      <a:pt x="16092" y="20954"/>
                      <a:pt x="16160" y="21000"/>
                      <a:pt x="16183" y="21069"/>
                    </a:cubicBezTo>
                    <a:cubicBezTo>
                      <a:pt x="16229" y="21183"/>
                      <a:pt x="16297" y="21342"/>
                      <a:pt x="16320" y="21479"/>
                    </a:cubicBezTo>
                    <a:cubicBezTo>
                      <a:pt x="16343" y="21616"/>
                      <a:pt x="16366" y="21731"/>
                      <a:pt x="16366" y="21867"/>
                    </a:cubicBezTo>
                    <a:cubicBezTo>
                      <a:pt x="16366" y="21913"/>
                      <a:pt x="16343" y="21959"/>
                      <a:pt x="16297" y="22004"/>
                    </a:cubicBezTo>
                    <a:cubicBezTo>
                      <a:pt x="16274" y="22027"/>
                      <a:pt x="16206" y="22073"/>
                      <a:pt x="16160" y="22073"/>
                    </a:cubicBezTo>
                    <a:cubicBezTo>
                      <a:pt x="16115" y="22050"/>
                      <a:pt x="16069" y="22050"/>
                      <a:pt x="16069" y="22027"/>
                    </a:cubicBezTo>
                    <a:cubicBezTo>
                      <a:pt x="16069" y="22164"/>
                      <a:pt x="16069" y="22301"/>
                      <a:pt x="16069" y="22438"/>
                    </a:cubicBezTo>
                    <a:cubicBezTo>
                      <a:pt x="16069" y="22552"/>
                      <a:pt x="15978" y="22644"/>
                      <a:pt x="15864" y="22644"/>
                    </a:cubicBezTo>
                    <a:cubicBezTo>
                      <a:pt x="15818" y="22644"/>
                      <a:pt x="15772" y="22621"/>
                      <a:pt x="15727" y="22575"/>
                    </a:cubicBezTo>
                    <a:cubicBezTo>
                      <a:pt x="15681" y="22529"/>
                      <a:pt x="15658" y="22484"/>
                      <a:pt x="15658" y="22438"/>
                    </a:cubicBezTo>
                    <a:cubicBezTo>
                      <a:pt x="15681" y="22324"/>
                      <a:pt x="15681" y="22187"/>
                      <a:pt x="15658" y="22073"/>
                    </a:cubicBezTo>
                    <a:cubicBezTo>
                      <a:pt x="15658" y="21959"/>
                      <a:pt x="15635" y="21845"/>
                      <a:pt x="15613" y="21731"/>
                    </a:cubicBezTo>
                    <a:cubicBezTo>
                      <a:pt x="15590" y="21616"/>
                      <a:pt x="15658" y="21525"/>
                      <a:pt x="15749" y="21502"/>
                    </a:cubicBezTo>
                    <a:cubicBezTo>
                      <a:pt x="15772" y="21479"/>
                      <a:pt x="15795" y="21479"/>
                      <a:pt x="15795" y="21479"/>
                    </a:cubicBezTo>
                    <a:cubicBezTo>
                      <a:pt x="15841" y="21479"/>
                      <a:pt x="15886" y="21502"/>
                      <a:pt x="15909" y="21548"/>
                    </a:cubicBezTo>
                    <a:cubicBezTo>
                      <a:pt x="15909" y="21479"/>
                      <a:pt x="15886" y="21411"/>
                      <a:pt x="15864" y="21342"/>
                    </a:cubicBezTo>
                    <a:cubicBezTo>
                      <a:pt x="15864" y="21320"/>
                      <a:pt x="15841" y="21274"/>
                      <a:pt x="15818" y="21251"/>
                    </a:cubicBezTo>
                    <a:cubicBezTo>
                      <a:pt x="15795" y="21183"/>
                      <a:pt x="15795" y="21137"/>
                      <a:pt x="15818" y="21091"/>
                    </a:cubicBezTo>
                    <a:cubicBezTo>
                      <a:pt x="15818" y="21046"/>
                      <a:pt x="15864" y="21000"/>
                      <a:pt x="15909" y="20977"/>
                    </a:cubicBezTo>
                    <a:cubicBezTo>
                      <a:pt x="15932" y="20954"/>
                      <a:pt x="15978" y="20954"/>
                      <a:pt x="16001" y="20954"/>
                    </a:cubicBezTo>
                    <a:close/>
                    <a:moveTo>
                      <a:pt x="23236" y="1"/>
                    </a:moveTo>
                    <a:cubicBezTo>
                      <a:pt x="23191" y="1"/>
                      <a:pt x="23122" y="1"/>
                      <a:pt x="23076" y="24"/>
                    </a:cubicBezTo>
                    <a:cubicBezTo>
                      <a:pt x="23008" y="47"/>
                      <a:pt x="22917" y="138"/>
                      <a:pt x="22894" y="252"/>
                    </a:cubicBezTo>
                    <a:cubicBezTo>
                      <a:pt x="22825" y="389"/>
                      <a:pt x="22871" y="526"/>
                      <a:pt x="22917" y="640"/>
                    </a:cubicBezTo>
                    <a:cubicBezTo>
                      <a:pt x="22962" y="777"/>
                      <a:pt x="23054" y="891"/>
                      <a:pt x="23122" y="960"/>
                    </a:cubicBezTo>
                    <a:cubicBezTo>
                      <a:pt x="23168" y="982"/>
                      <a:pt x="23191" y="1028"/>
                      <a:pt x="23213" y="1051"/>
                    </a:cubicBezTo>
                    <a:cubicBezTo>
                      <a:pt x="22072" y="708"/>
                      <a:pt x="20703" y="343"/>
                      <a:pt x="19287" y="343"/>
                    </a:cubicBezTo>
                    <a:cubicBezTo>
                      <a:pt x="19219" y="320"/>
                      <a:pt x="19173" y="320"/>
                      <a:pt x="19128" y="320"/>
                    </a:cubicBezTo>
                    <a:cubicBezTo>
                      <a:pt x="18329" y="320"/>
                      <a:pt x="17461" y="571"/>
                      <a:pt x="16411" y="1119"/>
                    </a:cubicBezTo>
                    <a:cubicBezTo>
                      <a:pt x="15498" y="1576"/>
                      <a:pt x="14654" y="2169"/>
                      <a:pt x="13832" y="2740"/>
                    </a:cubicBezTo>
                    <a:cubicBezTo>
                      <a:pt x="13490" y="2991"/>
                      <a:pt x="13079" y="3265"/>
                      <a:pt x="12691" y="3516"/>
                    </a:cubicBezTo>
                    <a:cubicBezTo>
                      <a:pt x="12234" y="3813"/>
                      <a:pt x="11755" y="4087"/>
                      <a:pt x="11184" y="4429"/>
                    </a:cubicBezTo>
                    <a:cubicBezTo>
                      <a:pt x="10386" y="4908"/>
                      <a:pt x="9541" y="5365"/>
                      <a:pt x="8719" y="5821"/>
                    </a:cubicBezTo>
                    <a:lnTo>
                      <a:pt x="8149" y="6141"/>
                    </a:lnTo>
                    <a:cubicBezTo>
                      <a:pt x="7236" y="6643"/>
                      <a:pt x="6186" y="7236"/>
                      <a:pt x="5136" y="7876"/>
                    </a:cubicBezTo>
                    <a:cubicBezTo>
                      <a:pt x="4200" y="8469"/>
                      <a:pt x="3378" y="9040"/>
                      <a:pt x="2602" y="9656"/>
                    </a:cubicBezTo>
                    <a:cubicBezTo>
                      <a:pt x="2054" y="10090"/>
                      <a:pt x="1575" y="10500"/>
                      <a:pt x="1164" y="10889"/>
                    </a:cubicBezTo>
                    <a:cubicBezTo>
                      <a:pt x="913" y="11140"/>
                      <a:pt x="730" y="11345"/>
                      <a:pt x="571" y="11528"/>
                    </a:cubicBezTo>
                    <a:cubicBezTo>
                      <a:pt x="502" y="11619"/>
                      <a:pt x="434" y="11710"/>
                      <a:pt x="365" y="11824"/>
                    </a:cubicBezTo>
                    <a:cubicBezTo>
                      <a:pt x="320" y="11893"/>
                      <a:pt x="251" y="12007"/>
                      <a:pt x="205" y="12098"/>
                    </a:cubicBezTo>
                    <a:cubicBezTo>
                      <a:pt x="160" y="12258"/>
                      <a:pt x="137" y="12395"/>
                      <a:pt x="183" y="12509"/>
                    </a:cubicBezTo>
                    <a:cubicBezTo>
                      <a:pt x="228" y="12646"/>
                      <a:pt x="365" y="12737"/>
                      <a:pt x="502" y="12783"/>
                    </a:cubicBezTo>
                    <a:cubicBezTo>
                      <a:pt x="616" y="12829"/>
                      <a:pt x="753" y="12851"/>
                      <a:pt x="890" y="12851"/>
                    </a:cubicBezTo>
                    <a:cubicBezTo>
                      <a:pt x="982" y="12851"/>
                      <a:pt x="1050" y="12829"/>
                      <a:pt x="1141" y="12829"/>
                    </a:cubicBezTo>
                    <a:cubicBezTo>
                      <a:pt x="1301" y="12829"/>
                      <a:pt x="1484" y="12783"/>
                      <a:pt x="1666" y="12760"/>
                    </a:cubicBezTo>
                    <a:lnTo>
                      <a:pt x="1666" y="12760"/>
                    </a:lnTo>
                    <a:cubicBezTo>
                      <a:pt x="1552" y="12920"/>
                      <a:pt x="1438" y="13103"/>
                      <a:pt x="1301" y="13285"/>
                    </a:cubicBezTo>
                    <a:cubicBezTo>
                      <a:pt x="1073" y="13628"/>
                      <a:pt x="822" y="13993"/>
                      <a:pt x="616" y="14358"/>
                    </a:cubicBezTo>
                    <a:cubicBezTo>
                      <a:pt x="411" y="14700"/>
                      <a:pt x="274" y="15043"/>
                      <a:pt x="160" y="15362"/>
                    </a:cubicBezTo>
                    <a:cubicBezTo>
                      <a:pt x="114" y="15545"/>
                      <a:pt x="68" y="15727"/>
                      <a:pt x="23" y="15910"/>
                    </a:cubicBezTo>
                    <a:cubicBezTo>
                      <a:pt x="0" y="16093"/>
                      <a:pt x="0" y="16275"/>
                      <a:pt x="0" y="16504"/>
                    </a:cubicBezTo>
                    <a:cubicBezTo>
                      <a:pt x="0" y="16686"/>
                      <a:pt x="23" y="16869"/>
                      <a:pt x="46" y="17051"/>
                    </a:cubicBezTo>
                    <a:cubicBezTo>
                      <a:pt x="68" y="17234"/>
                      <a:pt x="137" y="17394"/>
                      <a:pt x="183" y="17531"/>
                    </a:cubicBezTo>
                    <a:cubicBezTo>
                      <a:pt x="297" y="17782"/>
                      <a:pt x="502" y="17964"/>
                      <a:pt x="708" y="18033"/>
                    </a:cubicBezTo>
                    <a:cubicBezTo>
                      <a:pt x="776" y="18033"/>
                      <a:pt x="822" y="18056"/>
                      <a:pt x="890" y="18056"/>
                    </a:cubicBezTo>
                    <a:cubicBezTo>
                      <a:pt x="936" y="18056"/>
                      <a:pt x="982" y="18056"/>
                      <a:pt x="1004" y="18033"/>
                    </a:cubicBezTo>
                    <a:cubicBezTo>
                      <a:pt x="1141" y="18010"/>
                      <a:pt x="1278" y="17964"/>
                      <a:pt x="1370" y="17896"/>
                    </a:cubicBezTo>
                    <a:cubicBezTo>
                      <a:pt x="1506" y="17827"/>
                      <a:pt x="1621" y="17713"/>
                      <a:pt x="1712" y="17622"/>
                    </a:cubicBezTo>
                    <a:lnTo>
                      <a:pt x="1712" y="17622"/>
                    </a:lnTo>
                    <a:cubicBezTo>
                      <a:pt x="1689" y="17827"/>
                      <a:pt x="1689" y="18033"/>
                      <a:pt x="1712" y="18261"/>
                    </a:cubicBezTo>
                    <a:cubicBezTo>
                      <a:pt x="1712" y="18581"/>
                      <a:pt x="1758" y="18900"/>
                      <a:pt x="1849" y="19220"/>
                    </a:cubicBezTo>
                    <a:cubicBezTo>
                      <a:pt x="1986" y="19768"/>
                      <a:pt x="2260" y="20315"/>
                      <a:pt x="2625" y="20863"/>
                    </a:cubicBezTo>
                    <a:cubicBezTo>
                      <a:pt x="2990" y="21365"/>
                      <a:pt x="3424" y="21822"/>
                      <a:pt x="3789" y="22233"/>
                    </a:cubicBezTo>
                    <a:cubicBezTo>
                      <a:pt x="4223" y="22689"/>
                      <a:pt x="4634" y="23146"/>
                      <a:pt x="4999" y="23648"/>
                    </a:cubicBezTo>
                    <a:cubicBezTo>
                      <a:pt x="5250" y="23990"/>
                      <a:pt x="5455" y="24333"/>
                      <a:pt x="5638" y="24675"/>
                    </a:cubicBezTo>
                    <a:cubicBezTo>
                      <a:pt x="5866" y="25131"/>
                      <a:pt x="6049" y="25611"/>
                      <a:pt x="6231" y="26067"/>
                    </a:cubicBezTo>
                    <a:lnTo>
                      <a:pt x="6323" y="26296"/>
                    </a:lnTo>
                    <a:cubicBezTo>
                      <a:pt x="6482" y="26684"/>
                      <a:pt x="6619" y="27072"/>
                      <a:pt x="6779" y="27460"/>
                    </a:cubicBezTo>
                    <a:cubicBezTo>
                      <a:pt x="7007" y="27985"/>
                      <a:pt x="7258" y="28441"/>
                      <a:pt x="7532" y="28852"/>
                    </a:cubicBezTo>
                    <a:cubicBezTo>
                      <a:pt x="7783" y="29240"/>
                      <a:pt x="8126" y="29651"/>
                      <a:pt x="8560" y="30039"/>
                    </a:cubicBezTo>
                    <a:cubicBezTo>
                      <a:pt x="8925" y="30381"/>
                      <a:pt x="9313" y="30678"/>
                      <a:pt x="9746" y="30952"/>
                    </a:cubicBezTo>
                    <a:cubicBezTo>
                      <a:pt x="10134" y="31203"/>
                      <a:pt x="10568" y="31408"/>
                      <a:pt x="11025" y="31568"/>
                    </a:cubicBezTo>
                    <a:cubicBezTo>
                      <a:pt x="11458" y="31728"/>
                      <a:pt x="11915" y="31842"/>
                      <a:pt x="12463" y="31911"/>
                    </a:cubicBezTo>
                    <a:cubicBezTo>
                      <a:pt x="12805" y="31956"/>
                      <a:pt x="13147" y="31979"/>
                      <a:pt x="13535" y="31979"/>
                    </a:cubicBezTo>
                    <a:cubicBezTo>
                      <a:pt x="13741" y="31979"/>
                      <a:pt x="13969" y="31979"/>
                      <a:pt x="14197" y="31956"/>
                    </a:cubicBezTo>
                    <a:cubicBezTo>
                      <a:pt x="14722" y="31933"/>
                      <a:pt x="15316" y="31865"/>
                      <a:pt x="15978" y="31728"/>
                    </a:cubicBezTo>
                    <a:cubicBezTo>
                      <a:pt x="16069" y="31705"/>
                      <a:pt x="16138" y="31705"/>
                      <a:pt x="16229" y="31682"/>
                    </a:cubicBezTo>
                    <a:cubicBezTo>
                      <a:pt x="16411" y="31659"/>
                      <a:pt x="16594" y="31659"/>
                      <a:pt x="16754" y="31659"/>
                    </a:cubicBezTo>
                    <a:cubicBezTo>
                      <a:pt x="16914" y="31659"/>
                      <a:pt x="17051" y="31659"/>
                      <a:pt x="17210" y="31682"/>
                    </a:cubicBezTo>
                    <a:cubicBezTo>
                      <a:pt x="18100" y="31751"/>
                      <a:pt x="18968" y="32002"/>
                      <a:pt x="19812" y="32253"/>
                    </a:cubicBezTo>
                    <a:cubicBezTo>
                      <a:pt x="20018" y="32299"/>
                      <a:pt x="20246" y="32367"/>
                      <a:pt x="20474" y="32436"/>
                    </a:cubicBezTo>
                    <a:cubicBezTo>
                      <a:pt x="21113" y="32595"/>
                      <a:pt x="21616" y="32709"/>
                      <a:pt x="22095" y="32778"/>
                    </a:cubicBezTo>
                    <a:cubicBezTo>
                      <a:pt x="22597" y="32846"/>
                      <a:pt x="23145" y="32869"/>
                      <a:pt x="23716" y="32869"/>
                    </a:cubicBezTo>
                    <a:cubicBezTo>
                      <a:pt x="24811" y="32869"/>
                      <a:pt x="25930" y="32732"/>
                      <a:pt x="27048" y="32481"/>
                    </a:cubicBezTo>
                    <a:cubicBezTo>
                      <a:pt x="27573" y="32344"/>
                      <a:pt x="28098" y="32184"/>
                      <a:pt x="28646" y="32002"/>
                    </a:cubicBezTo>
                    <a:cubicBezTo>
                      <a:pt x="29079" y="31842"/>
                      <a:pt x="29513" y="31637"/>
                      <a:pt x="30038" y="31386"/>
                    </a:cubicBezTo>
                    <a:cubicBezTo>
                      <a:pt x="31088" y="30861"/>
                      <a:pt x="32001" y="30244"/>
                      <a:pt x="32777" y="29537"/>
                    </a:cubicBezTo>
                    <a:cubicBezTo>
                      <a:pt x="33530" y="28875"/>
                      <a:pt x="34101" y="28144"/>
                      <a:pt x="34489" y="27368"/>
                    </a:cubicBezTo>
                    <a:cubicBezTo>
                      <a:pt x="34558" y="27551"/>
                      <a:pt x="34649" y="27711"/>
                      <a:pt x="34763" y="27848"/>
                    </a:cubicBezTo>
                    <a:cubicBezTo>
                      <a:pt x="34923" y="28076"/>
                      <a:pt x="35151" y="28190"/>
                      <a:pt x="35402" y="28190"/>
                    </a:cubicBezTo>
                    <a:cubicBezTo>
                      <a:pt x="35676" y="28190"/>
                      <a:pt x="35927" y="28053"/>
                      <a:pt x="36201" y="27779"/>
                    </a:cubicBezTo>
                    <a:cubicBezTo>
                      <a:pt x="36521" y="27460"/>
                      <a:pt x="36726" y="27072"/>
                      <a:pt x="36909" y="26729"/>
                    </a:cubicBezTo>
                    <a:cubicBezTo>
                      <a:pt x="37251" y="26090"/>
                      <a:pt x="37479" y="25314"/>
                      <a:pt x="37616" y="24378"/>
                    </a:cubicBezTo>
                    <a:cubicBezTo>
                      <a:pt x="37685" y="23990"/>
                      <a:pt x="37730" y="23579"/>
                      <a:pt x="37753" y="23146"/>
                    </a:cubicBezTo>
                    <a:cubicBezTo>
                      <a:pt x="37753" y="22940"/>
                      <a:pt x="37753" y="22758"/>
                      <a:pt x="37753" y="22552"/>
                    </a:cubicBezTo>
                    <a:cubicBezTo>
                      <a:pt x="37753" y="22392"/>
                      <a:pt x="37753" y="22233"/>
                      <a:pt x="37730" y="22096"/>
                    </a:cubicBezTo>
                    <a:lnTo>
                      <a:pt x="37730" y="22096"/>
                    </a:lnTo>
                    <a:cubicBezTo>
                      <a:pt x="37867" y="22187"/>
                      <a:pt x="37981" y="22301"/>
                      <a:pt x="38118" y="22392"/>
                    </a:cubicBezTo>
                    <a:cubicBezTo>
                      <a:pt x="38347" y="22552"/>
                      <a:pt x="38643" y="22735"/>
                      <a:pt x="38986" y="22849"/>
                    </a:cubicBezTo>
                    <a:cubicBezTo>
                      <a:pt x="39077" y="22872"/>
                      <a:pt x="39191" y="22895"/>
                      <a:pt x="39282" y="22895"/>
                    </a:cubicBezTo>
                    <a:lnTo>
                      <a:pt x="39351" y="22895"/>
                    </a:lnTo>
                    <a:cubicBezTo>
                      <a:pt x="39419" y="22872"/>
                      <a:pt x="39488" y="22872"/>
                      <a:pt x="39556" y="22849"/>
                    </a:cubicBezTo>
                    <a:cubicBezTo>
                      <a:pt x="39625" y="22826"/>
                      <a:pt x="39670" y="22780"/>
                      <a:pt x="39739" y="22735"/>
                    </a:cubicBezTo>
                    <a:cubicBezTo>
                      <a:pt x="39853" y="22644"/>
                      <a:pt x="39921" y="22507"/>
                      <a:pt x="39967" y="22370"/>
                    </a:cubicBezTo>
                    <a:cubicBezTo>
                      <a:pt x="40013" y="22301"/>
                      <a:pt x="40036" y="22210"/>
                      <a:pt x="40036" y="22119"/>
                    </a:cubicBezTo>
                    <a:cubicBezTo>
                      <a:pt x="40058" y="22004"/>
                      <a:pt x="40081" y="21890"/>
                      <a:pt x="40081" y="21776"/>
                    </a:cubicBezTo>
                    <a:cubicBezTo>
                      <a:pt x="40081" y="21594"/>
                      <a:pt x="40081" y="21411"/>
                      <a:pt x="40036" y="21183"/>
                    </a:cubicBezTo>
                    <a:cubicBezTo>
                      <a:pt x="39990" y="20932"/>
                      <a:pt x="39921" y="20681"/>
                      <a:pt x="39853" y="20521"/>
                    </a:cubicBezTo>
                    <a:cubicBezTo>
                      <a:pt x="39716" y="20133"/>
                      <a:pt x="39511" y="19722"/>
                      <a:pt x="39237" y="19220"/>
                    </a:cubicBezTo>
                    <a:cubicBezTo>
                      <a:pt x="39008" y="18809"/>
                      <a:pt x="38780" y="18421"/>
                      <a:pt x="38552" y="18056"/>
                    </a:cubicBezTo>
                    <a:lnTo>
                      <a:pt x="38483" y="17964"/>
                    </a:lnTo>
                    <a:lnTo>
                      <a:pt x="38415" y="17850"/>
                    </a:lnTo>
                    <a:cubicBezTo>
                      <a:pt x="38324" y="17713"/>
                      <a:pt x="38232" y="17576"/>
                      <a:pt x="38164" y="17439"/>
                    </a:cubicBezTo>
                    <a:cubicBezTo>
                      <a:pt x="38027" y="17234"/>
                      <a:pt x="37913" y="17006"/>
                      <a:pt x="37776" y="16777"/>
                    </a:cubicBezTo>
                    <a:cubicBezTo>
                      <a:pt x="37205" y="15727"/>
                      <a:pt x="36680" y="14609"/>
                      <a:pt x="36247" y="13422"/>
                    </a:cubicBezTo>
                    <a:cubicBezTo>
                      <a:pt x="36247" y="13422"/>
                      <a:pt x="36247" y="13399"/>
                      <a:pt x="36247" y="13399"/>
                    </a:cubicBezTo>
                    <a:cubicBezTo>
                      <a:pt x="36064" y="12897"/>
                      <a:pt x="35881" y="12372"/>
                      <a:pt x="35744" y="11870"/>
                    </a:cubicBezTo>
                    <a:cubicBezTo>
                      <a:pt x="35585" y="11368"/>
                      <a:pt x="35448" y="10866"/>
                      <a:pt x="35334" y="10386"/>
                    </a:cubicBezTo>
                    <a:lnTo>
                      <a:pt x="35265" y="10204"/>
                    </a:lnTo>
                    <a:cubicBezTo>
                      <a:pt x="35014" y="9177"/>
                      <a:pt x="34603" y="8218"/>
                      <a:pt x="34078" y="7351"/>
                    </a:cubicBezTo>
                    <a:cubicBezTo>
                      <a:pt x="33530" y="6460"/>
                      <a:pt x="32846" y="5616"/>
                      <a:pt x="32024" y="4885"/>
                    </a:cubicBezTo>
                    <a:cubicBezTo>
                      <a:pt x="31134" y="4109"/>
                      <a:pt x="30152" y="3493"/>
                      <a:pt x="29308" y="2968"/>
                    </a:cubicBezTo>
                    <a:cubicBezTo>
                      <a:pt x="29079" y="2831"/>
                      <a:pt x="28851" y="2717"/>
                      <a:pt x="28623" y="2580"/>
                    </a:cubicBezTo>
                    <a:lnTo>
                      <a:pt x="28395" y="2443"/>
                    </a:lnTo>
                    <a:cubicBezTo>
                      <a:pt x="28235" y="2352"/>
                      <a:pt x="28075" y="2261"/>
                      <a:pt x="27915" y="2146"/>
                    </a:cubicBezTo>
                    <a:cubicBezTo>
                      <a:pt x="27756" y="2055"/>
                      <a:pt x="27619" y="1941"/>
                      <a:pt x="27459" y="1850"/>
                    </a:cubicBezTo>
                    <a:lnTo>
                      <a:pt x="27322" y="1736"/>
                    </a:lnTo>
                    <a:cubicBezTo>
                      <a:pt x="27162" y="1599"/>
                      <a:pt x="26934" y="1462"/>
                      <a:pt x="26728" y="1325"/>
                    </a:cubicBezTo>
                    <a:cubicBezTo>
                      <a:pt x="26523" y="1211"/>
                      <a:pt x="26340" y="1142"/>
                      <a:pt x="26181" y="1096"/>
                    </a:cubicBezTo>
                    <a:cubicBezTo>
                      <a:pt x="26089" y="1096"/>
                      <a:pt x="25998" y="1074"/>
                      <a:pt x="25930" y="1074"/>
                    </a:cubicBezTo>
                    <a:cubicBezTo>
                      <a:pt x="25815" y="1074"/>
                      <a:pt x="25724" y="1096"/>
                      <a:pt x="25633" y="1142"/>
                    </a:cubicBezTo>
                    <a:cubicBezTo>
                      <a:pt x="25564" y="1165"/>
                      <a:pt x="25519" y="1233"/>
                      <a:pt x="25496" y="1302"/>
                    </a:cubicBezTo>
                    <a:cubicBezTo>
                      <a:pt x="25359" y="1211"/>
                      <a:pt x="25199" y="1096"/>
                      <a:pt x="25062" y="982"/>
                    </a:cubicBezTo>
                    <a:cubicBezTo>
                      <a:pt x="24811" y="800"/>
                      <a:pt x="24560" y="640"/>
                      <a:pt x="24309" y="480"/>
                    </a:cubicBezTo>
                    <a:cubicBezTo>
                      <a:pt x="24126" y="343"/>
                      <a:pt x="23875" y="206"/>
                      <a:pt x="23601" y="92"/>
                    </a:cubicBezTo>
                    <a:cubicBezTo>
                      <a:pt x="23510" y="47"/>
                      <a:pt x="23419" y="24"/>
                      <a:pt x="233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0" name="Google Shape;1500;p38"/>
              <p:cNvSpPr/>
              <p:nvPr/>
            </p:nvSpPr>
            <p:spPr>
              <a:xfrm>
                <a:off x="7729154" y="1874151"/>
                <a:ext cx="925443" cy="849238"/>
              </a:xfrm>
              <a:custGeom>
                <a:rect b="b" l="l" r="r" t="t"/>
                <a:pathLst>
                  <a:path extrusionOk="0" h="26456" w="28830">
                    <a:moveTo>
                      <a:pt x="5205" y="24629"/>
                    </a:moveTo>
                    <a:cubicBezTo>
                      <a:pt x="5212" y="24629"/>
                      <a:pt x="5220" y="24629"/>
                      <a:pt x="5228" y="24629"/>
                    </a:cubicBezTo>
                    <a:lnTo>
                      <a:pt x="5228" y="24629"/>
                    </a:lnTo>
                    <a:cubicBezTo>
                      <a:pt x="5228" y="24629"/>
                      <a:pt x="5228" y="24629"/>
                      <a:pt x="5228" y="24629"/>
                    </a:cubicBezTo>
                    <a:close/>
                    <a:moveTo>
                      <a:pt x="22164" y="1"/>
                    </a:moveTo>
                    <a:cubicBezTo>
                      <a:pt x="22118" y="297"/>
                      <a:pt x="22073" y="617"/>
                      <a:pt x="22027" y="937"/>
                    </a:cubicBezTo>
                    <a:cubicBezTo>
                      <a:pt x="21959" y="1530"/>
                      <a:pt x="21936" y="2101"/>
                      <a:pt x="21959" y="2694"/>
                    </a:cubicBezTo>
                    <a:lnTo>
                      <a:pt x="21959" y="2671"/>
                    </a:lnTo>
                    <a:cubicBezTo>
                      <a:pt x="21959" y="3173"/>
                      <a:pt x="22004" y="3676"/>
                      <a:pt x="22073" y="4178"/>
                    </a:cubicBezTo>
                    <a:cubicBezTo>
                      <a:pt x="22118" y="4429"/>
                      <a:pt x="22164" y="4657"/>
                      <a:pt x="22210" y="4885"/>
                    </a:cubicBezTo>
                    <a:cubicBezTo>
                      <a:pt x="22278" y="5136"/>
                      <a:pt x="22347" y="5388"/>
                      <a:pt x="22415" y="5616"/>
                    </a:cubicBezTo>
                    <a:cubicBezTo>
                      <a:pt x="22552" y="6049"/>
                      <a:pt x="22689" y="6483"/>
                      <a:pt x="22849" y="6917"/>
                    </a:cubicBezTo>
                    <a:cubicBezTo>
                      <a:pt x="23031" y="7350"/>
                      <a:pt x="23191" y="7784"/>
                      <a:pt x="23351" y="8218"/>
                    </a:cubicBezTo>
                    <a:cubicBezTo>
                      <a:pt x="23556" y="8743"/>
                      <a:pt x="23739" y="9291"/>
                      <a:pt x="23853" y="9838"/>
                    </a:cubicBezTo>
                    <a:cubicBezTo>
                      <a:pt x="23922" y="10112"/>
                      <a:pt x="23967" y="10386"/>
                      <a:pt x="23990" y="10683"/>
                    </a:cubicBezTo>
                    <a:cubicBezTo>
                      <a:pt x="24013" y="10911"/>
                      <a:pt x="24036" y="11139"/>
                      <a:pt x="24036" y="11391"/>
                    </a:cubicBezTo>
                    <a:cubicBezTo>
                      <a:pt x="24036" y="11916"/>
                      <a:pt x="24013" y="12441"/>
                      <a:pt x="23922" y="12943"/>
                    </a:cubicBezTo>
                    <a:cubicBezTo>
                      <a:pt x="23853" y="13468"/>
                      <a:pt x="23739" y="13970"/>
                      <a:pt x="23579" y="14472"/>
                    </a:cubicBezTo>
                    <a:cubicBezTo>
                      <a:pt x="23419" y="14974"/>
                      <a:pt x="23237" y="15476"/>
                      <a:pt x="22986" y="15956"/>
                    </a:cubicBezTo>
                    <a:cubicBezTo>
                      <a:pt x="22872" y="16184"/>
                      <a:pt x="22758" y="16412"/>
                      <a:pt x="22621" y="16618"/>
                    </a:cubicBezTo>
                    <a:cubicBezTo>
                      <a:pt x="22552" y="16732"/>
                      <a:pt x="22506" y="16846"/>
                      <a:pt x="22438" y="16937"/>
                    </a:cubicBezTo>
                    <a:cubicBezTo>
                      <a:pt x="22370" y="17028"/>
                      <a:pt x="22301" y="17120"/>
                      <a:pt x="22255" y="17211"/>
                    </a:cubicBezTo>
                    <a:cubicBezTo>
                      <a:pt x="22164" y="17325"/>
                      <a:pt x="22096" y="17416"/>
                      <a:pt x="22004" y="17508"/>
                    </a:cubicBezTo>
                    <a:cubicBezTo>
                      <a:pt x="21890" y="17645"/>
                      <a:pt x="21799" y="17759"/>
                      <a:pt x="21708" y="17873"/>
                    </a:cubicBezTo>
                    <a:cubicBezTo>
                      <a:pt x="21479" y="18170"/>
                      <a:pt x="21251" y="18444"/>
                      <a:pt x="21068" y="18763"/>
                    </a:cubicBezTo>
                    <a:cubicBezTo>
                      <a:pt x="21068" y="18763"/>
                      <a:pt x="21068" y="18763"/>
                      <a:pt x="21068" y="18786"/>
                    </a:cubicBezTo>
                    <a:cubicBezTo>
                      <a:pt x="20977" y="18923"/>
                      <a:pt x="20932" y="19060"/>
                      <a:pt x="20886" y="19197"/>
                    </a:cubicBezTo>
                    <a:cubicBezTo>
                      <a:pt x="20863" y="19288"/>
                      <a:pt x="20840" y="19357"/>
                      <a:pt x="20840" y="19425"/>
                    </a:cubicBezTo>
                    <a:cubicBezTo>
                      <a:pt x="20863" y="19471"/>
                      <a:pt x="20863" y="19516"/>
                      <a:pt x="20863" y="19562"/>
                    </a:cubicBezTo>
                    <a:cubicBezTo>
                      <a:pt x="20886" y="19585"/>
                      <a:pt x="20886" y="19630"/>
                      <a:pt x="20909" y="19653"/>
                    </a:cubicBezTo>
                    <a:cubicBezTo>
                      <a:pt x="20932" y="19699"/>
                      <a:pt x="20954" y="19722"/>
                      <a:pt x="20977" y="19745"/>
                    </a:cubicBezTo>
                    <a:cubicBezTo>
                      <a:pt x="21023" y="19790"/>
                      <a:pt x="21068" y="19813"/>
                      <a:pt x="21114" y="19836"/>
                    </a:cubicBezTo>
                    <a:cubicBezTo>
                      <a:pt x="21137" y="19859"/>
                      <a:pt x="21183" y="19882"/>
                      <a:pt x="21228" y="19882"/>
                    </a:cubicBezTo>
                    <a:cubicBezTo>
                      <a:pt x="21274" y="19882"/>
                      <a:pt x="21320" y="19904"/>
                      <a:pt x="21365" y="19904"/>
                    </a:cubicBezTo>
                    <a:cubicBezTo>
                      <a:pt x="21411" y="19882"/>
                      <a:pt x="21457" y="19882"/>
                      <a:pt x="21502" y="19859"/>
                    </a:cubicBezTo>
                    <a:cubicBezTo>
                      <a:pt x="21616" y="19836"/>
                      <a:pt x="21708" y="19790"/>
                      <a:pt x="21776" y="19745"/>
                    </a:cubicBezTo>
                    <a:cubicBezTo>
                      <a:pt x="21951" y="19636"/>
                      <a:pt x="22104" y="19506"/>
                      <a:pt x="22257" y="19355"/>
                    </a:cubicBezTo>
                    <a:lnTo>
                      <a:pt x="22257" y="19355"/>
                    </a:lnTo>
                    <a:cubicBezTo>
                      <a:pt x="22256" y="19355"/>
                      <a:pt x="22256" y="19356"/>
                      <a:pt x="22255" y="19357"/>
                    </a:cubicBezTo>
                    <a:lnTo>
                      <a:pt x="22278" y="19334"/>
                    </a:lnTo>
                    <a:lnTo>
                      <a:pt x="22278" y="19334"/>
                    </a:lnTo>
                    <a:cubicBezTo>
                      <a:pt x="22271" y="19341"/>
                      <a:pt x="22264" y="19348"/>
                      <a:pt x="22257" y="19355"/>
                    </a:cubicBezTo>
                    <a:lnTo>
                      <a:pt x="22257" y="19355"/>
                    </a:lnTo>
                    <a:cubicBezTo>
                      <a:pt x="22530" y="19059"/>
                      <a:pt x="22781" y="18740"/>
                      <a:pt x="22986" y="18421"/>
                    </a:cubicBezTo>
                    <a:cubicBezTo>
                      <a:pt x="23000" y="18393"/>
                      <a:pt x="23031" y="18373"/>
                      <a:pt x="23064" y="18373"/>
                    </a:cubicBezTo>
                    <a:cubicBezTo>
                      <a:pt x="23085" y="18373"/>
                      <a:pt x="23105" y="18380"/>
                      <a:pt x="23123" y="18398"/>
                    </a:cubicBezTo>
                    <a:cubicBezTo>
                      <a:pt x="23168" y="18421"/>
                      <a:pt x="23168" y="18466"/>
                      <a:pt x="23168" y="18512"/>
                    </a:cubicBezTo>
                    <a:cubicBezTo>
                      <a:pt x="22895" y="19060"/>
                      <a:pt x="22575" y="19585"/>
                      <a:pt x="22210" y="20087"/>
                    </a:cubicBezTo>
                    <a:cubicBezTo>
                      <a:pt x="21867" y="20589"/>
                      <a:pt x="21457" y="21046"/>
                      <a:pt x="21046" y="21479"/>
                    </a:cubicBezTo>
                    <a:cubicBezTo>
                      <a:pt x="20178" y="22347"/>
                      <a:pt x="19197" y="23077"/>
                      <a:pt x="18124" y="23671"/>
                    </a:cubicBezTo>
                    <a:cubicBezTo>
                      <a:pt x="17279" y="24150"/>
                      <a:pt x="16366" y="24561"/>
                      <a:pt x="15431" y="24857"/>
                    </a:cubicBezTo>
                    <a:cubicBezTo>
                      <a:pt x="14974" y="25017"/>
                      <a:pt x="14495" y="25154"/>
                      <a:pt x="14038" y="25245"/>
                    </a:cubicBezTo>
                    <a:cubicBezTo>
                      <a:pt x="13422" y="25382"/>
                      <a:pt x="12806" y="25474"/>
                      <a:pt x="12212" y="25497"/>
                    </a:cubicBezTo>
                    <a:cubicBezTo>
                      <a:pt x="11995" y="25505"/>
                      <a:pt x="11781" y="25510"/>
                      <a:pt x="11569" y="25510"/>
                    </a:cubicBezTo>
                    <a:cubicBezTo>
                      <a:pt x="11201" y="25510"/>
                      <a:pt x="10839" y="25494"/>
                      <a:pt x="10478" y="25451"/>
                    </a:cubicBezTo>
                    <a:cubicBezTo>
                      <a:pt x="9907" y="25405"/>
                      <a:pt x="9313" y="25337"/>
                      <a:pt x="8743" y="25223"/>
                    </a:cubicBezTo>
                    <a:cubicBezTo>
                      <a:pt x="8149" y="25131"/>
                      <a:pt x="7556" y="24994"/>
                      <a:pt x="6962" y="24880"/>
                    </a:cubicBezTo>
                    <a:cubicBezTo>
                      <a:pt x="6803" y="24835"/>
                      <a:pt x="6620" y="24812"/>
                      <a:pt x="6460" y="24766"/>
                    </a:cubicBezTo>
                    <a:cubicBezTo>
                      <a:pt x="6323" y="24743"/>
                      <a:pt x="6164" y="24698"/>
                      <a:pt x="6027" y="24698"/>
                    </a:cubicBezTo>
                    <a:cubicBezTo>
                      <a:pt x="5890" y="24675"/>
                      <a:pt x="5753" y="24652"/>
                      <a:pt x="5616" y="24652"/>
                    </a:cubicBezTo>
                    <a:cubicBezTo>
                      <a:pt x="5486" y="24630"/>
                      <a:pt x="5357" y="24629"/>
                      <a:pt x="5228" y="24629"/>
                    </a:cubicBezTo>
                    <a:lnTo>
                      <a:pt x="5228" y="24629"/>
                    </a:lnTo>
                    <a:cubicBezTo>
                      <a:pt x="4862" y="24652"/>
                      <a:pt x="4497" y="24698"/>
                      <a:pt x="4132" y="24766"/>
                    </a:cubicBezTo>
                    <a:cubicBezTo>
                      <a:pt x="3790" y="24812"/>
                      <a:pt x="3447" y="24903"/>
                      <a:pt x="3105" y="24972"/>
                    </a:cubicBezTo>
                    <a:cubicBezTo>
                      <a:pt x="2740" y="25063"/>
                      <a:pt x="2397" y="25154"/>
                      <a:pt x="2032" y="25200"/>
                    </a:cubicBezTo>
                    <a:cubicBezTo>
                      <a:pt x="1872" y="25245"/>
                      <a:pt x="1690" y="25268"/>
                      <a:pt x="1507" y="25291"/>
                    </a:cubicBezTo>
                    <a:cubicBezTo>
                      <a:pt x="1347" y="25314"/>
                      <a:pt x="1165" y="25314"/>
                      <a:pt x="1005" y="25314"/>
                    </a:cubicBezTo>
                    <a:cubicBezTo>
                      <a:pt x="685" y="25314"/>
                      <a:pt x="343" y="25291"/>
                      <a:pt x="1" y="25245"/>
                    </a:cubicBezTo>
                    <a:lnTo>
                      <a:pt x="1" y="25245"/>
                    </a:lnTo>
                    <a:cubicBezTo>
                      <a:pt x="366" y="25360"/>
                      <a:pt x="754" y="25451"/>
                      <a:pt x="1188" y="25519"/>
                    </a:cubicBezTo>
                    <a:cubicBezTo>
                      <a:pt x="1530" y="25565"/>
                      <a:pt x="1872" y="25588"/>
                      <a:pt x="2260" y="25588"/>
                    </a:cubicBezTo>
                    <a:cubicBezTo>
                      <a:pt x="2466" y="25588"/>
                      <a:pt x="2694" y="25565"/>
                      <a:pt x="2922" y="25565"/>
                    </a:cubicBezTo>
                    <a:cubicBezTo>
                      <a:pt x="3447" y="25519"/>
                      <a:pt x="4018" y="25451"/>
                      <a:pt x="4703" y="25314"/>
                    </a:cubicBezTo>
                    <a:cubicBezTo>
                      <a:pt x="4794" y="25314"/>
                      <a:pt x="4863" y="25291"/>
                      <a:pt x="4954" y="25268"/>
                    </a:cubicBezTo>
                    <a:cubicBezTo>
                      <a:pt x="5136" y="25268"/>
                      <a:pt x="5319" y="25245"/>
                      <a:pt x="5479" y="25245"/>
                    </a:cubicBezTo>
                    <a:cubicBezTo>
                      <a:pt x="5639" y="25245"/>
                      <a:pt x="5776" y="25268"/>
                      <a:pt x="5935" y="25268"/>
                    </a:cubicBezTo>
                    <a:cubicBezTo>
                      <a:pt x="6825" y="25360"/>
                      <a:pt x="7670" y="25588"/>
                      <a:pt x="8515" y="25839"/>
                    </a:cubicBezTo>
                    <a:lnTo>
                      <a:pt x="8697" y="25885"/>
                    </a:lnTo>
                    <a:cubicBezTo>
                      <a:pt x="8857" y="25930"/>
                      <a:pt x="9017" y="25976"/>
                      <a:pt x="9199" y="26022"/>
                    </a:cubicBezTo>
                    <a:cubicBezTo>
                      <a:pt x="9816" y="26204"/>
                      <a:pt x="10318" y="26295"/>
                      <a:pt x="10820" y="26364"/>
                    </a:cubicBezTo>
                    <a:cubicBezTo>
                      <a:pt x="11345" y="26432"/>
                      <a:pt x="11893" y="26455"/>
                      <a:pt x="12441" y="26455"/>
                    </a:cubicBezTo>
                    <a:cubicBezTo>
                      <a:pt x="13536" y="26455"/>
                      <a:pt x="14655" y="26318"/>
                      <a:pt x="15773" y="26067"/>
                    </a:cubicBezTo>
                    <a:cubicBezTo>
                      <a:pt x="16298" y="25953"/>
                      <a:pt x="16823" y="25793"/>
                      <a:pt x="17371" y="25588"/>
                    </a:cubicBezTo>
                    <a:cubicBezTo>
                      <a:pt x="17804" y="25428"/>
                      <a:pt x="18261" y="25223"/>
                      <a:pt x="18763" y="24972"/>
                    </a:cubicBezTo>
                    <a:cubicBezTo>
                      <a:pt x="19790" y="24447"/>
                      <a:pt x="20726" y="23830"/>
                      <a:pt x="21502" y="23146"/>
                    </a:cubicBezTo>
                    <a:cubicBezTo>
                      <a:pt x="22255" y="22461"/>
                      <a:pt x="22849" y="21730"/>
                      <a:pt x="23237" y="20954"/>
                    </a:cubicBezTo>
                    <a:cubicBezTo>
                      <a:pt x="23283" y="21137"/>
                      <a:pt x="23374" y="21297"/>
                      <a:pt x="23488" y="21434"/>
                    </a:cubicBezTo>
                    <a:cubicBezTo>
                      <a:pt x="23648" y="21662"/>
                      <a:pt x="23876" y="21799"/>
                      <a:pt x="24127" y="21799"/>
                    </a:cubicBezTo>
                    <a:cubicBezTo>
                      <a:pt x="24401" y="21776"/>
                      <a:pt x="24652" y="21639"/>
                      <a:pt x="24926" y="21365"/>
                    </a:cubicBezTo>
                    <a:cubicBezTo>
                      <a:pt x="25246" y="21046"/>
                      <a:pt x="25474" y="20658"/>
                      <a:pt x="25634" y="20315"/>
                    </a:cubicBezTo>
                    <a:cubicBezTo>
                      <a:pt x="25976" y="19676"/>
                      <a:pt x="26204" y="18900"/>
                      <a:pt x="26364" y="17964"/>
                    </a:cubicBezTo>
                    <a:cubicBezTo>
                      <a:pt x="26410" y="17599"/>
                      <a:pt x="26455" y="17188"/>
                      <a:pt x="26478" y="16732"/>
                    </a:cubicBezTo>
                    <a:cubicBezTo>
                      <a:pt x="26478" y="16526"/>
                      <a:pt x="26478" y="16344"/>
                      <a:pt x="26478" y="16138"/>
                    </a:cubicBezTo>
                    <a:cubicBezTo>
                      <a:pt x="26478" y="15978"/>
                      <a:pt x="26478" y="15819"/>
                      <a:pt x="26478" y="15682"/>
                    </a:cubicBezTo>
                    <a:cubicBezTo>
                      <a:pt x="26569" y="15773"/>
                      <a:pt x="26684" y="15864"/>
                      <a:pt x="26843" y="15978"/>
                    </a:cubicBezTo>
                    <a:cubicBezTo>
                      <a:pt x="27072" y="16138"/>
                      <a:pt x="27368" y="16321"/>
                      <a:pt x="27711" y="16435"/>
                    </a:cubicBezTo>
                    <a:cubicBezTo>
                      <a:pt x="27802" y="16458"/>
                      <a:pt x="27916" y="16481"/>
                      <a:pt x="28007" y="16481"/>
                    </a:cubicBezTo>
                    <a:lnTo>
                      <a:pt x="28076" y="16481"/>
                    </a:lnTo>
                    <a:cubicBezTo>
                      <a:pt x="28167" y="16481"/>
                      <a:pt x="28236" y="16458"/>
                      <a:pt x="28281" y="16435"/>
                    </a:cubicBezTo>
                    <a:cubicBezTo>
                      <a:pt x="28350" y="16412"/>
                      <a:pt x="28395" y="16366"/>
                      <a:pt x="28464" y="16321"/>
                    </a:cubicBezTo>
                    <a:cubicBezTo>
                      <a:pt x="28578" y="16230"/>
                      <a:pt x="28646" y="16093"/>
                      <a:pt x="28715" y="15956"/>
                    </a:cubicBezTo>
                    <a:cubicBezTo>
                      <a:pt x="28738" y="15887"/>
                      <a:pt x="28761" y="15796"/>
                      <a:pt x="28783" y="15705"/>
                    </a:cubicBezTo>
                    <a:cubicBezTo>
                      <a:pt x="28806" y="15590"/>
                      <a:pt x="28806" y="15476"/>
                      <a:pt x="28806" y="15362"/>
                    </a:cubicBezTo>
                    <a:cubicBezTo>
                      <a:pt x="28829" y="15180"/>
                      <a:pt x="28806" y="14997"/>
                      <a:pt x="28761" y="14769"/>
                    </a:cubicBezTo>
                    <a:cubicBezTo>
                      <a:pt x="28715" y="14518"/>
                      <a:pt x="28646" y="14289"/>
                      <a:pt x="28578" y="14084"/>
                    </a:cubicBezTo>
                    <a:cubicBezTo>
                      <a:pt x="28441" y="13696"/>
                      <a:pt x="28258" y="13308"/>
                      <a:pt x="27962" y="12783"/>
                    </a:cubicBezTo>
                    <a:cubicBezTo>
                      <a:pt x="27756" y="12418"/>
                      <a:pt x="27528" y="12052"/>
                      <a:pt x="27300" y="11687"/>
                    </a:cubicBezTo>
                    <a:lnTo>
                      <a:pt x="27208" y="11550"/>
                    </a:lnTo>
                    <a:lnTo>
                      <a:pt x="27140" y="11436"/>
                    </a:lnTo>
                    <a:cubicBezTo>
                      <a:pt x="27049" y="11299"/>
                      <a:pt x="26980" y="11162"/>
                      <a:pt x="26889" y="11025"/>
                    </a:cubicBezTo>
                    <a:cubicBezTo>
                      <a:pt x="26752" y="10797"/>
                      <a:pt x="26638" y="10592"/>
                      <a:pt x="26524" y="10363"/>
                    </a:cubicBezTo>
                    <a:cubicBezTo>
                      <a:pt x="25930" y="9313"/>
                      <a:pt x="25428" y="8195"/>
                      <a:pt x="24994" y="7008"/>
                    </a:cubicBezTo>
                    <a:lnTo>
                      <a:pt x="24972" y="6962"/>
                    </a:lnTo>
                    <a:cubicBezTo>
                      <a:pt x="24789" y="6483"/>
                      <a:pt x="24629" y="5958"/>
                      <a:pt x="24469" y="5456"/>
                    </a:cubicBezTo>
                    <a:cubicBezTo>
                      <a:pt x="24332" y="4999"/>
                      <a:pt x="24218" y="4566"/>
                      <a:pt x="24104" y="4109"/>
                    </a:cubicBezTo>
                    <a:lnTo>
                      <a:pt x="24081" y="4041"/>
                    </a:lnTo>
                    <a:lnTo>
                      <a:pt x="24059" y="3972"/>
                    </a:lnTo>
                    <a:lnTo>
                      <a:pt x="24013" y="3790"/>
                    </a:lnTo>
                    <a:cubicBezTo>
                      <a:pt x="23739" y="2763"/>
                      <a:pt x="23328" y="1804"/>
                      <a:pt x="22803" y="937"/>
                    </a:cubicBezTo>
                    <a:cubicBezTo>
                      <a:pt x="22621" y="617"/>
                      <a:pt x="22392" y="297"/>
                      <a:pt x="22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1" name="Google Shape;1501;p38"/>
              <p:cNvSpPr/>
              <p:nvPr/>
            </p:nvSpPr>
            <p:spPr>
              <a:xfrm>
                <a:off x="7961421" y="2141566"/>
                <a:ext cx="269672" cy="413288"/>
              </a:xfrm>
              <a:custGeom>
                <a:rect b="b" l="l" r="r" t="t"/>
                <a:pathLst>
                  <a:path extrusionOk="0" h="12875" w="8401">
                    <a:moveTo>
                      <a:pt x="4451" y="1"/>
                    </a:moveTo>
                    <a:cubicBezTo>
                      <a:pt x="4269" y="1"/>
                      <a:pt x="4109" y="24"/>
                      <a:pt x="3926" y="47"/>
                    </a:cubicBezTo>
                    <a:cubicBezTo>
                      <a:pt x="3584" y="115"/>
                      <a:pt x="3219" y="229"/>
                      <a:pt x="2831" y="435"/>
                    </a:cubicBezTo>
                    <a:cubicBezTo>
                      <a:pt x="2488" y="617"/>
                      <a:pt x="2169" y="846"/>
                      <a:pt x="1872" y="1142"/>
                    </a:cubicBezTo>
                    <a:cubicBezTo>
                      <a:pt x="1667" y="1325"/>
                      <a:pt x="1484" y="1530"/>
                      <a:pt x="1301" y="1804"/>
                    </a:cubicBezTo>
                    <a:cubicBezTo>
                      <a:pt x="1164" y="2010"/>
                      <a:pt x="1027" y="2238"/>
                      <a:pt x="891" y="2512"/>
                    </a:cubicBezTo>
                    <a:cubicBezTo>
                      <a:pt x="617" y="3014"/>
                      <a:pt x="434" y="3585"/>
                      <a:pt x="274" y="4201"/>
                    </a:cubicBezTo>
                    <a:cubicBezTo>
                      <a:pt x="137" y="4771"/>
                      <a:pt x="46" y="5411"/>
                      <a:pt x="23" y="6050"/>
                    </a:cubicBezTo>
                    <a:cubicBezTo>
                      <a:pt x="0" y="6666"/>
                      <a:pt x="46" y="7305"/>
                      <a:pt x="137" y="7944"/>
                    </a:cubicBezTo>
                    <a:cubicBezTo>
                      <a:pt x="229" y="8560"/>
                      <a:pt x="366" y="9154"/>
                      <a:pt x="594" y="9702"/>
                    </a:cubicBezTo>
                    <a:cubicBezTo>
                      <a:pt x="799" y="10272"/>
                      <a:pt x="1096" y="10797"/>
                      <a:pt x="1416" y="11208"/>
                    </a:cubicBezTo>
                    <a:cubicBezTo>
                      <a:pt x="1758" y="11665"/>
                      <a:pt x="2169" y="12053"/>
                      <a:pt x="2602" y="12327"/>
                    </a:cubicBezTo>
                    <a:cubicBezTo>
                      <a:pt x="2831" y="12441"/>
                      <a:pt x="3082" y="12578"/>
                      <a:pt x="3356" y="12669"/>
                    </a:cubicBezTo>
                    <a:cubicBezTo>
                      <a:pt x="3607" y="12760"/>
                      <a:pt x="3881" y="12806"/>
                      <a:pt x="4200" y="12852"/>
                    </a:cubicBezTo>
                    <a:cubicBezTo>
                      <a:pt x="4337" y="12852"/>
                      <a:pt x="4497" y="12874"/>
                      <a:pt x="4657" y="12874"/>
                    </a:cubicBezTo>
                    <a:cubicBezTo>
                      <a:pt x="5113" y="12874"/>
                      <a:pt x="5593" y="12806"/>
                      <a:pt x="6118" y="12646"/>
                    </a:cubicBezTo>
                    <a:cubicBezTo>
                      <a:pt x="6574" y="12532"/>
                      <a:pt x="6985" y="12349"/>
                      <a:pt x="7327" y="12121"/>
                    </a:cubicBezTo>
                    <a:cubicBezTo>
                      <a:pt x="7624" y="11916"/>
                      <a:pt x="7852" y="11665"/>
                      <a:pt x="8058" y="11391"/>
                    </a:cubicBezTo>
                    <a:cubicBezTo>
                      <a:pt x="8217" y="11140"/>
                      <a:pt x="8309" y="10820"/>
                      <a:pt x="8354" y="10478"/>
                    </a:cubicBezTo>
                    <a:cubicBezTo>
                      <a:pt x="8400" y="10181"/>
                      <a:pt x="8377" y="9884"/>
                      <a:pt x="8332" y="9496"/>
                    </a:cubicBezTo>
                    <a:cubicBezTo>
                      <a:pt x="8286" y="9200"/>
                      <a:pt x="8195" y="8880"/>
                      <a:pt x="8058" y="8492"/>
                    </a:cubicBezTo>
                    <a:cubicBezTo>
                      <a:pt x="7921" y="8127"/>
                      <a:pt x="7784" y="7762"/>
                      <a:pt x="7647" y="7465"/>
                    </a:cubicBezTo>
                    <a:cubicBezTo>
                      <a:pt x="7578" y="7328"/>
                      <a:pt x="7533" y="7214"/>
                      <a:pt x="7464" y="7077"/>
                    </a:cubicBezTo>
                    <a:cubicBezTo>
                      <a:pt x="7396" y="6917"/>
                      <a:pt x="7304" y="6757"/>
                      <a:pt x="7236" y="6597"/>
                    </a:cubicBezTo>
                    <a:cubicBezTo>
                      <a:pt x="7099" y="6232"/>
                      <a:pt x="7008" y="5867"/>
                      <a:pt x="6939" y="5479"/>
                    </a:cubicBezTo>
                    <a:lnTo>
                      <a:pt x="6939" y="5433"/>
                    </a:lnTo>
                    <a:lnTo>
                      <a:pt x="6916" y="5433"/>
                    </a:lnTo>
                    <a:cubicBezTo>
                      <a:pt x="6871" y="4840"/>
                      <a:pt x="6871" y="4246"/>
                      <a:pt x="6871" y="3699"/>
                    </a:cubicBezTo>
                    <a:cubicBezTo>
                      <a:pt x="6894" y="3493"/>
                      <a:pt x="6916" y="3288"/>
                      <a:pt x="6916" y="3082"/>
                    </a:cubicBezTo>
                    <a:cubicBezTo>
                      <a:pt x="6939" y="2580"/>
                      <a:pt x="6871" y="2124"/>
                      <a:pt x="6734" y="1713"/>
                    </a:cubicBezTo>
                    <a:cubicBezTo>
                      <a:pt x="6597" y="1302"/>
                      <a:pt x="6346" y="914"/>
                      <a:pt x="6026" y="617"/>
                    </a:cubicBezTo>
                    <a:cubicBezTo>
                      <a:pt x="5752" y="366"/>
                      <a:pt x="5410" y="184"/>
                      <a:pt x="5045" y="92"/>
                    </a:cubicBezTo>
                    <a:cubicBezTo>
                      <a:pt x="4862" y="24"/>
                      <a:pt x="4657" y="1"/>
                      <a:pt x="4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38"/>
              <p:cNvSpPr/>
              <p:nvPr/>
            </p:nvSpPr>
            <p:spPr>
              <a:xfrm>
                <a:off x="7504238" y="1986978"/>
                <a:ext cx="335605" cy="310471"/>
              </a:xfrm>
              <a:custGeom>
                <a:rect b="b" l="l" r="r" t="t"/>
                <a:pathLst>
                  <a:path extrusionOk="0" h="9672" w="10455">
                    <a:moveTo>
                      <a:pt x="8149" y="1"/>
                    </a:moveTo>
                    <a:cubicBezTo>
                      <a:pt x="7738" y="1"/>
                      <a:pt x="7350" y="69"/>
                      <a:pt x="7008" y="252"/>
                    </a:cubicBezTo>
                    <a:cubicBezTo>
                      <a:pt x="6665" y="412"/>
                      <a:pt x="6323" y="686"/>
                      <a:pt x="6026" y="1005"/>
                    </a:cubicBezTo>
                    <a:cubicBezTo>
                      <a:pt x="5889" y="1142"/>
                      <a:pt x="5775" y="1279"/>
                      <a:pt x="5661" y="1416"/>
                    </a:cubicBezTo>
                    <a:cubicBezTo>
                      <a:pt x="5319" y="1781"/>
                      <a:pt x="4953" y="2146"/>
                      <a:pt x="4543" y="2466"/>
                    </a:cubicBezTo>
                    <a:lnTo>
                      <a:pt x="4497" y="2489"/>
                    </a:lnTo>
                    <a:cubicBezTo>
                      <a:pt x="4200" y="2717"/>
                      <a:pt x="3903" y="2877"/>
                      <a:pt x="3584" y="3014"/>
                    </a:cubicBezTo>
                    <a:cubicBezTo>
                      <a:pt x="3447" y="3082"/>
                      <a:pt x="3287" y="3128"/>
                      <a:pt x="3150" y="3174"/>
                    </a:cubicBezTo>
                    <a:cubicBezTo>
                      <a:pt x="3036" y="3219"/>
                      <a:pt x="2899" y="3265"/>
                      <a:pt x="2785" y="3311"/>
                    </a:cubicBezTo>
                    <a:cubicBezTo>
                      <a:pt x="2511" y="3425"/>
                      <a:pt x="2192" y="3539"/>
                      <a:pt x="1872" y="3699"/>
                    </a:cubicBezTo>
                    <a:cubicBezTo>
                      <a:pt x="1552" y="3858"/>
                      <a:pt x="1301" y="4018"/>
                      <a:pt x="1073" y="4178"/>
                    </a:cubicBezTo>
                    <a:cubicBezTo>
                      <a:pt x="799" y="4360"/>
                      <a:pt x="594" y="4566"/>
                      <a:pt x="434" y="4771"/>
                    </a:cubicBezTo>
                    <a:cubicBezTo>
                      <a:pt x="251" y="5022"/>
                      <a:pt x="114" y="5273"/>
                      <a:pt x="69" y="5525"/>
                    </a:cubicBezTo>
                    <a:cubicBezTo>
                      <a:pt x="0" y="5844"/>
                      <a:pt x="0" y="6141"/>
                      <a:pt x="46" y="6460"/>
                    </a:cubicBezTo>
                    <a:cubicBezTo>
                      <a:pt x="114" y="6803"/>
                      <a:pt x="274" y="7191"/>
                      <a:pt x="480" y="7556"/>
                    </a:cubicBezTo>
                    <a:cubicBezTo>
                      <a:pt x="708" y="7967"/>
                      <a:pt x="982" y="8332"/>
                      <a:pt x="1256" y="8629"/>
                    </a:cubicBezTo>
                    <a:cubicBezTo>
                      <a:pt x="1370" y="8720"/>
                      <a:pt x="1461" y="8811"/>
                      <a:pt x="1575" y="8903"/>
                    </a:cubicBezTo>
                    <a:cubicBezTo>
                      <a:pt x="1804" y="9062"/>
                      <a:pt x="2009" y="9199"/>
                      <a:pt x="2214" y="9314"/>
                    </a:cubicBezTo>
                    <a:cubicBezTo>
                      <a:pt x="2443" y="9428"/>
                      <a:pt x="2671" y="9496"/>
                      <a:pt x="2899" y="9565"/>
                    </a:cubicBezTo>
                    <a:cubicBezTo>
                      <a:pt x="3184" y="9636"/>
                      <a:pt x="3488" y="9672"/>
                      <a:pt x="3797" y="9672"/>
                    </a:cubicBezTo>
                    <a:cubicBezTo>
                      <a:pt x="3983" y="9672"/>
                      <a:pt x="4172" y="9659"/>
                      <a:pt x="4360" y="9633"/>
                    </a:cubicBezTo>
                    <a:cubicBezTo>
                      <a:pt x="4839" y="9565"/>
                      <a:pt x="5319" y="9405"/>
                      <a:pt x="5844" y="9199"/>
                    </a:cubicBezTo>
                    <a:cubicBezTo>
                      <a:pt x="6323" y="8971"/>
                      <a:pt x="6779" y="8697"/>
                      <a:pt x="7236" y="8355"/>
                    </a:cubicBezTo>
                    <a:cubicBezTo>
                      <a:pt x="7692" y="8013"/>
                      <a:pt x="8126" y="7647"/>
                      <a:pt x="8491" y="7236"/>
                    </a:cubicBezTo>
                    <a:cubicBezTo>
                      <a:pt x="8879" y="6803"/>
                      <a:pt x="9222" y="6369"/>
                      <a:pt x="9518" y="5890"/>
                    </a:cubicBezTo>
                    <a:cubicBezTo>
                      <a:pt x="9815" y="5410"/>
                      <a:pt x="10043" y="4931"/>
                      <a:pt x="10203" y="4452"/>
                    </a:cubicBezTo>
                    <a:cubicBezTo>
                      <a:pt x="10272" y="4201"/>
                      <a:pt x="10340" y="3972"/>
                      <a:pt x="10386" y="3744"/>
                    </a:cubicBezTo>
                    <a:cubicBezTo>
                      <a:pt x="10432" y="3447"/>
                      <a:pt x="10454" y="3196"/>
                      <a:pt x="10432" y="2968"/>
                    </a:cubicBezTo>
                    <a:cubicBezTo>
                      <a:pt x="10432" y="2603"/>
                      <a:pt x="10386" y="2238"/>
                      <a:pt x="10272" y="1918"/>
                    </a:cubicBezTo>
                    <a:cubicBezTo>
                      <a:pt x="10158" y="1530"/>
                      <a:pt x="10021" y="1233"/>
                      <a:pt x="9815" y="982"/>
                    </a:cubicBezTo>
                    <a:cubicBezTo>
                      <a:pt x="9724" y="845"/>
                      <a:pt x="9633" y="731"/>
                      <a:pt x="9518" y="617"/>
                    </a:cubicBezTo>
                    <a:cubicBezTo>
                      <a:pt x="9382" y="480"/>
                      <a:pt x="9245" y="366"/>
                      <a:pt x="9108" y="298"/>
                    </a:cubicBezTo>
                    <a:cubicBezTo>
                      <a:pt x="8788" y="115"/>
                      <a:pt x="8469" y="24"/>
                      <a:pt x="8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3" name="Google Shape;1503;p38"/>
              <p:cNvSpPr/>
              <p:nvPr/>
            </p:nvSpPr>
            <p:spPr>
              <a:xfrm>
                <a:off x="8363650" y="1747393"/>
                <a:ext cx="276253" cy="279944"/>
              </a:xfrm>
              <a:custGeom>
                <a:rect b="b" l="l" r="r" t="t"/>
                <a:pathLst>
                  <a:path extrusionOk="0" h="8721" w="8606">
                    <a:moveTo>
                      <a:pt x="5273" y="1"/>
                    </a:moveTo>
                    <a:cubicBezTo>
                      <a:pt x="4885" y="1"/>
                      <a:pt x="4497" y="69"/>
                      <a:pt x="4155" y="229"/>
                    </a:cubicBezTo>
                    <a:cubicBezTo>
                      <a:pt x="3493" y="526"/>
                      <a:pt x="2991" y="1074"/>
                      <a:pt x="2557" y="1622"/>
                    </a:cubicBezTo>
                    <a:cubicBezTo>
                      <a:pt x="2443" y="1759"/>
                      <a:pt x="2351" y="1873"/>
                      <a:pt x="2237" y="2010"/>
                    </a:cubicBezTo>
                    <a:cubicBezTo>
                      <a:pt x="1918" y="2443"/>
                      <a:pt x="1575" y="2877"/>
                      <a:pt x="1165" y="3242"/>
                    </a:cubicBezTo>
                    <a:lnTo>
                      <a:pt x="1119" y="3265"/>
                    </a:lnTo>
                    <a:lnTo>
                      <a:pt x="1119" y="3288"/>
                    </a:lnTo>
                    <a:cubicBezTo>
                      <a:pt x="913" y="3425"/>
                      <a:pt x="708" y="3562"/>
                      <a:pt x="503" y="3676"/>
                    </a:cubicBezTo>
                    <a:lnTo>
                      <a:pt x="411" y="3722"/>
                    </a:lnTo>
                    <a:cubicBezTo>
                      <a:pt x="320" y="3744"/>
                      <a:pt x="252" y="3790"/>
                      <a:pt x="229" y="3836"/>
                    </a:cubicBezTo>
                    <a:cubicBezTo>
                      <a:pt x="69" y="4201"/>
                      <a:pt x="0" y="4612"/>
                      <a:pt x="23" y="5159"/>
                    </a:cubicBezTo>
                    <a:cubicBezTo>
                      <a:pt x="46" y="5616"/>
                      <a:pt x="137" y="6050"/>
                      <a:pt x="320" y="6461"/>
                    </a:cubicBezTo>
                    <a:cubicBezTo>
                      <a:pt x="480" y="6803"/>
                      <a:pt x="685" y="7122"/>
                      <a:pt x="913" y="7419"/>
                    </a:cubicBezTo>
                    <a:cubicBezTo>
                      <a:pt x="1028" y="7533"/>
                      <a:pt x="1142" y="7670"/>
                      <a:pt x="1256" y="7784"/>
                    </a:cubicBezTo>
                    <a:cubicBezTo>
                      <a:pt x="1416" y="7921"/>
                      <a:pt x="1553" y="8035"/>
                      <a:pt x="1690" y="8104"/>
                    </a:cubicBezTo>
                    <a:cubicBezTo>
                      <a:pt x="2192" y="8469"/>
                      <a:pt x="2854" y="8675"/>
                      <a:pt x="3538" y="8720"/>
                    </a:cubicBezTo>
                    <a:lnTo>
                      <a:pt x="3835" y="8720"/>
                    </a:lnTo>
                    <a:cubicBezTo>
                      <a:pt x="4383" y="8720"/>
                      <a:pt x="4954" y="8629"/>
                      <a:pt x="5524" y="8401"/>
                    </a:cubicBezTo>
                    <a:cubicBezTo>
                      <a:pt x="6163" y="8172"/>
                      <a:pt x="6757" y="7784"/>
                      <a:pt x="7259" y="7305"/>
                    </a:cubicBezTo>
                    <a:cubicBezTo>
                      <a:pt x="7510" y="7077"/>
                      <a:pt x="7715" y="6826"/>
                      <a:pt x="7921" y="6506"/>
                    </a:cubicBezTo>
                    <a:cubicBezTo>
                      <a:pt x="8103" y="6232"/>
                      <a:pt x="8263" y="5913"/>
                      <a:pt x="8377" y="5570"/>
                    </a:cubicBezTo>
                    <a:cubicBezTo>
                      <a:pt x="8469" y="5274"/>
                      <a:pt x="8537" y="4954"/>
                      <a:pt x="8560" y="4566"/>
                    </a:cubicBezTo>
                    <a:cubicBezTo>
                      <a:pt x="8606" y="4224"/>
                      <a:pt x="8583" y="3858"/>
                      <a:pt x="8537" y="3493"/>
                    </a:cubicBezTo>
                    <a:cubicBezTo>
                      <a:pt x="8423" y="2740"/>
                      <a:pt x="8172" y="2032"/>
                      <a:pt x="7807" y="1439"/>
                    </a:cubicBezTo>
                    <a:cubicBezTo>
                      <a:pt x="7419" y="846"/>
                      <a:pt x="6871" y="389"/>
                      <a:pt x="6277" y="184"/>
                    </a:cubicBezTo>
                    <a:cubicBezTo>
                      <a:pt x="5958" y="47"/>
                      <a:pt x="5638" y="1"/>
                      <a:pt x="5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4" name="Google Shape;1504;p38"/>
              <p:cNvSpPr/>
              <p:nvPr/>
            </p:nvSpPr>
            <p:spPr>
              <a:xfrm>
                <a:off x="7727710" y="2266879"/>
                <a:ext cx="26386" cy="18329"/>
              </a:xfrm>
              <a:custGeom>
                <a:rect b="b" l="l" r="r" t="t"/>
                <a:pathLst>
                  <a:path extrusionOk="0" h="571" w="822">
                    <a:moveTo>
                      <a:pt x="616" y="0"/>
                    </a:moveTo>
                    <a:cubicBezTo>
                      <a:pt x="571" y="0"/>
                      <a:pt x="548" y="0"/>
                      <a:pt x="502" y="23"/>
                    </a:cubicBezTo>
                    <a:cubicBezTo>
                      <a:pt x="388" y="69"/>
                      <a:pt x="251" y="137"/>
                      <a:pt x="114" y="183"/>
                    </a:cubicBezTo>
                    <a:cubicBezTo>
                      <a:pt x="69" y="206"/>
                      <a:pt x="23" y="251"/>
                      <a:pt x="23" y="297"/>
                    </a:cubicBezTo>
                    <a:cubicBezTo>
                      <a:pt x="0" y="365"/>
                      <a:pt x="0" y="411"/>
                      <a:pt x="23" y="457"/>
                    </a:cubicBezTo>
                    <a:cubicBezTo>
                      <a:pt x="69" y="525"/>
                      <a:pt x="137" y="571"/>
                      <a:pt x="205" y="571"/>
                    </a:cubicBezTo>
                    <a:cubicBezTo>
                      <a:pt x="228" y="571"/>
                      <a:pt x="274" y="571"/>
                      <a:pt x="297" y="548"/>
                    </a:cubicBezTo>
                    <a:cubicBezTo>
                      <a:pt x="434" y="479"/>
                      <a:pt x="571" y="434"/>
                      <a:pt x="708" y="365"/>
                    </a:cubicBezTo>
                    <a:cubicBezTo>
                      <a:pt x="730" y="342"/>
                      <a:pt x="776" y="320"/>
                      <a:pt x="799" y="274"/>
                    </a:cubicBezTo>
                    <a:cubicBezTo>
                      <a:pt x="822" y="206"/>
                      <a:pt x="799" y="137"/>
                      <a:pt x="776" y="91"/>
                    </a:cubicBezTo>
                    <a:cubicBezTo>
                      <a:pt x="753" y="46"/>
                      <a:pt x="708" y="23"/>
                      <a:pt x="6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5" name="Google Shape;1505;p38"/>
              <p:cNvSpPr/>
              <p:nvPr/>
            </p:nvSpPr>
            <p:spPr>
              <a:xfrm>
                <a:off x="7704984" y="2288129"/>
                <a:ext cx="32999" cy="24203"/>
              </a:xfrm>
              <a:custGeom>
                <a:rect b="b" l="l" r="r" t="t"/>
                <a:pathLst>
                  <a:path extrusionOk="0" h="754" w="1028">
                    <a:moveTo>
                      <a:pt x="822" y="0"/>
                    </a:moveTo>
                    <a:cubicBezTo>
                      <a:pt x="822" y="0"/>
                      <a:pt x="799" y="0"/>
                      <a:pt x="777" y="23"/>
                    </a:cubicBezTo>
                    <a:cubicBezTo>
                      <a:pt x="640" y="69"/>
                      <a:pt x="525" y="114"/>
                      <a:pt x="434" y="160"/>
                    </a:cubicBezTo>
                    <a:cubicBezTo>
                      <a:pt x="320" y="205"/>
                      <a:pt x="206" y="297"/>
                      <a:pt x="69" y="411"/>
                    </a:cubicBezTo>
                    <a:cubicBezTo>
                      <a:pt x="23" y="434"/>
                      <a:pt x="0" y="479"/>
                      <a:pt x="0" y="525"/>
                    </a:cubicBezTo>
                    <a:cubicBezTo>
                      <a:pt x="0" y="593"/>
                      <a:pt x="23" y="639"/>
                      <a:pt x="46" y="685"/>
                    </a:cubicBezTo>
                    <a:cubicBezTo>
                      <a:pt x="92" y="730"/>
                      <a:pt x="137" y="753"/>
                      <a:pt x="206" y="753"/>
                    </a:cubicBezTo>
                    <a:cubicBezTo>
                      <a:pt x="252" y="753"/>
                      <a:pt x="297" y="730"/>
                      <a:pt x="343" y="708"/>
                    </a:cubicBezTo>
                    <a:cubicBezTo>
                      <a:pt x="366" y="685"/>
                      <a:pt x="411" y="662"/>
                      <a:pt x="434" y="639"/>
                    </a:cubicBezTo>
                    <a:cubicBezTo>
                      <a:pt x="571" y="548"/>
                      <a:pt x="685" y="479"/>
                      <a:pt x="822" y="434"/>
                    </a:cubicBezTo>
                    <a:lnTo>
                      <a:pt x="868" y="411"/>
                    </a:lnTo>
                    <a:cubicBezTo>
                      <a:pt x="913" y="388"/>
                      <a:pt x="959" y="365"/>
                      <a:pt x="1005" y="320"/>
                    </a:cubicBezTo>
                    <a:cubicBezTo>
                      <a:pt x="1028" y="274"/>
                      <a:pt x="1028" y="205"/>
                      <a:pt x="1028" y="160"/>
                    </a:cubicBezTo>
                    <a:cubicBezTo>
                      <a:pt x="1005" y="114"/>
                      <a:pt x="982" y="69"/>
                      <a:pt x="936" y="46"/>
                    </a:cubicBezTo>
                    <a:cubicBezTo>
                      <a:pt x="891" y="23"/>
                      <a:pt x="868" y="0"/>
                      <a:pt x="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6" name="Google Shape;1506;p38"/>
              <p:cNvSpPr/>
              <p:nvPr/>
            </p:nvSpPr>
            <p:spPr>
              <a:xfrm>
                <a:off x="7867628" y="2340867"/>
                <a:ext cx="24942" cy="54249"/>
              </a:xfrm>
              <a:custGeom>
                <a:rect b="b" l="l" r="r" t="t"/>
                <a:pathLst>
                  <a:path extrusionOk="0" h="1690" w="777">
                    <a:moveTo>
                      <a:pt x="412" y="0"/>
                    </a:moveTo>
                    <a:cubicBezTo>
                      <a:pt x="389" y="0"/>
                      <a:pt x="343" y="0"/>
                      <a:pt x="320" y="23"/>
                    </a:cubicBezTo>
                    <a:cubicBezTo>
                      <a:pt x="275" y="46"/>
                      <a:pt x="229" y="92"/>
                      <a:pt x="229" y="137"/>
                    </a:cubicBezTo>
                    <a:cubicBezTo>
                      <a:pt x="206" y="183"/>
                      <a:pt x="206" y="229"/>
                      <a:pt x="229" y="297"/>
                    </a:cubicBezTo>
                    <a:cubicBezTo>
                      <a:pt x="252" y="320"/>
                      <a:pt x="275" y="366"/>
                      <a:pt x="275" y="388"/>
                    </a:cubicBezTo>
                    <a:cubicBezTo>
                      <a:pt x="297" y="457"/>
                      <a:pt x="320" y="525"/>
                      <a:pt x="320" y="594"/>
                    </a:cubicBezTo>
                    <a:cubicBezTo>
                      <a:pt x="297" y="548"/>
                      <a:pt x="252" y="525"/>
                      <a:pt x="206" y="525"/>
                    </a:cubicBezTo>
                    <a:cubicBezTo>
                      <a:pt x="206" y="525"/>
                      <a:pt x="183" y="525"/>
                      <a:pt x="160" y="548"/>
                    </a:cubicBezTo>
                    <a:cubicBezTo>
                      <a:pt x="69" y="571"/>
                      <a:pt x="1" y="662"/>
                      <a:pt x="24" y="777"/>
                    </a:cubicBezTo>
                    <a:cubicBezTo>
                      <a:pt x="46" y="891"/>
                      <a:pt x="69" y="1005"/>
                      <a:pt x="69" y="1119"/>
                    </a:cubicBezTo>
                    <a:cubicBezTo>
                      <a:pt x="92" y="1233"/>
                      <a:pt x="92" y="1370"/>
                      <a:pt x="69" y="1484"/>
                    </a:cubicBezTo>
                    <a:cubicBezTo>
                      <a:pt x="69" y="1530"/>
                      <a:pt x="92" y="1575"/>
                      <a:pt x="138" y="1621"/>
                    </a:cubicBezTo>
                    <a:cubicBezTo>
                      <a:pt x="160" y="1667"/>
                      <a:pt x="229" y="1690"/>
                      <a:pt x="275" y="1690"/>
                    </a:cubicBezTo>
                    <a:cubicBezTo>
                      <a:pt x="389" y="1690"/>
                      <a:pt x="480" y="1598"/>
                      <a:pt x="480" y="1484"/>
                    </a:cubicBezTo>
                    <a:cubicBezTo>
                      <a:pt x="480" y="1347"/>
                      <a:pt x="480" y="1210"/>
                      <a:pt x="480" y="1073"/>
                    </a:cubicBezTo>
                    <a:cubicBezTo>
                      <a:pt x="480" y="1096"/>
                      <a:pt x="526" y="1096"/>
                      <a:pt x="571" y="1119"/>
                    </a:cubicBezTo>
                    <a:cubicBezTo>
                      <a:pt x="617" y="1119"/>
                      <a:pt x="685" y="1073"/>
                      <a:pt x="708" y="1050"/>
                    </a:cubicBezTo>
                    <a:cubicBezTo>
                      <a:pt x="754" y="1005"/>
                      <a:pt x="777" y="959"/>
                      <a:pt x="777" y="913"/>
                    </a:cubicBezTo>
                    <a:cubicBezTo>
                      <a:pt x="777" y="777"/>
                      <a:pt x="754" y="662"/>
                      <a:pt x="731" y="525"/>
                    </a:cubicBezTo>
                    <a:cubicBezTo>
                      <a:pt x="708" y="388"/>
                      <a:pt x="640" y="229"/>
                      <a:pt x="594" y="115"/>
                    </a:cubicBezTo>
                    <a:cubicBezTo>
                      <a:pt x="571" y="46"/>
                      <a:pt x="503" y="0"/>
                      <a:pt x="4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07" name="Google Shape;1507;p38"/>
            <p:cNvSpPr/>
            <p:nvPr/>
          </p:nvSpPr>
          <p:spPr>
            <a:xfrm flipH="1" rot="758230">
              <a:off x="4417368" y="3501417"/>
              <a:ext cx="34903" cy="17191"/>
            </a:xfrm>
            <a:custGeom>
              <a:rect b="b" l="l" r="r" t="t"/>
              <a:pathLst>
                <a:path extrusionOk="0" h="754" w="1531">
                  <a:moveTo>
                    <a:pt x="914" y="0"/>
                  </a:moveTo>
                  <a:cubicBezTo>
                    <a:pt x="845" y="0"/>
                    <a:pt x="754" y="0"/>
                    <a:pt x="685" y="23"/>
                  </a:cubicBezTo>
                  <a:cubicBezTo>
                    <a:pt x="663" y="23"/>
                    <a:pt x="640" y="23"/>
                    <a:pt x="617" y="46"/>
                  </a:cubicBezTo>
                  <a:cubicBezTo>
                    <a:pt x="503" y="46"/>
                    <a:pt x="389" y="46"/>
                    <a:pt x="275" y="69"/>
                  </a:cubicBezTo>
                  <a:cubicBezTo>
                    <a:pt x="252" y="69"/>
                    <a:pt x="229" y="69"/>
                    <a:pt x="206" y="91"/>
                  </a:cubicBezTo>
                  <a:cubicBezTo>
                    <a:pt x="115" y="91"/>
                    <a:pt x="46" y="137"/>
                    <a:pt x="24" y="228"/>
                  </a:cubicBezTo>
                  <a:cubicBezTo>
                    <a:pt x="1" y="274"/>
                    <a:pt x="1" y="320"/>
                    <a:pt x="24" y="365"/>
                  </a:cubicBezTo>
                  <a:cubicBezTo>
                    <a:pt x="46" y="411"/>
                    <a:pt x="92" y="434"/>
                    <a:pt x="138" y="457"/>
                  </a:cubicBezTo>
                  <a:cubicBezTo>
                    <a:pt x="161" y="479"/>
                    <a:pt x="206" y="479"/>
                    <a:pt x="252" y="502"/>
                  </a:cubicBezTo>
                  <a:cubicBezTo>
                    <a:pt x="275" y="525"/>
                    <a:pt x="297" y="548"/>
                    <a:pt x="320" y="571"/>
                  </a:cubicBezTo>
                  <a:cubicBezTo>
                    <a:pt x="526" y="639"/>
                    <a:pt x="708" y="708"/>
                    <a:pt x="914" y="730"/>
                  </a:cubicBezTo>
                  <a:cubicBezTo>
                    <a:pt x="982" y="730"/>
                    <a:pt x="1051" y="753"/>
                    <a:pt x="1142" y="753"/>
                  </a:cubicBezTo>
                  <a:cubicBezTo>
                    <a:pt x="1210" y="753"/>
                    <a:pt x="1302" y="708"/>
                    <a:pt x="1325" y="616"/>
                  </a:cubicBezTo>
                  <a:cubicBezTo>
                    <a:pt x="1325" y="616"/>
                    <a:pt x="1325" y="594"/>
                    <a:pt x="1325" y="594"/>
                  </a:cubicBezTo>
                  <a:cubicBezTo>
                    <a:pt x="1370" y="571"/>
                    <a:pt x="1416" y="525"/>
                    <a:pt x="1439" y="479"/>
                  </a:cubicBezTo>
                  <a:cubicBezTo>
                    <a:pt x="1462" y="457"/>
                    <a:pt x="1462" y="434"/>
                    <a:pt x="1462" y="411"/>
                  </a:cubicBezTo>
                  <a:cubicBezTo>
                    <a:pt x="1484" y="365"/>
                    <a:pt x="1507" y="320"/>
                    <a:pt x="1530" y="274"/>
                  </a:cubicBezTo>
                  <a:cubicBezTo>
                    <a:pt x="1530" y="206"/>
                    <a:pt x="1484" y="137"/>
                    <a:pt x="1393" y="91"/>
                  </a:cubicBezTo>
                  <a:cubicBezTo>
                    <a:pt x="1374" y="54"/>
                    <a:pt x="1310" y="17"/>
                    <a:pt x="1250" y="17"/>
                  </a:cubicBezTo>
                  <a:cubicBezTo>
                    <a:pt x="1236" y="17"/>
                    <a:pt x="1223" y="19"/>
                    <a:pt x="1210" y="23"/>
                  </a:cubicBezTo>
                  <a:lnTo>
                    <a:pt x="1165" y="23"/>
                  </a:lnTo>
                  <a:cubicBezTo>
                    <a:pt x="1119" y="23"/>
                    <a:pt x="1096" y="23"/>
                    <a:pt x="1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 flipH="1" rot="758230">
              <a:off x="4304185" y="3450623"/>
              <a:ext cx="103568" cy="56224"/>
            </a:xfrm>
            <a:custGeom>
              <a:rect b="b" l="l" r="r" t="t"/>
              <a:pathLst>
                <a:path extrusionOk="0" h="2466" w="4543">
                  <a:moveTo>
                    <a:pt x="2374" y="0"/>
                  </a:moveTo>
                  <a:cubicBezTo>
                    <a:pt x="2305" y="23"/>
                    <a:pt x="2260" y="46"/>
                    <a:pt x="2191" y="69"/>
                  </a:cubicBezTo>
                  <a:cubicBezTo>
                    <a:pt x="2146" y="91"/>
                    <a:pt x="2100" y="137"/>
                    <a:pt x="2054" y="183"/>
                  </a:cubicBezTo>
                  <a:cubicBezTo>
                    <a:pt x="1963" y="228"/>
                    <a:pt x="1895" y="297"/>
                    <a:pt x="1849" y="365"/>
                  </a:cubicBezTo>
                  <a:cubicBezTo>
                    <a:pt x="1758" y="434"/>
                    <a:pt x="1712" y="502"/>
                    <a:pt x="1644" y="548"/>
                  </a:cubicBezTo>
                  <a:cubicBezTo>
                    <a:pt x="1575" y="616"/>
                    <a:pt x="1507" y="662"/>
                    <a:pt x="1438" y="708"/>
                  </a:cubicBezTo>
                  <a:lnTo>
                    <a:pt x="1415" y="730"/>
                  </a:lnTo>
                  <a:cubicBezTo>
                    <a:pt x="1210" y="845"/>
                    <a:pt x="982" y="982"/>
                    <a:pt x="731" y="1073"/>
                  </a:cubicBezTo>
                  <a:cubicBezTo>
                    <a:pt x="548" y="1119"/>
                    <a:pt x="343" y="1164"/>
                    <a:pt x="160" y="1187"/>
                  </a:cubicBezTo>
                  <a:cubicBezTo>
                    <a:pt x="114" y="1210"/>
                    <a:pt x="69" y="1233"/>
                    <a:pt x="46" y="1278"/>
                  </a:cubicBezTo>
                  <a:cubicBezTo>
                    <a:pt x="0" y="1324"/>
                    <a:pt x="0" y="1370"/>
                    <a:pt x="0" y="1415"/>
                  </a:cubicBezTo>
                  <a:cubicBezTo>
                    <a:pt x="23" y="1507"/>
                    <a:pt x="91" y="1575"/>
                    <a:pt x="206" y="1575"/>
                  </a:cubicBezTo>
                  <a:cubicBezTo>
                    <a:pt x="206" y="1598"/>
                    <a:pt x="228" y="1621"/>
                    <a:pt x="251" y="1644"/>
                  </a:cubicBezTo>
                  <a:cubicBezTo>
                    <a:pt x="297" y="1712"/>
                    <a:pt x="365" y="1780"/>
                    <a:pt x="411" y="1849"/>
                  </a:cubicBezTo>
                  <a:cubicBezTo>
                    <a:pt x="479" y="1917"/>
                    <a:pt x="525" y="1986"/>
                    <a:pt x="594" y="2054"/>
                  </a:cubicBezTo>
                  <a:cubicBezTo>
                    <a:pt x="708" y="2191"/>
                    <a:pt x="799" y="2283"/>
                    <a:pt x="913" y="2351"/>
                  </a:cubicBezTo>
                  <a:cubicBezTo>
                    <a:pt x="1050" y="2442"/>
                    <a:pt x="1210" y="2465"/>
                    <a:pt x="1392" y="2465"/>
                  </a:cubicBezTo>
                  <a:cubicBezTo>
                    <a:pt x="1575" y="2465"/>
                    <a:pt x="1758" y="2442"/>
                    <a:pt x="1917" y="2397"/>
                  </a:cubicBezTo>
                  <a:cubicBezTo>
                    <a:pt x="2169" y="2351"/>
                    <a:pt x="2397" y="2283"/>
                    <a:pt x="2602" y="2214"/>
                  </a:cubicBezTo>
                  <a:cubicBezTo>
                    <a:pt x="2990" y="2100"/>
                    <a:pt x="3287" y="1986"/>
                    <a:pt x="3561" y="1872"/>
                  </a:cubicBezTo>
                  <a:cubicBezTo>
                    <a:pt x="3835" y="1758"/>
                    <a:pt x="4109" y="1621"/>
                    <a:pt x="4314" y="1438"/>
                  </a:cubicBezTo>
                  <a:cubicBezTo>
                    <a:pt x="4360" y="1415"/>
                    <a:pt x="4383" y="1392"/>
                    <a:pt x="4428" y="1347"/>
                  </a:cubicBezTo>
                  <a:cubicBezTo>
                    <a:pt x="4474" y="1301"/>
                    <a:pt x="4474" y="1255"/>
                    <a:pt x="4497" y="1210"/>
                  </a:cubicBezTo>
                  <a:cubicBezTo>
                    <a:pt x="4520" y="1164"/>
                    <a:pt x="4542" y="1119"/>
                    <a:pt x="4542" y="1073"/>
                  </a:cubicBezTo>
                  <a:cubicBezTo>
                    <a:pt x="4520" y="1004"/>
                    <a:pt x="4520" y="959"/>
                    <a:pt x="4474" y="890"/>
                  </a:cubicBezTo>
                  <a:cubicBezTo>
                    <a:pt x="4428" y="776"/>
                    <a:pt x="4314" y="685"/>
                    <a:pt x="4223" y="594"/>
                  </a:cubicBezTo>
                  <a:cubicBezTo>
                    <a:pt x="4086" y="479"/>
                    <a:pt x="3926" y="411"/>
                    <a:pt x="3766" y="342"/>
                  </a:cubicBezTo>
                  <a:cubicBezTo>
                    <a:pt x="3447" y="183"/>
                    <a:pt x="3127" y="69"/>
                    <a:pt x="2762" y="23"/>
                  </a:cubicBezTo>
                  <a:cubicBezTo>
                    <a:pt x="2694" y="0"/>
                    <a:pt x="2602" y="0"/>
                    <a:pt x="25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 flipH="1" rot="758230">
              <a:off x="4230071" y="3281549"/>
              <a:ext cx="316905" cy="242019"/>
            </a:xfrm>
            <a:custGeom>
              <a:rect b="b" l="l" r="r" t="t"/>
              <a:pathLst>
                <a:path extrusionOk="0" h="10615" w="13901">
                  <a:moveTo>
                    <a:pt x="10500" y="7556"/>
                  </a:moveTo>
                  <a:lnTo>
                    <a:pt x="10591" y="7579"/>
                  </a:lnTo>
                  <a:lnTo>
                    <a:pt x="10659" y="7579"/>
                  </a:lnTo>
                  <a:cubicBezTo>
                    <a:pt x="10751" y="7579"/>
                    <a:pt x="10842" y="7579"/>
                    <a:pt x="10911" y="7556"/>
                  </a:cubicBezTo>
                  <a:lnTo>
                    <a:pt x="10911" y="7556"/>
                  </a:lnTo>
                  <a:cubicBezTo>
                    <a:pt x="10728" y="7807"/>
                    <a:pt x="10522" y="8058"/>
                    <a:pt x="10271" y="8286"/>
                  </a:cubicBezTo>
                  <a:cubicBezTo>
                    <a:pt x="10294" y="8218"/>
                    <a:pt x="10294" y="8126"/>
                    <a:pt x="10317" y="8035"/>
                  </a:cubicBezTo>
                  <a:cubicBezTo>
                    <a:pt x="10340" y="7921"/>
                    <a:pt x="10363" y="7807"/>
                    <a:pt x="10408" y="7716"/>
                  </a:cubicBezTo>
                  <a:cubicBezTo>
                    <a:pt x="10431" y="7647"/>
                    <a:pt x="10477" y="7601"/>
                    <a:pt x="10500" y="7556"/>
                  </a:cubicBezTo>
                  <a:close/>
                  <a:moveTo>
                    <a:pt x="4565" y="9245"/>
                  </a:moveTo>
                  <a:cubicBezTo>
                    <a:pt x="4474" y="9359"/>
                    <a:pt x="4405" y="9519"/>
                    <a:pt x="4337" y="9701"/>
                  </a:cubicBezTo>
                  <a:cubicBezTo>
                    <a:pt x="4223" y="9679"/>
                    <a:pt x="4131" y="9633"/>
                    <a:pt x="4017" y="9610"/>
                  </a:cubicBezTo>
                  <a:cubicBezTo>
                    <a:pt x="3766" y="9519"/>
                    <a:pt x="3492" y="9405"/>
                    <a:pt x="3241" y="9268"/>
                  </a:cubicBezTo>
                  <a:lnTo>
                    <a:pt x="3241" y="9268"/>
                  </a:lnTo>
                  <a:cubicBezTo>
                    <a:pt x="3401" y="9291"/>
                    <a:pt x="3584" y="9291"/>
                    <a:pt x="3766" y="9291"/>
                  </a:cubicBezTo>
                  <a:cubicBezTo>
                    <a:pt x="3926" y="9291"/>
                    <a:pt x="4109" y="9291"/>
                    <a:pt x="4291" y="9268"/>
                  </a:cubicBezTo>
                  <a:cubicBezTo>
                    <a:pt x="4382" y="9268"/>
                    <a:pt x="4474" y="9245"/>
                    <a:pt x="4565" y="9245"/>
                  </a:cubicBezTo>
                  <a:close/>
                  <a:moveTo>
                    <a:pt x="5136" y="9245"/>
                  </a:moveTo>
                  <a:lnTo>
                    <a:pt x="5136" y="9268"/>
                  </a:lnTo>
                  <a:lnTo>
                    <a:pt x="5204" y="9268"/>
                  </a:lnTo>
                  <a:cubicBezTo>
                    <a:pt x="5227" y="9268"/>
                    <a:pt x="5250" y="9268"/>
                    <a:pt x="5295" y="9291"/>
                  </a:cubicBezTo>
                  <a:cubicBezTo>
                    <a:pt x="5318" y="9313"/>
                    <a:pt x="5364" y="9336"/>
                    <a:pt x="5410" y="9359"/>
                  </a:cubicBezTo>
                  <a:cubicBezTo>
                    <a:pt x="5478" y="9427"/>
                    <a:pt x="5547" y="9496"/>
                    <a:pt x="5592" y="9587"/>
                  </a:cubicBezTo>
                  <a:cubicBezTo>
                    <a:pt x="5684" y="9679"/>
                    <a:pt x="5729" y="9815"/>
                    <a:pt x="5798" y="9952"/>
                  </a:cubicBezTo>
                  <a:lnTo>
                    <a:pt x="5638" y="9952"/>
                  </a:lnTo>
                  <a:cubicBezTo>
                    <a:pt x="5341" y="9907"/>
                    <a:pt x="5022" y="9861"/>
                    <a:pt x="4702" y="9793"/>
                  </a:cubicBezTo>
                  <a:lnTo>
                    <a:pt x="4748" y="9679"/>
                  </a:lnTo>
                  <a:cubicBezTo>
                    <a:pt x="4793" y="9587"/>
                    <a:pt x="4862" y="9496"/>
                    <a:pt x="4907" y="9405"/>
                  </a:cubicBezTo>
                  <a:cubicBezTo>
                    <a:pt x="4953" y="9382"/>
                    <a:pt x="4976" y="9336"/>
                    <a:pt x="5022" y="9313"/>
                  </a:cubicBezTo>
                  <a:cubicBezTo>
                    <a:pt x="5044" y="9291"/>
                    <a:pt x="5067" y="9291"/>
                    <a:pt x="5090" y="9268"/>
                  </a:cubicBezTo>
                  <a:lnTo>
                    <a:pt x="5136" y="9245"/>
                  </a:lnTo>
                  <a:close/>
                  <a:moveTo>
                    <a:pt x="7715" y="7738"/>
                  </a:moveTo>
                  <a:cubicBezTo>
                    <a:pt x="7920" y="7761"/>
                    <a:pt x="8171" y="7830"/>
                    <a:pt x="8400" y="7921"/>
                  </a:cubicBezTo>
                  <a:cubicBezTo>
                    <a:pt x="8788" y="8058"/>
                    <a:pt x="9130" y="8263"/>
                    <a:pt x="9473" y="8492"/>
                  </a:cubicBezTo>
                  <a:cubicBezTo>
                    <a:pt x="9564" y="8583"/>
                    <a:pt x="9678" y="8651"/>
                    <a:pt x="9769" y="8743"/>
                  </a:cubicBezTo>
                  <a:cubicBezTo>
                    <a:pt x="9450" y="8971"/>
                    <a:pt x="9130" y="9176"/>
                    <a:pt x="8788" y="9336"/>
                  </a:cubicBezTo>
                  <a:lnTo>
                    <a:pt x="8833" y="9336"/>
                  </a:lnTo>
                  <a:cubicBezTo>
                    <a:pt x="8354" y="9564"/>
                    <a:pt x="7829" y="9747"/>
                    <a:pt x="7304" y="9838"/>
                  </a:cubicBezTo>
                  <a:cubicBezTo>
                    <a:pt x="6962" y="9907"/>
                    <a:pt x="6574" y="9952"/>
                    <a:pt x="6208" y="9952"/>
                  </a:cubicBezTo>
                  <a:cubicBezTo>
                    <a:pt x="6186" y="9861"/>
                    <a:pt x="6140" y="9747"/>
                    <a:pt x="6094" y="9656"/>
                  </a:cubicBezTo>
                  <a:cubicBezTo>
                    <a:pt x="6026" y="9542"/>
                    <a:pt x="5957" y="9450"/>
                    <a:pt x="5866" y="9313"/>
                  </a:cubicBezTo>
                  <a:cubicBezTo>
                    <a:pt x="5798" y="9199"/>
                    <a:pt x="5684" y="9108"/>
                    <a:pt x="5592" y="9039"/>
                  </a:cubicBezTo>
                  <a:cubicBezTo>
                    <a:pt x="5798" y="8971"/>
                    <a:pt x="5980" y="8925"/>
                    <a:pt x="6140" y="8857"/>
                  </a:cubicBezTo>
                  <a:cubicBezTo>
                    <a:pt x="6414" y="8743"/>
                    <a:pt x="6665" y="8629"/>
                    <a:pt x="6893" y="8469"/>
                  </a:cubicBezTo>
                  <a:cubicBezTo>
                    <a:pt x="7007" y="8400"/>
                    <a:pt x="7099" y="8332"/>
                    <a:pt x="7213" y="8241"/>
                  </a:cubicBezTo>
                  <a:cubicBezTo>
                    <a:pt x="7350" y="8126"/>
                    <a:pt x="7487" y="8012"/>
                    <a:pt x="7578" y="7898"/>
                  </a:cubicBezTo>
                  <a:cubicBezTo>
                    <a:pt x="7624" y="7830"/>
                    <a:pt x="7669" y="7784"/>
                    <a:pt x="7715" y="7738"/>
                  </a:cubicBezTo>
                  <a:close/>
                  <a:moveTo>
                    <a:pt x="11070" y="1"/>
                  </a:moveTo>
                  <a:cubicBezTo>
                    <a:pt x="10911" y="23"/>
                    <a:pt x="10751" y="46"/>
                    <a:pt x="10568" y="92"/>
                  </a:cubicBezTo>
                  <a:cubicBezTo>
                    <a:pt x="10134" y="229"/>
                    <a:pt x="9769" y="503"/>
                    <a:pt x="9404" y="777"/>
                  </a:cubicBezTo>
                  <a:cubicBezTo>
                    <a:pt x="9267" y="891"/>
                    <a:pt x="9153" y="982"/>
                    <a:pt x="9016" y="1073"/>
                  </a:cubicBezTo>
                  <a:cubicBezTo>
                    <a:pt x="8925" y="1142"/>
                    <a:pt x="8833" y="1188"/>
                    <a:pt x="8765" y="1233"/>
                  </a:cubicBezTo>
                  <a:cubicBezTo>
                    <a:pt x="8651" y="1279"/>
                    <a:pt x="8537" y="1302"/>
                    <a:pt x="8423" y="1324"/>
                  </a:cubicBezTo>
                  <a:lnTo>
                    <a:pt x="8217" y="1324"/>
                  </a:lnTo>
                  <a:cubicBezTo>
                    <a:pt x="8080" y="1324"/>
                    <a:pt x="7943" y="1324"/>
                    <a:pt x="7806" y="1302"/>
                  </a:cubicBezTo>
                  <a:cubicBezTo>
                    <a:pt x="7532" y="1302"/>
                    <a:pt x="7258" y="1256"/>
                    <a:pt x="7007" y="1233"/>
                  </a:cubicBezTo>
                  <a:lnTo>
                    <a:pt x="6733" y="1188"/>
                  </a:lnTo>
                  <a:cubicBezTo>
                    <a:pt x="6231" y="1142"/>
                    <a:pt x="5775" y="1073"/>
                    <a:pt x="5295" y="1051"/>
                  </a:cubicBezTo>
                  <a:lnTo>
                    <a:pt x="5090" y="1051"/>
                  </a:lnTo>
                  <a:cubicBezTo>
                    <a:pt x="4885" y="1051"/>
                    <a:pt x="4702" y="1073"/>
                    <a:pt x="4542" y="1096"/>
                  </a:cubicBezTo>
                  <a:cubicBezTo>
                    <a:pt x="4314" y="1119"/>
                    <a:pt x="4109" y="1165"/>
                    <a:pt x="3926" y="1256"/>
                  </a:cubicBezTo>
                  <a:cubicBezTo>
                    <a:pt x="3743" y="1347"/>
                    <a:pt x="3606" y="1507"/>
                    <a:pt x="3538" y="1667"/>
                  </a:cubicBezTo>
                  <a:cubicBezTo>
                    <a:pt x="3515" y="1713"/>
                    <a:pt x="3492" y="1758"/>
                    <a:pt x="3469" y="1804"/>
                  </a:cubicBezTo>
                  <a:cubicBezTo>
                    <a:pt x="3447" y="1849"/>
                    <a:pt x="3447" y="1895"/>
                    <a:pt x="3447" y="1964"/>
                  </a:cubicBezTo>
                  <a:cubicBezTo>
                    <a:pt x="3424" y="2078"/>
                    <a:pt x="3424" y="2215"/>
                    <a:pt x="3447" y="2306"/>
                  </a:cubicBezTo>
                  <a:cubicBezTo>
                    <a:pt x="3447" y="2443"/>
                    <a:pt x="3492" y="2580"/>
                    <a:pt x="3515" y="2694"/>
                  </a:cubicBezTo>
                  <a:cubicBezTo>
                    <a:pt x="3584" y="2854"/>
                    <a:pt x="3652" y="3014"/>
                    <a:pt x="3743" y="3219"/>
                  </a:cubicBezTo>
                  <a:cubicBezTo>
                    <a:pt x="3903" y="3516"/>
                    <a:pt x="4109" y="3812"/>
                    <a:pt x="4382" y="4086"/>
                  </a:cubicBezTo>
                  <a:cubicBezTo>
                    <a:pt x="4885" y="4566"/>
                    <a:pt x="5547" y="4954"/>
                    <a:pt x="6323" y="5182"/>
                  </a:cubicBezTo>
                  <a:cubicBezTo>
                    <a:pt x="6802" y="5319"/>
                    <a:pt x="7304" y="5387"/>
                    <a:pt x="7806" y="5387"/>
                  </a:cubicBezTo>
                  <a:lnTo>
                    <a:pt x="8080" y="5387"/>
                  </a:lnTo>
                  <a:cubicBezTo>
                    <a:pt x="8057" y="5707"/>
                    <a:pt x="8012" y="6004"/>
                    <a:pt x="7966" y="6278"/>
                  </a:cubicBezTo>
                  <a:cubicBezTo>
                    <a:pt x="7966" y="6278"/>
                    <a:pt x="7966" y="6300"/>
                    <a:pt x="7966" y="6300"/>
                  </a:cubicBezTo>
                  <a:cubicBezTo>
                    <a:pt x="7966" y="6300"/>
                    <a:pt x="7966" y="6323"/>
                    <a:pt x="7966" y="6323"/>
                  </a:cubicBezTo>
                  <a:cubicBezTo>
                    <a:pt x="7898" y="6597"/>
                    <a:pt x="7783" y="6871"/>
                    <a:pt x="7669" y="7122"/>
                  </a:cubicBezTo>
                  <a:cubicBezTo>
                    <a:pt x="7555" y="7305"/>
                    <a:pt x="7418" y="7510"/>
                    <a:pt x="7258" y="7670"/>
                  </a:cubicBezTo>
                  <a:cubicBezTo>
                    <a:pt x="7258" y="7693"/>
                    <a:pt x="7258" y="7693"/>
                    <a:pt x="7258" y="7693"/>
                  </a:cubicBezTo>
                  <a:cubicBezTo>
                    <a:pt x="7258" y="7693"/>
                    <a:pt x="7236" y="7716"/>
                    <a:pt x="7236" y="7716"/>
                  </a:cubicBezTo>
                  <a:cubicBezTo>
                    <a:pt x="7099" y="7853"/>
                    <a:pt x="6916" y="8012"/>
                    <a:pt x="6756" y="8126"/>
                  </a:cubicBezTo>
                  <a:cubicBezTo>
                    <a:pt x="6437" y="8309"/>
                    <a:pt x="6094" y="8469"/>
                    <a:pt x="5706" y="8606"/>
                  </a:cubicBezTo>
                  <a:cubicBezTo>
                    <a:pt x="5204" y="8766"/>
                    <a:pt x="4679" y="8880"/>
                    <a:pt x="4109" y="8902"/>
                  </a:cubicBezTo>
                  <a:lnTo>
                    <a:pt x="3789" y="8902"/>
                  </a:lnTo>
                  <a:cubicBezTo>
                    <a:pt x="3401" y="8902"/>
                    <a:pt x="3013" y="8880"/>
                    <a:pt x="2648" y="8811"/>
                  </a:cubicBezTo>
                  <a:cubicBezTo>
                    <a:pt x="2260" y="8720"/>
                    <a:pt x="1940" y="8606"/>
                    <a:pt x="1643" y="8446"/>
                  </a:cubicBezTo>
                  <a:cubicBezTo>
                    <a:pt x="1461" y="8355"/>
                    <a:pt x="1278" y="8241"/>
                    <a:pt x="1118" y="8081"/>
                  </a:cubicBezTo>
                  <a:lnTo>
                    <a:pt x="1073" y="8058"/>
                  </a:lnTo>
                  <a:cubicBezTo>
                    <a:pt x="959" y="7944"/>
                    <a:pt x="845" y="7807"/>
                    <a:pt x="730" y="7647"/>
                  </a:cubicBezTo>
                  <a:cubicBezTo>
                    <a:pt x="639" y="7510"/>
                    <a:pt x="571" y="7328"/>
                    <a:pt x="502" y="7168"/>
                  </a:cubicBezTo>
                  <a:cubicBezTo>
                    <a:pt x="457" y="7008"/>
                    <a:pt x="411" y="6848"/>
                    <a:pt x="388" y="6688"/>
                  </a:cubicBezTo>
                  <a:cubicBezTo>
                    <a:pt x="388" y="6597"/>
                    <a:pt x="297" y="6529"/>
                    <a:pt x="205" y="6529"/>
                  </a:cubicBezTo>
                  <a:cubicBezTo>
                    <a:pt x="68" y="6551"/>
                    <a:pt x="0" y="6643"/>
                    <a:pt x="23" y="6757"/>
                  </a:cubicBezTo>
                  <a:cubicBezTo>
                    <a:pt x="68" y="7076"/>
                    <a:pt x="160" y="7373"/>
                    <a:pt x="297" y="7647"/>
                  </a:cubicBezTo>
                  <a:cubicBezTo>
                    <a:pt x="411" y="7875"/>
                    <a:pt x="593" y="8104"/>
                    <a:pt x="799" y="8309"/>
                  </a:cubicBezTo>
                  <a:cubicBezTo>
                    <a:pt x="1050" y="8560"/>
                    <a:pt x="1370" y="8743"/>
                    <a:pt x="1735" y="8902"/>
                  </a:cubicBezTo>
                  <a:cubicBezTo>
                    <a:pt x="1735" y="8925"/>
                    <a:pt x="1758" y="8948"/>
                    <a:pt x="1758" y="8948"/>
                  </a:cubicBezTo>
                  <a:cubicBezTo>
                    <a:pt x="2123" y="9245"/>
                    <a:pt x="2534" y="9519"/>
                    <a:pt x="2944" y="9724"/>
                  </a:cubicBezTo>
                  <a:cubicBezTo>
                    <a:pt x="3333" y="9952"/>
                    <a:pt x="3766" y="10135"/>
                    <a:pt x="4223" y="10272"/>
                  </a:cubicBezTo>
                  <a:cubicBezTo>
                    <a:pt x="4907" y="10500"/>
                    <a:pt x="5615" y="10614"/>
                    <a:pt x="6323" y="10614"/>
                  </a:cubicBezTo>
                  <a:cubicBezTo>
                    <a:pt x="6528" y="10614"/>
                    <a:pt x="6756" y="10592"/>
                    <a:pt x="6985" y="10569"/>
                  </a:cubicBezTo>
                  <a:cubicBezTo>
                    <a:pt x="7920" y="10477"/>
                    <a:pt x="8833" y="10158"/>
                    <a:pt x="9632" y="9633"/>
                  </a:cubicBezTo>
                  <a:cubicBezTo>
                    <a:pt x="10043" y="9359"/>
                    <a:pt x="10408" y="9062"/>
                    <a:pt x="10751" y="8720"/>
                  </a:cubicBezTo>
                  <a:cubicBezTo>
                    <a:pt x="11116" y="8355"/>
                    <a:pt x="11413" y="7967"/>
                    <a:pt x="11595" y="7533"/>
                  </a:cubicBezTo>
                  <a:cubicBezTo>
                    <a:pt x="11595" y="7510"/>
                    <a:pt x="11618" y="7464"/>
                    <a:pt x="11641" y="7419"/>
                  </a:cubicBezTo>
                  <a:cubicBezTo>
                    <a:pt x="11892" y="7350"/>
                    <a:pt x="12120" y="7236"/>
                    <a:pt x="12349" y="7099"/>
                  </a:cubicBezTo>
                  <a:cubicBezTo>
                    <a:pt x="12622" y="6940"/>
                    <a:pt x="12873" y="6757"/>
                    <a:pt x="13079" y="6506"/>
                  </a:cubicBezTo>
                  <a:cubicBezTo>
                    <a:pt x="13330" y="6232"/>
                    <a:pt x="13535" y="5912"/>
                    <a:pt x="13672" y="5502"/>
                  </a:cubicBezTo>
                  <a:cubicBezTo>
                    <a:pt x="13764" y="5296"/>
                    <a:pt x="13809" y="5091"/>
                    <a:pt x="13855" y="4908"/>
                  </a:cubicBezTo>
                  <a:cubicBezTo>
                    <a:pt x="13878" y="4680"/>
                    <a:pt x="13901" y="4452"/>
                    <a:pt x="13901" y="4178"/>
                  </a:cubicBezTo>
                  <a:cubicBezTo>
                    <a:pt x="13901" y="4132"/>
                    <a:pt x="13901" y="4086"/>
                    <a:pt x="13855" y="4041"/>
                  </a:cubicBezTo>
                  <a:cubicBezTo>
                    <a:pt x="13832" y="4018"/>
                    <a:pt x="13786" y="3995"/>
                    <a:pt x="13741" y="3995"/>
                  </a:cubicBezTo>
                  <a:cubicBezTo>
                    <a:pt x="13627" y="3995"/>
                    <a:pt x="13535" y="4064"/>
                    <a:pt x="13535" y="4155"/>
                  </a:cubicBezTo>
                  <a:cubicBezTo>
                    <a:pt x="13535" y="4406"/>
                    <a:pt x="13513" y="4657"/>
                    <a:pt x="13467" y="4908"/>
                  </a:cubicBezTo>
                  <a:cubicBezTo>
                    <a:pt x="13398" y="5205"/>
                    <a:pt x="13284" y="5479"/>
                    <a:pt x="13170" y="5730"/>
                  </a:cubicBezTo>
                  <a:cubicBezTo>
                    <a:pt x="13056" y="5935"/>
                    <a:pt x="12919" y="6118"/>
                    <a:pt x="12782" y="6278"/>
                  </a:cubicBezTo>
                  <a:cubicBezTo>
                    <a:pt x="12622" y="6437"/>
                    <a:pt x="12463" y="6574"/>
                    <a:pt x="12280" y="6711"/>
                  </a:cubicBezTo>
                  <a:cubicBezTo>
                    <a:pt x="12052" y="6848"/>
                    <a:pt x="11824" y="6962"/>
                    <a:pt x="11572" y="7054"/>
                  </a:cubicBezTo>
                  <a:cubicBezTo>
                    <a:pt x="11299" y="7122"/>
                    <a:pt x="11070" y="7168"/>
                    <a:pt x="10819" y="7191"/>
                  </a:cubicBezTo>
                  <a:lnTo>
                    <a:pt x="10682" y="7191"/>
                  </a:lnTo>
                  <a:cubicBezTo>
                    <a:pt x="10500" y="7191"/>
                    <a:pt x="10317" y="7168"/>
                    <a:pt x="10134" y="7145"/>
                  </a:cubicBezTo>
                  <a:cubicBezTo>
                    <a:pt x="9929" y="7099"/>
                    <a:pt x="9746" y="7031"/>
                    <a:pt x="9564" y="6940"/>
                  </a:cubicBezTo>
                  <a:cubicBezTo>
                    <a:pt x="9404" y="6848"/>
                    <a:pt x="9290" y="6757"/>
                    <a:pt x="9176" y="6666"/>
                  </a:cubicBezTo>
                  <a:cubicBezTo>
                    <a:pt x="9062" y="6551"/>
                    <a:pt x="8970" y="6437"/>
                    <a:pt x="8879" y="6323"/>
                  </a:cubicBezTo>
                  <a:cubicBezTo>
                    <a:pt x="8788" y="6163"/>
                    <a:pt x="8696" y="6004"/>
                    <a:pt x="8651" y="5821"/>
                  </a:cubicBezTo>
                  <a:cubicBezTo>
                    <a:pt x="8605" y="5661"/>
                    <a:pt x="8560" y="5502"/>
                    <a:pt x="8537" y="5319"/>
                  </a:cubicBezTo>
                  <a:cubicBezTo>
                    <a:pt x="8925" y="5273"/>
                    <a:pt x="9267" y="5182"/>
                    <a:pt x="9609" y="5045"/>
                  </a:cubicBezTo>
                  <a:cubicBezTo>
                    <a:pt x="9975" y="4885"/>
                    <a:pt x="10317" y="4657"/>
                    <a:pt x="10728" y="4360"/>
                  </a:cubicBezTo>
                  <a:cubicBezTo>
                    <a:pt x="11025" y="4109"/>
                    <a:pt x="11321" y="3812"/>
                    <a:pt x="11572" y="3493"/>
                  </a:cubicBezTo>
                  <a:cubicBezTo>
                    <a:pt x="11824" y="3173"/>
                    <a:pt x="12006" y="2831"/>
                    <a:pt x="12143" y="2466"/>
                  </a:cubicBezTo>
                  <a:cubicBezTo>
                    <a:pt x="12212" y="2306"/>
                    <a:pt x="12234" y="2146"/>
                    <a:pt x="12280" y="1964"/>
                  </a:cubicBezTo>
                  <a:cubicBezTo>
                    <a:pt x="12303" y="1804"/>
                    <a:pt x="12303" y="1667"/>
                    <a:pt x="12303" y="1484"/>
                  </a:cubicBezTo>
                  <a:cubicBezTo>
                    <a:pt x="12303" y="1142"/>
                    <a:pt x="12234" y="845"/>
                    <a:pt x="12120" y="594"/>
                  </a:cubicBezTo>
                  <a:cubicBezTo>
                    <a:pt x="12052" y="503"/>
                    <a:pt x="11983" y="389"/>
                    <a:pt x="11892" y="297"/>
                  </a:cubicBezTo>
                  <a:cubicBezTo>
                    <a:pt x="11778" y="206"/>
                    <a:pt x="11664" y="138"/>
                    <a:pt x="11504" y="69"/>
                  </a:cubicBezTo>
                  <a:cubicBezTo>
                    <a:pt x="11458" y="46"/>
                    <a:pt x="11390" y="46"/>
                    <a:pt x="11299" y="23"/>
                  </a:cubicBezTo>
                  <a:cubicBezTo>
                    <a:pt x="11230" y="23"/>
                    <a:pt x="11162" y="1"/>
                    <a:pt x="11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0" name="Google Shape;1510;p38"/>
          <p:cNvSpPr txBox="1"/>
          <p:nvPr/>
        </p:nvSpPr>
        <p:spPr>
          <a:xfrm>
            <a:off x="5465675" y="525125"/>
            <a:ext cx="3573600" cy="135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5"/>
                </a:solidFill>
                <a:latin typeface="Noto Sans TC"/>
                <a:ea typeface="Noto Sans TC"/>
                <a:cs typeface="Noto Sans TC"/>
                <a:sym typeface="Noto Sans TC"/>
              </a:rPr>
              <a:t>使用食物引誘大熊貓伸出手進行抽血</a:t>
            </a:r>
            <a:endParaRPr b="1" sz="2800">
              <a:solidFill>
                <a:schemeClr val="accent5"/>
              </a:solidFill>
              <a:latin typeface="Noto Sans TC"/>
              <a:ea typeface="Noto Sans TC"/>
              <a:cs typeface="Noto Sans TC"/>
              <a:sym typeface="Noto Sans T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39"/>
          <p:cNvSpPr txBox="1"/>
          <p:nvPr>
            <p:ph type="title"/>
          </p:nvPr>
        </p:nvSpPr>
        <p:spPr>
          <a:xfrm>
            <a:off x="1849350" y="1816200"/>
            <a:ext cx="57558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oto Sans TC"/>
                <a:ea typeface="Noto Sans TC"/>
                <a:cs typeface="Noto Sans TC"/>
                <a:sym typeface="Noto Sans TC"/>
              </a:rPr>
              <a:t>熊貓外交</a:t>
            </a:r>
            <a:endParaRPr b="1">
              <a:latin typeface="Noto Sans TC"/>
              <a:ea typeface="Noto Sans TC"/>
              <a:cs typeface="Noto Sans TC"/>
              <a:sym typeface="Noto Sans TC"/>
            </a:endParaRPr>
          </a:p>
        </p:txBody>
      </p:sp>
      <p:grpSp>
        <p:nvGrpSpPr>
          <p:cNvPr id="1516" name="Google Shape;1516;p39"/>
          <p:cNvGrpSpPr/>
          <p:nvPr/>
        </p:nvGrpSpPr>
        <p:grpSpPr>
          <a:xfrm flipH="1">
            <a:off x="-133231" y="1907945"/>
            <a:ext cx="2657252" cy="3145894"/>
            <a:chOff x="6849231" y="1504148"/>
            <a:chExt cx="2171667" cy="2571015"/>
          </a:xfrm>
        </p:grpSpPr>
        <p:sp>
          <p:nvSpPr>
            <p:cNvPr id="1517" name="Google Shape;1517;p39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39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39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39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39"/>
            <p:cNvSpPr/>
            <p:nvPr/>
          </p:nvSpPr>
          <p:spPr>
            <a:xfrm>
              <a:off x="6849231" y="3064726"/>
              <a:ext cx="694612" cy="999434"/>
            </a:xfrm>
            <a:custGeom>
              <a:rect b="b" l="l" r="r" t="t"/>
              <a:pathLst>
                <a:path extrusionOk="0" h="31135" w="2163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80"/>
                    <a:pt x="3995" y="663"/>
                    <a:pt x="3607" y="914"/>
                  </a:cubicBezTo>
                  <a:cubicBezTo>
                    <a:pt x="3219" y="1142"/>
                    <a:pt x="2854" y="1439"/>
                    <a:pt x="2511" y="1804"/>
                  </a:cubicBezTo>
                  <a:cubicBezTo>
                    <a:pt x="2192" y="2124"/>
                    <a:pt x="1918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411" y="5661"/>
                    <a:pt x="229" y="6574"/>
                  </a:cubicBezTo>
                  <a:cubicBezTo>
                    <a:pt x="69" y="7396"/>
                    <a:pt x="1" y="8286"/>
                    <a:pt x="23" y="9245"/>
                  </a:cubicBezTo>
                  <a:cubicBezTo>
                    <a:pt x="23" y="10135"/>
                    <a:pt x="115" y="11048"/>
                    <a:pt x="274" y="12030"/>
                  </a:cubicBezTo>
                  <a:cubicBezTo>
                    <a:pt x="571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35"/>
                  </a:cubicBezTo>
                  <a:cubicBezTo>
                    <a:pt x="13855" y="30039"/>
                    <a:pt x="15522" y="30701"/>
                    <a:pt x="17142" y="30975"/>
                  </a:cubicBezTo>
                  <a:cubicBezTo>
                    <a:pt x="17713" y="31066"/>
                    <a:pt x="18284" y="31134"/>
                    <a:pt x="18831" y="31134"/>
                  </a:cubicBezTo>
                  <a:cubicBezTo>
                    <a:pt x="19288" y="31134"/>
                    <a:pt x="19767" y="31089"/>
                    <a:pt x="20224" y="31020"/>
                  </a:cubicBezTo>
                  <a:cubicBezTo>
                    <a:pt x="20680" y="30952"/>
                    <a:pt x="21160" y="30838"/>
                    <a:pt x="21639" y="30655"/>
                  </a:cubicBezTo>
                  <a:cubicBezTo>
                    <a:pt x="20794" y="29719"/>
                    <a:pt x="20018" y="28692"/>
                    <a:pt x="19356" y="27597"/>
                  </a:cubicBezTo>
                  <a:cubicBezTo>
                    <a:pt x="18398" y="26090"/>
                    <a:pt x="17599" y="24492"/>
                    <a:pt x="16914" y="22849"/>
                  </a:cubicBezTo>
                  <a:cubicBezTo>
                    <a:pt x="16229" y="21183"/>
                    <a:pt x="15659" y="19494"/>
                    <a:pt x="15179" y="17759"/>
                  </a:cubicBezTo>
                  <a:cubicBezTo>
                    <a:pt x="14746" y="16161"/>
                    <a:pt x="14358" y="14540"/>
                    <a:pt x="14061" y="12897"/>
                  </a:cubicBezTo>
                  <a:cubicBezTo>
                    <a:pt x="13992" y="12441"/>
                    <a:pt x="13924" y="11984"/>
                    <a:pt x="13833" y="11528"/>
                  </a:cubicBezTo>
                  <a:cubicBezTo>
                    <a:pt x="13741" y="10957"/>
                    <a:pt x="13650" y="10409"/>
                    <a:pt x="13582" y="9838"/>
                  </a:cubicBezTo>
                  <a:cubicBezTo>
                    <a:pt x="13422" y="8720"/>
                    <a:pt x="13285" y="7579"/>
                    <a:pt x="13194" y="6415"/>
                  </a:cubicBezTo>
                  <a:cubicBezTo>
                    <a:pt x="13125" y="5273"/>
                    <a:pt x="13102" y="4109"/>
                    <a:pt x="13216" y="2945"/>
                  </a:cubicBezTo>
                  <a:cubicBezTo>
                    <a:pt x="13239" y="2626"/>
                    <a:pt x="13285" y="2306"/>
                    <a:pt x="13331" y="1987"/>
                  </a:cubicBezTo>
                  <a:cubicBezTo>
                    <a:pt x="13194" y="1895"/>
                    <a:pt x="13057" y="1804"/>
                    <a:pt x="12920" y="1713"/>
                  </a:cubicBezTo>
                  <a:cubicBezTo>
                    <a:pt x="12075" y="1188"/>
                    <a:pt x="11208" y="777"/>
                    <a:pt x="10318" y="503"/>
                  </a:cubicBezTo>
                  <a:cubicBezTo>
                    <a:pt x="9930" y="389"/>
                    <a:pt x="9450" y="275"/>
                    <a:pt x="8925" y="183"/>
                  </a:cubicBezTo>
                  <a:cubicBezTo>
                    <a:pt x="8446" y="92"/>
                    <a:pt x="7967" y="24"/>
                    <a:pt x="7510" y="24"/>
                  </a:cubicBezTo>
                  <a:cubicBezTo>
                    <a:pt x="7373" y="1"/>
                    <a:pt x="7213" y="1"/>
                    <a:pt x="7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39"/>
            <p:cNvSpPr/>
            <p:nvPr/>
          </p:nvSpPr>
          <p:spPr>
            <a:xfrm>
              <a:off x="8469159" y="3253018"/>
              <a:ext cx="550996" cy="783304"/>
            </a:xfrm>
            <a:custGeom>
              <a:rect b="b" l="l" r="r" t="t"/>
              <a:pathLst>
                <a:path extrusionOk="0" h="24402" w="17165">
                  <a:moveTo>
                    <a:pt x="10979" y="1"/>
                  </a:moveTo>
                  <a:cubicBezTo>
                    <a:pt x="10523" y="1"/>
                    <a:pt x="10043" y="47"/>
                    <a:pt x="9564" y="138"/>
                  </a:cubicBezTo>
                  <a:cubicBezTo>
                    <a:pt x="9610" y="1142"/>
                    <a:pt x="9541" y="2124"/>
                    <a:pt x="9427" y="3105"/>
                  </a:cubicBezTo>
                  <a:cubicBezTo>
                    <a:pt x="9267" y="4406"/>
                    <a:pt x="9016" y="5684"/>
                    <a:pt x="8674" y="6940"/>
                  </a:cubicBezTo>
                  <a:cubicBezTo>
                    <a:pt x="8377" y="8058"/>
                    <a:pt x="8035" y="9154"/>
                    <a:pt x="7670" y="10227"/>
                  </a:cubicBezTo>
                  <a:cubicBezTo>
                    <a:pt x="7327" y="11185"/>
                    <a:pt x="6962" y="12144"/>
                    <a:pt x="6597" y="13080"/>
                  </a:cubicBezTo>
                  <a:cubicBezTo>
                    <a:pt x="5866" y="14837"/>
                    <a:pt x="5090" y="16595"/>
                    <a:pt x="4200" y="18284"/>
                  </a:cubicBezTo>
                  <a:cubicBezTo>
                    <a:pt x="3287" y="20019"/>
                    <a:pt x="2237" y="21685"/>
                    <a:pt x="1005" y="23214"/>
                  </a:cubicBezTo>
                  <a:cubicBezTo>
                    <a:pt x="685" y="23625"/>
                    <a:pt x="343" y="24013"/>
                    <a:pt x="0" y="24401"/>
                  </a:cubicBezTo>
                  <a:lnTo>
                    <a:pt x="457" y="24401"/>
                  </a:lnTo>
                  <a:cubicBezTo>
                    <a:pt x="1164" y="24401"/>
                    <a:pt x="1872" y="24333"/>
                    <a:pt x="2602" y="24196"/>
                  </a:cubicBezTo>
                  <a:cubicBezTo>
                    <a:pt x="4406" y="23876"/>
                    <a:pt x="6186" y="23146"/>
                    <a:pt x="7898" y="22050"/>
                  </a:cubicBezTo>
                  <a:cubicBezTo>
                    <a:pt x="8468" y="21731"/>
                    <a:pt x="9016" y="21388"/>
                    <a:pt x="9496" y="21000"/>
                  </a:cubicBezTo>
                  <a:cubicBezTo>
                    <a:pt x="9861" y="20772"/>
                    <a:pt x="10203" y="20498"/>
                    <a:pt x="10568" y="20178"/>
                  </a:cubicBezTo>
                  <a:cubicBezTo>
                    <a:pt x="11322" y="19562"/>
                    <a:pt x="12052" y="18786"/>
                    <a:pt x="12782" y="17873"/>
                  </a:cubicBezTo>
                  <a:cubicBezTo>
                    <a:pt x="13376" y="17120"/>
                    <a:pt x="13969" y="16275"/>
                    <a:pt x="14494" y="15385"/>
                  </a:cubicBezTo>
                  <a:cubicBezTo>
                    <a:pt x="15019" y="14472"/>
                    <a:pt x="15499" y="13513"/>
                    <a:pt x="15910" y="12532"/>
                  </a:cubicBezTo>
                  <a:cubicBezTo>
                    <a:pt x="16777" y="10364"/>
                    <a:pt x="17165" y="8286"/>
                    <a:pt x="17051" y="6346"/>
                  </a:cubicBezTo>
                  <a:cubicBezTo>
                    <a:pt x="17028" y="5844"/>
                    <a:pt x="16937" y="5342"/>
                    <a:pt x="16845" y="4840"/>
                  </a:cubicBezTo>
                  <a:cubicBezTo>
                    <a:pt x="16731" y="4383"/>
                    <a:pt x="16594" y="3950"/>
                    <a:pt x="16435" y="3584"/>
                  </a:cubicBezTo>
                  <a:cubicBezTo>
                    <a:pt x="16161" y="2900"/>
                    <a:pt x="15773" y="2283"/>
                    <a:pt x="15293" y="1781"/>
                  </a:cubicBezTo>
                  <a:cubicBezTo>
                    <a:pt x="14860" y="1302"/>
                    <a:pt x="14312" y="891"/>
                    <a:pt x="13695" y="617"/>
                  </a:cubicBezTo>
                  <a:cubicBezTo>
                    <a:pt x="13422" y="457"/>
                    <a:pt x="13125" y="343"/>
                    <a:pt x="12782" y="252"/>
                  </a:cubicBezTo>
                  <a:cubicBezTo>
                    <a:pt x="12509" y="161"/>
                    <a:pt x="12189" y="92"/>
                    <a:pt x="11824" y="47"/>
                  </a:cubicBezTo>
                  <a:cubicBezTo>
                    <a:pt x="11527" y="24"/>
                    <a:pt x="11253" y="1"/>
                    <a:pt x="10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39"/>
            <p:cNvSpPr/>
            <p:nvPr/>
          </p:nvSpPr>
          <p:spPr>
            <a:xfrm>
              <a:off x="7543784" y="2433921"/>
              <a:ext cx="1066105" cy="1529886"/>
            </a:xfrm>
            <a:custGeom>
              <a:rect b="b" l="l" r="r" t="t"/>
              <a:pathLst>
                <a:path extrusionOk="0" h="47660" w="33212">
                  <a:moveTo>
                    <a:pt x="25269" y="0"/>
                  </a:moveTo>
                  <a:cubicBezTo>
                    <a:pt x="24903" y="0"/>
                    <a:pt x="24515" y="0"/>
                    <a:pt x="24104" y="23"/>
                  </a:cubicBezTo>
                  <a:cubicBezTo>
                    <a:pt x="22598" y="114"/>
                    <a:pt x="21114" y="343"/>
                    <a:pt x="19654" y="571"/>
                  </a:cubicBezTo>
                  <a:cubicBezTo>
                    <a:pt x="19288" y="639"/>
                    <a:pt x="18900" y="708"/>
                    <a:pt x="18512" y="753"/>
                  </a:cubicBezTo>
                  <a:cubicBezTo>
                    <a:pt x="18307" y="799"/>
                    <a:pt x="18101" y="822"/>
                    <a:pt x="17896" y="845"/>
                  </a:cubicBezTo>
                  <a:cubicBezTo>
                    <a:pt x="17417" y="913"/>
                    <a:pt x="16937" y="959"/>
                    <a:pt x="16458" y="1005"/>
                  </a:cubicBezTo>
                  <a:lnTo>
                    <a:pt x="16253" y="1027"/>
                  </a:lnTo>
                  <a:cubicBezTo>
                    <a:pt x="15362" y="1119"/>
                    <a:pt x="14563" y="1187"/>
                    <a:pt x="13833" y="1256"/>
                  </a:cubicBezTo>
                  <a:cubicBezTo>
                    <a:pt x="12669" y="1347"/>
                    <a:pt x="11642" y="1393"/>
                    <a:pt x="10683" y="1393"/>
                  </a:cubicBezTo>
                  <a:cubicBezTo>
                    <a:pt x="10090" y="1393"/>
                    <a:pt x="9542" y="1370"/>
                    <a:pt x="8994" y="1347"/>
                  </a:cubicBezTo>
                  <a:cubicBezTo>
                    <a:pt x="8355" y="1301"/>
                    <a:pt x="7693" y="1233"/>
                    <a:pt x="7054" y="1164"/>
                  </a:cubicBezTo>
                  <a:lnTo>
                    <a:pt x="6689" y="1119"/>
                  </a:lnTo>
                  <a:cubicBezTo>
                    <a:pt x="6164" y="1050"/>
                    <a:pt x="5570" y="1005"/>
                    <a:pt x="4954" y="1005"/>
                  </a:cubicBezTo>
                  <a:cubicBezTo>
                    <a:pt x="4771" y="1005"/>
                    <a:pt x="4589" y="1005"/>
                    <a:pt x="4406" y="1027"/>
                  </a:cubicBezTo>
                  <a:cubicBezTo>
                    <a:pt x="3744" y="1050"/>
                    <a:pt x="3128" y="1187"/>
                    <a:pt x="2557" y="1415"/>
                  </a:cubicBezTo>
                  <a:cubicBezTo>
                    <a:pt x="2101" y="1598"/>
                    <a:pt x="1713" y="1872"/>
                    <a:pt x="1416" y="2169"/>
                  </a:cubicBezTo>
                  <a:cubicBezTo>
                    <a:pt x="1233" y="2374"/>
                    <a:pt x="1097" y="2602"/>
                    <a:pt x="982" y="2876"/>
                  </a:cubicBezTo>
                  <a:lnTo>
                    <a:pt x="1005" y="2716"/>
                  </a:lnTo>
                  <a:lnTo>
                    <a:pt x="1051" y="2602"/>
                  </a:lnTo>
                  <a:cubicBezTo>
                    <a:pt x="1211" y="1872"/>
                    <a:pt x="1439" y="1119"/>
                    <a:pt x="1690" y="320"/>
                  </a:cubicBezTo>
                  <a:cubicBezTo>
                    <a:pt x="1713" y="274"/>
                    <a:pt x="1713" y="229"/>
                    <a:pt x="1690" y="183"/>
                  </a:cubicBezTo>
                  <a:cubicBezTo>
                    <a:pt x="1667" y="137"/>
                    <a:pt x="1622" y="92"/>
                    <a:pt x="1553" y="69"/>
                  </a:cubicBezTo>
                  <a:lnTo>
                    <a:pt x="1507" y="69"/>
                  </a:lnTo>
                  <a:cubicBezTo>
                    <a:pt x="1416" y="69"/>
                    <a:pt x="1348" y="137"/>
                    <a:pt x="1325" y="206"/>
                  </a:cubicBezTo>
                  <a:cubicBezTo>
                    <a:pt x="823" y="1689"/>
                    <a:pt x="457" y="3219"/>
                    <a:pt x="252" y="4748"/>
                  </a:cubicBezTo>
                  <a:cubicBezTo>
                    <a:pt x="69" y="6186"/>
                    <a:pt x="1" y="7715"/>
                    <a:pt x="92" y="9267"/>
                  </a:cubicBezTo>
                  <a:cubicBezTo>
                    <a:pt x="138" y="10682"/>
                    <a:pt x="343" y="12166"/>
                    <a:pt x="640" y="13787"/>
                  </a:cubicBezTo>
                  <a:cubicBezTo>
                    <a:pt x="777" y="14517"/>
                    <a:pt x="937" y="15270"/>
                    <a:pt x="1142" y="16092"/>
                  </a:cubicBezTo>
                  <a:cubicBezTo>
                    <a:pt x="1302" y="16731"/>
                    <a:pt x="1485" y="17347"/>
                    <a:pt x="1644" y="17987"/>
                  </a:cubicBezTo>
                  <a:lnTo>
                    <a:pt x="1781" y="18443"/>
                  </a:lnTo>
                  <a:cubicBezTo>
                    <a:pt x="2557" y="21296"/>
                    <a:pt x="3470" y="24606"/>
                    <a:pt x="4315" y="27916"/>
                  </a:cubicBezTo>
                  <a:cubicBezTo>
                    <a:pt x="4749" y="29582"/>
                    <a:pt x="5137" y="31134"/>
                    <a:pt x="5502" y="32663"/>
                  </a:cubicBezTo>
                  <a:lnTo>
                    <a:pt x="5570" y="32869"/>
                  </a:lnTo>
                  <a:cubicBezTo>
                    <a:pt x="5730" y="33553"/>
                    <a:pt x="5890" y="34261"/>
                    <a:pt x="6050" y="34946"/>
                  </a:cubicBezTo>
                  <a:cubicBezTo>
                    <a:pt x="6187" y="35539"/>
                    <a:pt x="6301" y="36155"/>
                    <a:pt x="6415" y="36749"/>
                  </a:cubicBezTo>
                  <a:lnTo>
                    <a:pt x="6438" y="36886"/>
                  </a:lnTo>
                  <a:lnTo>
                    <a:pt x="6460" y="37046"/>
                  </a:lnTo>
                  <a:cubicBezTo>
                    <a:pt x="6712" y="38301"/>
                    <a:pt x="6963" y="39625"/>
                    <a:pt x="7305" y="40880"/>
                  </a:cubicBezTo>
                  <a:cubicBezTo>
                    <a:pt x="7510" y="41542"/>
                    <a:pt x="7716" y="42181"/>
                    <a:pt x="7967" y="42775"/>
                  </a:cubicBezTo>
                  <a:cubicBezTo>
                    <a:pt x="8241" y="43437"/>
                    <a:pt x="8515" y="43985"/>
                    <a:pt x="8834" y="44441"/>
                  </a:cubicBezTo>
                  <a:cubicBezTo>
                    <a:pt x="9473" y="45400"/>
                    <a:pt x="10386" y="46221"/>
                    <a:pt x="11482" y="46792"/>
                  </a:cubicBezTo>
                  <a:cubicBezTo>
                    <a:pt x="12509" y="47317"/>
                    <a:pt x="13719" y="47614"/>
                    <a:pt x="14929" y="47659"/>
                  </a:cubicBezTo>
                  <a:lnTo>
                    <a:pt x="15180" y="47659"/>
                  </a:lnTo>
                  <a:cubicBezTo>
                    <a:pt x="15728" y="47659"/>
                    <a:pt x="16253" y="47591"/>
                    <a:pt x="16732" y="47454"/>
                  </a:cubicBezTo>
                  <a:cubicBezTo>
                    <a:pt x="17280" y="47317"/>
                    <a:pt x="17805" y="47066"/>
                    <a:pt x="18330" y="46724"/>
                  </a:cubicBezTo>
                  <a:cubicBezTo>
                    <a:pt x="18786" y="46427"/>
                    <a:pt x="19220" y="46039"/>
                    <a:pt x="19676" y="45559"/>
                  </a:cubicBezTo>
                  <a:cubicBezTo>
                    <a:pt x="20042" y="45194"/>
                    <a:pt x="20407" y="44738"/>
                    <a:pt x="20818" y="44167"/>
                  </a:cubicBezTo>
                  <a:cubicBezTo>
                    <a:pt x="21228" y="43574"/>
                    <a:pt x="21594" y="42980"/>
                    <a:pt x="21868" y="42524"/>
                  </a:cubicBezTo>
                  <a:cubicBezTo>
                    <a:pt x="22233" y="41907"/>
                    <a:pt x="22575" y="41268"/>
                    <a:pt x="22940" y="40584"/>
                  </a:cubicBezTo>
                  <a:cubicBezTo>
                    <a:pt x="23557" y="39442"/>
                    <a:pt x="24150" y="38164"/>
                    <a:pt x="24835" y="36566"/>
                  </a:cubicBezTo>
                  <a:cubicBezTo>
                    <a:pt x="25360" y="35311"/>
                    <a:pt x="25885" y="34033"/>
                    <a:pt x="26387" y="32800"/>
                  </a:cubicBezTo>
                  <a:cubicBezTo>
                    <a:pt x="26798" y="31796"/>
                    <a:pt x="27209" y="30792"/>
                    <a:pt x="27620" y="29787"/>
                  </a:cubicBezTo>
                  <a:cubicBezTo>
                    <a:pt x="28008" y="28897"/>
                    <a:pt x="28396" y="28030"/>
                    <a:pt x="28784" y="27162"/>
                  </a:cubicBezTo>
                  <a:cubicBezTo>
                    <a:pt x="28989" y="26706"/>
                    <a:pt x="29194" y="26226"/>
                    <a:pt x="29400" y="25770"/>
                  </a:cubicBezTo>
                  <a:cubicBezTo>
                    <a:pt x="30107" y="24127"/>
                    <a:pt x="30678" y="22803"/>
                    <a:pt x="31135" y="21570"/>
                  </a:cubicBezTo>
                  <a:cubicBezTo>
                    <a:pt x="32390" y="18260"/>
                    <a:pt x="33029" y="15476"/>
                    <a:pt x="33166" y="12805"/>
                  </a:cubicBezTo>
                  <a:cubicBezTo>
                    <a:pt x="33189" y="12486"/>
                    <a:pt x="33189" y="12143"/>
                    <a:pt x="33212" y="11824"/>
                  </a:cubicBezTo>
                  <a:cubicBezTo>
                    <a:pt x="33212" y="11527"/>
                    <a:pt x="33212" y="11230"/>
                    <a:pt x="33212" y="10934"/>
                  </a:cubicBezTo>
                  <a:cubicBezTo>
                    <a:pt x="33212" y="10249"/>
                    <a:pt x="33212" y="9655"/>
                    <a:pt x="33212" y="9085"/>
                  </a:cubicBezTo>
                  <a:cubicBezTo>
                    <a:pt x="33166" y="7578"/>
                    <a:pt x="33029" y="6369"/>
                    <a:pt x="32801" y="5296"/>
                  </a:cubicBezTo>
                  <a:cubicBezTo>
                    <a:pt x="32550" y="4132"/>
                    <a:pt x="32139" y="3196"/>
                    <a:pt x="31545" y="2420"/>
                  </a:cubicBezTo>
                  <a:cubicBezTo>
                    <a:pt x="31272" y="2077"/>
                    <a:pt x="30975" y="1758"/>
                    <a:pt x="30632" y="1484"/>
                  </a:cubicBezTo>
                  <a:cubicBezTo>
                    <a:pt x="30290" y="1233"/>
                    <a:pt x="29925" y="1005"/>
                    <a:pt x="29537" y="822"/>
                  </a:cubicBezTo>
                  <a:cubicBezTo>
                    <a:pt x="28806" y="457"/>
                    <a:pt x="27962" y="229"/>
                    <a:pt x="26958" y="92"/>
                  </a:cubicBezTo>
                  <a:cubicBezTo>
                    <a:pt x="26433" y="23"/>
                    <a:pt x="25885" y="0"/>
                    <a:pt x="25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39"/>
            <p:cNvSpPr/>
            <p:nvPr/>
          </p:nvSpPr>
          <p:spPr>
            <a:xfrm>
              <a:off x="7548919" y="2433921"/>
              <a:ext cx="1048514" cy="331208"/>
            </a:xfrm>
            <a:custGeom>
              <a:rect b="b" l="l" r="r" t="t"/>
              <a:pathLst>
                <a:path extrusionOk="0" h="10318" w="32664">
                  <a:moveTo>
                    <a:pt x="30241" y="6414"/>
                  </a:moveTo>
                  <a:lnTo>
                    <a:pt x="30241" y="6414"/>
                  </a:lnTo>
                  <a:cubicBezTo>
                    <a:pt x="30234" y="6414"/>
                    <a:pt x="30228" y="6414"/>
                    <a:pt x="30221" y="6414"/>
                  </a:cubicBezTo>
                  <a:lnTo>
                    <a:pt x="30244" y="6414"/>
                  </a:lnTo>
                  <a:cubicBezTo>
                    <a:pt x="30243" y="6414"/>
                    <a:pt x="30242" y="6414"/>
                    <a:pt x="30241" y="6414"/>
                  </a:cubicBezTo>
                  <a:close/>
                  <a:moveTo>
                    <a:pt x="25109" y="0"/>
                  </a:moveTo>
                  <a:cubicBezTo>
                    <a:pt x="24766" y="0"/>
                    <a:pt x="24401" y="0"/>
                    <a:pt x="23944" y="23"/>
                  </a:cubicBezTo>
                  <a:cubicBezTo>
                    <a:pt x="22438" y="114"/>
                    <a:pt x="20863" y="365"/>
                    <a:pt x="19494" y="571"/>
                  </a:cubicBezTo>
                  <a:lnTo>
                    <a:pt x="19220" y="617"/>
                  </a:lnTo>
                  <a:lnTo>
                    <a:pt x="19014" y="639"/>
                  </a:lnTo>
                  <a:cubicBezTo>
                    <a:pt x="18809" y="685"/>
                    <a:pt x="18580" y="708"/>
                    <a:pt x="18352" y="753"/>
                  </a:cubicBezTo>
                  <a:cubicBezTo>
                    <a:pt x="18147" y="776"/>
                    <a:pt x="17941" y="822"/>
                    <a:pt x="17736" y="845"/>
                  </a:cubicBezTo>
                  <a:cubicBezTo>
                    <a:pt x="17257" y="913"/>
                    <a:pt x="16777" y="959"/>
                    <a:pt x="16298" y="1005"/>
                  </a:cubicBezTo>
                  <a:lnTo>
                    <a:pt x="16093" y="1027"/>
                  </a:lnTo>
                  <a:cubicBezTo>
                    <a:pt x="15157" y="1119"/>
                    <a:pt x="14381" y="1187"/>
                    <a:pt x="13673" y="1233"/>
                  </a:cubicBezTo>
                  <a:cubicBezTo>
                    <a:pt x="12532" y="1324"/>
                    <a:pt x="11482" y="1370"/>
                    <a:pt x="10523" y="1370"/>
                  </a:cubicBezTo>
                  <a:cubicBezTo>
                    <a:pt x="9930" y="1370"/>
                    <a:pt x="9359" y="1370"/>
                    <a:pt x="8834" y="1324"/>
                  </a:cubicBezTo>
                  <a:cubicBezTo>
                    <a:pt x="8172" y="1301"/>
                    <a:pt x="7510" y="1210"/>
                    <a:pt x="6917" y="1142"/>
                  </a:cubicBezTo>
                  <a:lnTo>
                    <a:pt x="6529" y="1096"/>
                  </a:lnTo>
                  <a:cubicBezTo>
                    <a:pt x="6004" y="1050"/>
                    <a:pt x="5410" y="1005"/>
                    <a:pt x="4794" y="1005"/>
                  </a:cubicBezTo>
                  <a:lnTo>
                    <a:pt x="4246" y="1005"/>
                  </a:lnTo>
                  <a:cubicBezTo>
                    <a:pt x="3584" y="1050"/>
                    <a:pt x="2945" y="1187"/>
                    <a:pt x="2397" y="1415"/>
                  </a:cubicBezTo>
                  <a:cubicBezTo>
                    <a:pt x="1941" y="1598"/>
                    <a:pt x="1553" y="1849"/>
                    <a:pt x="1256" y="2169"/>
                  </a:cubicBezTo>
                  <a:cubicBezTo>
                    <a:pt x="1109" y="2334"/>
                    <a:pt x="977" y="2515"/>
                    <a:pt x="871" y="2722"/>
                  </a:cubicBezTo>
                  <a:lnTo>
                    <a:pt x="871" y="2722"/>
                  </a:lnTo>
                  <a:lnTo>
                    <a:pt x="891" y="2602"/>
                  </a:lnTo>
                  <a:cubicBezTo>
                    <a:pt x="1051" y="1872"/>
                    <a:pt x="1279" y="1119"/>
                    <a:pt x="1553" y="320"/>
                  </a:cubicBezTo>
                  <a:cubicBezTo>
                    <a:pt x="1553" y="274"/>
                    <a:pt x="1553" y="229"/>
                    <a:pt x="1530" y="183"/>
                  </a:cubicBezTo>
                  <a:cubicBezTo>
                    <a:pt x="1507" y="114"/>
                    <a:pt x="1462" y="92"/>
                    <a:pt x="1416" y="69"/>
                  </a:cubicBezTo>
                  <a:lnTo>
                    <a:pt x="1347" y="69"/>
                  </a:lnTo>
                  <a:cubicBezTo>
                    <a:pt x="1256" y="69"/>
                    <a:pt x="1188" y="114"/>
                    <a:pt x="1142" y="206"/>
                  </a:cubicBezTo>
                  <a:cubicBezTo>
                    <a:pt x="640" y="1689"/>
                    <a:pt x="297" y="3219"/>
                    <a:pt x="92" y="4748"/>
                  </a:cubicBezTo>
                  <a:cubicBezTo>
                    <a:pt x="46" y="4976"/>
                    <a:pt x="24" y="5227"/>
                    <a:pt x="1" y="5478"/>
                  </a:cubicBezTo>
                  <a:cubicBezTo>
                    <a:pt x="434" y="5912"/>
                    <a:pt x="914" y="6300"/>
                    <a:pt x="1416" y="6665"/>
                  </a:cubicBezTo>
                  <a:cubicBezTo>
                    <a:pt x="1416" y="6642"/>
                    <a:pt x="1416" y="6642"/>
                    <a:pt x="1416" y="6642"/>
                  </a:cubicBezTo>
                  <a:cubicBezTo>
                    <a:pt x="1393" y="6597"/>
                    <a:pt x="1393" y="6528"/>
                    <a:pt x="1439" y="6505"/>
                  </a:cubicBezTo>
                  <a:cubicBezTo>
                    <a:pt x="1439" y="6505"/>
                    <a:pt x="1462" y="6483"/>
                    <a:pt x="1462" y="6483"/>
                  </a:cubicBezTo>
                  <a:cubicBezTo>
                    <a:pt x="1439" y="6460"/>
                    <a:pt x="1439" y="6437"/>
                    <a:pt x="1416" y="6414"/>
                  </a:cubicBezTo>
                  <a:cubicBezTo>
                    <a:pt x="1233" y="6209"/>
                    <a:pt x="1051" y="6003"/>
                    <a:pt x="868" y="5798"/>
                  </a:cubicBezTo>
                  <a:cubicBezTo>
                    <a:pt x="845" y="5775"/>
                    <a:pt x="845" y="5752"/>
                    <a:pt x="845" y="5707"/>
                  </a:cubicBezTo>
                  <a:cubicBezTo>
                    <a:pt x="845" y="5684"/>
                    <a:pt x="868" y="5661"/>
                    <a:pt x="891" y="5661"/>
                  </a:cubicBezTo>
                  <a:cubicBezTo>
                    <a:pt x="891" y="5638"/>
                    <a:pt x="914" y="5638"/>
                    <a:pt x="937" y="5638"/>
                  </a:cubicBezTo>
                  <a:lnTo>
                    <a:pt x="959" y="5638"/>
                  </a:lnTo>
                  <a:cubicBezTo>
                    <a:pt x="982" y="5638"/>
                    <a:pt x="1005" y="5661"/>
                    <a:pt x="1028" y="5684"/>
                  </a:cubicBezTo>
                  <a:cubicBezTo>
                    <a:pt x="1119" y="5798"/>
                    <a:pt x="1233" y="5935"/>
                    <a:pt x="1347" y="6049"/>
                  </a:cubicBezTo>
                  <a:lnTo>
                    <a:pt x="1370" y="6049"/>
                  </a:lnTo>
                  <a:cubicBezTo>
                    <a:pt x="1302" y="5935"/>
                    <a:pt x="1233" y="5821"/>
                    <a:pt x="1142" y="5707"/>
                  </a:cubicBezTo>
                  <a:cubicBezTo>
                    <a:pt x="1142" y="5684"/>
                    <a:pt x="1119" y="5638"/>
                    <a:pt x="1142" y="5615"/>
                  </a:cubicBezTo>
                  <a:cubicBezTo>
                    <a:pt x="1073" y="5547"/>
                    <a:pt x="1028" y="5455"/>
                    <a:pt x="982" y="5387"/>
                  </a:cubicBezTo>
                  <a:cubicBezTo>
                    <a:pt x="959" y="5341"/>
                    <a:pt x="959" y="5273"/>
                    <a:pt x="1005" y="5250"/>
                  </a:cubicBezTo>
                  <a:cubicBezTo>
                    <a:pt x="1028" y="5250"/>
                    <a:pt x="1051" y="5227"/>
                    <a:pt x="1073" y="5227"/>
                  </a:cubicBezTo>
                  <a:cubicBezTo>
                    <a:pt x="1096" y="5227"/>
                    <a:pt x="1119" y="5250"/>
                    <a:pt x="1142" y="5273"/>
                  </a:cubicBezTo>
                  <a:cubicBezTo>
                    <a:pt x="1142" y="5273"/>
                    <a:pt x="1165" y="5250"/>
                    <a:pt x="1165" y="5250"/>
                  </a:cubicBezTo>
                  <a:cubicBezTo>
                    <a:pt x="1165" y="5227"/>
                    <a:pt x="1188" y="5204"/>
                    <a:pt x="1210" y="5182"/>
                  </a:cubicBezTo>
                  <a:lnTo>
                    <a:pt x="1256" y="5182"/>
                  </a:lnTo>
                  <a:cubicBezTo>
                    <a:pt x="1256" y="5182"/>
                    <a:pt x="1279" y="5182"/>
                    <a:pt x="1279" y="5204"/>
                  </a:cubicBezTo>
                  <a:cubicBezTo>
                    <a:pt x="1325" y="5204"/>
                    <a:pt x="1325" y="5227"/>
                    <a:pt x="1347" y="5250"/>
                  </a:cubicBezTo>
                  <a:cubicBezTo>
                    <a:pt x="1393" y="5341"/>
                    <a:pt x="1439" y="5455"/>
                    <a:pt x="1484" y="5547"/>
                  </a:cubicBezTo>
                  <a:cubicBezTo>
                    <a:pt x="1507" y="5547"/>
                    <a:pt x="1553" y="5570"/>
                    <a:pt x="1553" y="5615"/>
                  </a:cubicBezTo>
                  <a:cubicBezTo>
                    <a:pt x="1576" y="5684"/>
                    <a:pt x="1598" y="5775"/>
                    <a:pt x="1644" y="5844"/>
                  </a:cubicBezTo>
                  <a:cubicBezTo>
                    <a:pt x="1735" y="6003"/>
                    <a:pt x="1850" y="6163"/>
                    <a:pt x="1964" y="6323"/>
                  </a:cubicBezTo>
                  <a:cubicBezTo>
                    <a:pt x="2101" y="6505"/>
                    <a:pt x="2238" y="6688"/>
                    <a:pt x="2375" y="6871"/>
                  </a:cubicBezTo>
                  <a:cubicBezTo>
                    <a:pt x="2511" y="7008"/>
                    <a:pt x="2648" y="7145"/>
                    <a:pt x="2808" y="7282"/>
                  </a:cubicBezTo>
                  <a:cubicBezTo>
                    <a:pt x="2991" y="7441"/>
                    <a:pt x="3196" y="7578"/>
                    <a:pt x="3402" y="7715"/>
                  </a:cubicBezTo>
                  <a:cubicBezTo>
                    <a:pt x="3584" y="7829"/>
                    <a:pt x="3767" y="7921"/>
                    <a:pt x="3972" y="8012"/>
                  </a:cubicBezTo>
                  <a:cubicBezTo>
                    <a:pt x="4337" y="8172"/>
                    <a:pt x="4703" y="8286"/>
                    <a:pt x="5068" y="8400"/>
                  </a:cubicBezTo>
                  <a:lnTo>
                    <a:pt x="5045" y="8400"/>
                  </a:lnTo>
                  <a:cubicBezTo>
                    <a:pt x="5935" y="8674"/>
                    <a:pt x="6848" y="8834"/>
                    <a:pt x="7784" y="8856"/>
                  </a:cubicBezTo>
                  <a:lnTo>
                    <a:pt x="9450" y="8856"/>
                  </a:lnTo>
                  <a:cubicBezTo>
                    <a:pt x="9747" y="8856"/>
                    <a:pt x="10067" y="8879"/>
                    <a:pt x="10363" y="8902"/>
                  </a:cubicBezTo>
                  <a:cubicBezTo>
                    <a:pt x="10500" y="8891"/>
                    <a:pt x="10637" y="8885"/>
                    <a:pt x="10774" y="8885"/>
                  </a:cubicBezTo>
                  <a:cubicBezTo>
                    <a:pt x="10911" y="8885"/>
                    <a:pt x="11048" y="8891"/>
                    <a:pt x="11185" y="8902"/>
                  </a:cubicBezTo>
                  <a:cubicBezTo>
                    <a:pt x="11984" y="8948"/>
                    <a:pt x="12760" y="9062"/>
                    <a:pt x="13559" y="9244"/>
                  </a:cubicBezTo>
                  <a:cubicBezTo>
                    <a:pt x="15180" y="9587"/>
                    <a:pt x="16754" y="10066"/>
                    <a:pt x="18398" y="10272"/>
                  </a:cubicBezTo>
                  <a:cubicBezTo>
                    <a:pt x="18512" y="10272"/>
                    <a:pt x="18603" y="10294"/>
                    <a:pt x="18695" y="10294"/>
                  </a:cubicBezTo>
                  <a:cubicBezTo>
                    <a:pt x="18946" y="10317"/>
                    <a:pt x="19174" y="10317"/>
                    <a:pt x="19425" y="10317"/>
                  </a:cubicBezTo>
                  <a:lnTo>
                    <a:pt x="19973" y="10317"/>
                  </a:lnTo>
                  <a:cubicBezTo>
                    <a:pt x="20178" y="10294"/>
                    <a:pt x="20407" y="10249"/>
                    <a:pt x="20635" y="10226"/>
                  </a:cubicBezTo>
                  <a:lnTo>
                    <a:pt x="20612" y="10226"/>
                  </a:lnTo>
                  <a:cubicBezTo>
                    <a:pt x="21251" y="10112"/>
                    <a:pt x="21890" y="9975"/>
                    <a:pt x="22529" y="9838"/>
                  </a:cubicBezTo>
                  <a:cubicBezTo>
                    <a:pt x="23009" y="9678"/>
                    <a:pt x="23465" y="9518"/>
                    <a:pt x="23922" y="9313"/>
                  </a:cubicBezTo>
                  <a:cubicBezTo>
                    <a:pt x="24447" y="9085"/>
                    <a:pt x="24949" y="8811"/>
                    <a:pt x="25451" y="8537"/>
                  </a:cubicBezTo>
                  <a:cubicBezTo>
                    <a:pt x="25679" y="8377"/>
                    <a:pt x="25930" y="8240"/>
                    <a:pt x="26158" y="8080"/>
                  </a:cubicBezTo>
                  <a:cubicBezTo>
                    <a:pt x="26273" y="7966"/>
                    <a:pt x="26410" y="7852"/>
                    <a:pt x="26547" y="7738"/>
                  </a:cubicBezTo>
                  <a:cubicBezTo>
                    <a:pt x="27300" y="7076"/>
                    <a:pt x="28030" y="6391"/>
                    <a:pt x="28761" y="5707"/>
                  </a:cubicBezTo>
                  <a:cubicBezTo>
                    <a:pt x="28772" y="5695"/>
                    <a:pt x="28789" y="5689"/>
                    <a:pt x="28809" y="5689"/>
                  </a:cubicBezTo>
                  <a:cubicBezTo>
                    <a:pt x="28829" y="5689"/>
                    <a:pt x="28852" y="5695"/>
                    <a:pt x="28875" y="5707"/>
                  </a:cubicBezTo>
                  <a:cubicBezTo>
                    <a:pt x="28898" y="5707"/>
                    <a:pt x="28898" y="5729"/>
                    <a:pt x="28920" y="5752"/>
                  </a:cubicBezTo>
                  <a:cubicBezTo>
                    <a:pt x="28920" y="5775"/>
                    <a:pt x="28920" y="5775"/>
                    <a:pt x="28943" y="5798"/>
                  </a:cubicBezTo>
                  <a:cubicBezTo>
                    <a:pt x="28966" y="5844"/>
                    <a:pt x="28989" y="5889"/>
                    <a:pt x="29012" y="5912"/>
                  </a:cubicBezTo>
                  <a:cubicBezTo>
                    <a:pt x="29057" y="5958"/>
                    <a:pt x="29080" y="6003"/>
                    <a:pt x="29103" y="6026"/>
                  </a:cubicBezTo>
                  <a:cubicBezTo>
                    <a:pt x="29149" y="6072"/>
                    <a:pt x="29194" y="6117"/>
                    <a:pt x="29240" y="6140"/>
                  </a:cubicBezTo>
                  <a:cubicBezTo>
                    <a:pt x="29263" y="6163"/>
                    <a:pt x="29308" y="6209"/>
                    <a:pt x="29354" y="6232"/>
                  </a:cubicBezTo>
                  <a:cubicBezTo>
                    <a:pt x="29400" y="6254"/>
                    <a:pt x="29445" y="6277"/>
                    <a:pt x="29491" y="6300"/>
                  </a:cubicBezTo>
                  <a:cubicBezTo>
                    <a:pt x="29537" y="6323"/>
                    <a:pt x="29582" y="6323"/>
                    <a:pt x="29628" y="6346"/>
                  </a:cubicBezTo>
                  <a:cubicBezTo>
                    <a:pt x="29832" y="6391"/>
                    <a:pt x="30036" y="6414"/>
                    <a:pt x="30241" y="6414"/>
                  </a:cubicBezTo>
                  <a:lnTo>
                    <a:pt x="30241" y="6414"/>
                  </a:lnTo>
                  <a:cubicBezTo>
                    <a:pt x="30371" y="6414"/>
                    <a:pt x="30502" y="6413"/>
                    <a:pt x="30632" y="6391"/>
                  </a:cubicBezTo>
                  <a:cubicBezTo>
                    <a:pt x="30769" y="6391"/>
                    <a:pt x="30883" y="6369"/>
                    <a:pt x="30997" y="6346"/>
                  </a:cubicBezTo>
                  <a:cubicBezTo>
                    <a:pt x="31134" y="6300"/>
                    <a:pt x="31294" y="6254"/>
                    <a:pt x="31431" y="6209"/>
                  </a:cubicBezTo>
                  <a:cubicBezTo>
                    <a:pt x="31568" y="6140"/>
                    <a:pt x="31705" y="6072"/>
                    <a:pt x="31842" y="6003"/>
                  </a:cubicBezTo>
                  <a:cubicBezTo>
                    <a:pt x="32139" y="5844"/>
                    <a:pt x="32413" y="5638"/>
                    <a:pt x="32664" y="5410"/>
                  </a:cubicBezTo>
                  <a:cubicBezTo>
                    <a:pt x="32664" y="5364"/>
                    <a:pt x="32664" y="5319"/>
                    <a:pt x="32641" y="5296"/>
                  </a:cubicBezTo>
                  <a:cubicBezTo>
                    <a:pt x="32390" y="4109"/>
                    <a:pt x="31979" y="3173"/>
                    <a:pt x="31385" y="2420"/>
                  </a:cubicBezTo>
                  <a:cubicBezTo>
                    <a:pt x="31134" y="2077"/>
                    <a:pt x="30815" y="1758"/>
                    <a:pt x="30472" y="1484"/>
                  </a:cubicBezTo>
                  <a:cubicBezTo>
                    <a:pt x="30130" y="1233"/>
                    <a:pt x="29765" y="1005"/>
                    <a:pt x="29377" y="799"/>
                  </a:cubicBezTo>
                  <a:cubicBezTo>
                    <a:pt x="28669" y="457"/>
                    <a:pt x="27825" y="229"/>
                    <a:pt x="26798" y="92"/>
                  </a:cubicBezTo>
                  <a:cubicBezTo>
                    <a:pt x="26250" y="23"/>
                    <a:pt x="25702" y="0"/>
                    <a:pt x="25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39"/>
            <p:cNvSpPr/>
            <p:nvPr/>
          </p:nvSpPr>
          <p:spPr>
            <a:xfrm>
              <a:off x="8031011" y="2485215"/>
              <a:ext cx="775215" cy="1570172"/>
            </a:xfrm>
            <a:custGeom>
              <a:rect b="b" l="l" r="r" t="t"/>
              <a:pathLst>
                <a:path extrusionOk="0" h="48915" w="24150">
                  <a:moveTo>
                    <a:pt x="15956" y="0"/>
                  </a:moveTo>
                  <a:cubicBezTo>
                    <a:pt x="15887" y="0"/>
                    <a:pt x="15842" y="0"/>
                    <a:pt x="15819" y="46"/>
                  </a:cubicBezTo>
                  <a:cubicBezTo>
                    <a:pt x="15796" y="46"/>
                    <a:pt x="15773" y="46"/>
                    <a:pt x="15773" y="68"/>
                  </a:cubicBezTo>
                  <a:cubicBezTo>
                    <a:pt x="15727" y="91"/>
                    <a:pt x="15682" y="137"/>
                    <a:pt x="15682" y="183"/>
                  </a:cubicBezTo>
                  <a:cubicBezTo>
                    <a:pt x="15659" y="228"/>
                    <a:pt x="15682" y="274"/>
                    <a:pt x="15705" y="320"/>
                  </a:cubicBezTo>
                  <a:cubicBezTo>
                    <a:pt x="15978" y="1004"/>
                    <a:pt x="16161" y="1712"/>
                    <a:pt x="16275" y="2465"/>
                  </a:cubicBezTo>
                  <a:lnTo>
                    <a:pt x="16275" y="2442"/>
                  </a:lnTo>
                  <a:lnTo>
                    <a:pt x="16275" y="2442"/>
                  </a:lnTo>
                  <a:cubicBezTo>
                    <a:pt x="16366" y="3264"/>
                    <a:pt x="16366" y="4154"/>
                    <a:pt x="16252" y="5044"/>
                  </a:cubicBezTo>
                  <a:cubicBezTo>
                    <a:pt x="16093" y="6254"/>
                    <a:pt x="15727" y="7510"/>
                    <a:pt x="15202" y="8788"/>
                  </a:cubicBezTo>
                  <a:cubicBezTo>
                    <a:pt x="14563" y="10249"/>
                    <a:pt x="13719" y="11664"/>
                    <a:pt x="12692" y="13010"/>
                  </a:cubicBezTo>
                  <a:cubicBezTo>
                    <a:pt x="11984" y="13923"/>
                    <a:pt x="11231" y="14722"/>
                    <a:pt x="10455" y="15407"/>
                  </a:cubicBezTo>
                  <a:cubicBezTo>
                    <a:pt x="10181" y="15635"/>
                    <a:pt x="9907" y="15864"/>
                    <a:pt x="9610" y="16092"/>
                  </a:cubicBezTo>
                  <a:cubicBezTo>
                    <a:pt x="9496" y="16183"/>
                    <a:pt x="9382" y="16297"/>
                    <a:pt x="9268" y="16389"/>
                  </a:cubicBezTo>
                  <a:cubicBezTo>
                    <a:pt x="8720" y="16822"/>
                    <a:pt x="8309" y="17210"/>
                    <a:pt x="7944" y="17575"/>
                  </a:cubicBezTo>
                  <a:cubicBezTo>
                    <a:pt x="7510" y="18032"/>
                    <a:pt x="7168" y="18466"/>
                    <a:pt x="6917" y="18922"/>
                  </a:cubicBezTo>
                  <a:cubicBezTo>
                    <a:pt x="6780" y="19128"/>
                    <a:pt x="6689" y="19356"/>
                    <a:pt x="6597" y="19607"/>
                  </a:cubicBezTo>
                  <a:cubicBezTo>
                    <a:pt x="6529" y="19835"/>
                    <a:pt x="6483" y="20086"/>
                    <a:pt x="6460" y="20429"/>
                  </a:cubicBezTo>
                  <a:cubicBezTo>
                    <a:pt x="6437" y="20657"/>
                    <a:pt x="6460" y="20862"/>
                    <a:pt x="6506" y="21045"/>
                  </a:cubicBezTo>
                  <a:cubicBezTo>
                    <a:pt x="6529" y="21113"/>
                    <a:pt x="6574" y="21205"/>
                    <a:pt x="6597" y="21273"/>
                  </a:cubicBezTo>
                  <a:cubicBezTo>
                    <a:pt x="6643" y="21342"/>
                    <a:pt x="6711" y="21410"/>
                    <a:pt x="6803" y="21456"/>
                  </a:cubicBezTo>
                  <a:cubicBezTo>
                    <a:pt x="6848" y="21501"/>
                    <a:pt x="6940" y="21524"/>
                    <a:pt x="7008" y="21524"/>
                  </a:cubicBezTo>
                  <a:lnTo>
                    <a:pt x="7031" y="21524"/>
                  </a:lnTo>
                  <a:cubicBezTo>
                    <a:pt x="7122" y="21524"/>
                    <a:pt x="7168" y="21524"/>
                    <a:pt x="7259" y="21501"/>
                  </a:cubicBezTo>
                  <a:cubicBezTo>
                    <a:pt x="7282" y="21479"/>
                    <a:pt x="7328" y="21479"/>
                    <a:pt x="7373" y="21456"/>
                  </a:cubicBezTo>
                  <a:lnTo>
                    <a:pt x="7373" y="21456"/>
                  </a:lnTo>
                  <a:cubicBezTo>
                    <a:pt x="7191" y="21775"/>
                    <a:pt x="7008" y="22095"/>
                    <a:pt x="6826" y="22414"/>
                  </a:cubicBezTo>
                  <a:lnTo>
                    <a:pt x="6780" y="22460"/>
                  </a:lnTo>
                  <a:cubicBezTo>
                    <a:pt x="6483" y="22962"/>
                    <a:pt x="6164" y="23487"/>
                    <a:pt x="5935" y="24035"/>
                  </a:cubicBezTo>
                  <a:cubicBezTo>
                    <a:pt x="5844" y="24263"/>
                    <a:pt x="5753" y="24492"/>
                    <a:pt x="5707" y="24697"/>
                  </a:cubicBezTo>
                  <a:cubicBezTo>
                    <a:pt x="5616" y="24994"/>
                    <a:pt x="5524" y="25313"/>
                    <a:pt x="5456" y="25610"/>
                  </a:cubicBezTo>
                  <a:cubicBezTo>
                    <a:pt x="5365" y="25952"/>
                    <a:pt x="5319" y="26272"/>
                    <a:pt x="5296" y="26546"/>
                  </a:cubicBezTo>
                  <a:cubicBezTo>
                    <a:pt x="5296" y="26683"/>
                    <a:pt x="5296" y="26797"/>
                    <a:pt x="5296" y="26934"/>
                  </a:cubicBezTo>
                  <a:cubicBezTo>
                    <a:pt x="5296" y="27048"/>
                    <a:pt x="5319" y="27162"/>
                    <a:pt x="5365" y="27253"/>
                  </a:cubicBezTo>
                  <a:cubicBezTo>
                    <a:pt x="5410" y="27368"/>
                    <a:pt x="5456" y="27436"/>
                    <a:pt x="5547" y="27504"/>
                  </a:cubicBezTo>
                  <a:cubicBezTo>
                    <a:pt x="5593" y="27550"/>
                    <a:pt x="5684" y="27573"/>
                    <a:pt x="5776" y="27573"/>
                  </a:cubicBezTo>
                  <a:cubicBezTo>
                    <a:pt x="5935" y="27550"/>
                    <a:pt x="6049" y="27504"/>
                    <a:pt x="6141" y="27459"/>
                  </a:cubicBezTo>
                  <a:cubicBezTo>
                    <a:pt x="6209" y="27413"/>
                    <a:pt x="6278" y="27368"/>
                    <a:pt x="6346" y="27322"/>
                  </a:cubicBezTo>
                  <a:cubicBezTo>
                    <a:pt x="6437" y="27459"/>
                    <a:pt x="6506" y="27619"/>
                    <a:pt x="6574" y="27778"/>
                  </a:cubicBezTo>
                  <a:cubicBezTo>
                    <a:pt x="6780" y="28303"/>
                    <a:pt x="6940" y="28874"/>
                    <a:pt x="7031" y="29513"/>
                  </a:cubicBezTo>
                  <a:cubicBezTo>
                    <a:pt x="7168" y="30449"/>
                    <a:pt x="7145" y="31430"/>
                    <a:pt x="7008" y="32503"/>
                  </a:cubicBezTo>
                  <a:cubicBezTo>
                    <a:pt x="6803" y="33964"/>
                    <a:pt x="6346" y="35516"/>
                    <a:pt x="5684" y="37114"/>
                  </a:cubicBezTo>
                  <a:cubicBezTo>
                    <a:pt x="5388" y="37821"/>
                    <a:pt x="5045" y="38529"/>
                    <a:pt x="4680" y="39191"/>
                  </a:cubicBezTo>
                  <a:cubicBezTo>
                    <a:pt x="4520" y="39488"/>
                    <a:pt x="4338" y="39784"/>
                    <a:pt x="4132" y="40104"/>
                  </a:cubicBezTo>
                  <a:cubicBezTo>
                    <a:pt x="3927" y="40424"/>
                    <a:pt x="3744" y="40697"/>
                    <a:pt x="3539" y="40926"/>
                  </a:cubicBezTo>
                  <a:cubicBezTo>
                    <a:pt x="3128" y="41451"/>
                    <a:pt x="2626" y="41884"/>
                    <a:pt x="2123" y="42318"/>
                  </a:cubicBezTo>
                  <a:cubicBezTo>
                    <a:pt x="1872" y="42523"/>
                    <a:pt x="1621" y="42752"/>
                    <a:pt x="1370" y="42980"/>
                  </a:cubicBezTo>
                  <a:cubicBezTo>
                    <a:pt x="982" y="43322"/>
                    <a:pt x="708" y="43665"/>
                    <a:pt x="480" y="44030"/>
                  </a:cubicBezTo>
                  <a:cubicBezTo>
                    <a:pt x="275" y="44350"/>
                    <a:pt x="138" y="44738"/>
                    <a:pt x="92" y="45126"/>
                  </a:cubicBezTo>
                  <a:cubicBezTo>
                    <a:pt x="1" y="45856"/>
                    <a:pt x="206" y="46541"/>
                    <a:pt x="663" y="46929"/>
                  </a:cubicBezTo>
                  <a:cubicBezTo>
                    <a:pt x="777" y="47020"/>
                    <a:pt x="891" y="47111"/>
                    <a:pt x="1028" y="47157"/>
                  </a:cubicBezTo>
                  <a:cubicBezTo>
                    <a:pt x="1188" y="47225"/>
                    <a:pt x="1347" y="47248"/>
                    <a:pt x="1530" y="47248"/>
                  </a:cubicBezTo>
                  <a:cubicBezTo>
                    <a:pt x="1690" y="47248"/>
                    <a:pt x="1850" y="47225"/>
                    <a:pt x="2055" y="47157"/>
                  </a:cubicBezTo>
                  <a:cubicBezTo>
                    <a:pt x="2146" y="47111"/>
                    <a:pt x="2260" y="47066"/>
                    <a:pt x="2375" y="47020"/>
                  </a:cubicBezTo>
                  <a:cubicBezTo>
                    <a:pt x="2375" y="47066"/>
                    <a:pt x="2397" y="47111"/>
                    <a:pt x="2397" y="47157"/>
                  </a:cubicBezTo>
                  <a:cubicBezTo>
                    <a:pt x="2443" y="47317"/>
                    <a:pt x="2489" y="47454"/>
                    <a:pt x="2557" y="47568"/>
                  </a:cubicBezTo>
                  <a:cubicBezTo>
                    <a:pt x="2648" y="47773"/>
                    <a:pt x="2831" y="47979"/>
                    <a:pt x="3037" y="48184"/>
                  </a:cubicBezTo>
                  <a:cubicBezTo>
                    <a:pt x="3447" y="48504"/>
                    <a:pt x="3972" y="48732"/>
                    <a:pt x="4611" y="48823"/>
                  </a:cubicBezTo>
                  <a:cubicBezTo>
                    <a:pt x="4817" y="48846"/>
                    <a:pt x="5022" y="48869"/>
                    <a:pt x="5228" y="48869"/>
                  </a:cubicBezTo>
                  <a:cubicBezTo>
                    <a:pt x="5639" y="48869"/>
                    <a:pt x="6027" y="48800"/>
                    <a:pt x="6392" y="48686"/>
                  </a:cubicBezTo>
                  <a:cubicBezTo>
                    <a:pt x="6689" y="48618"/>
                    <a:pt x="6940" y="48504"/>
                    <a:pt x="7168" y="48344"/>
                  </a:cubicBezTo>
                  <a:cubicBezTo>
                    <a:pt x="7282" y="48275"/>
                    <a:pt x="7396" y="48207"/>
                    <a:pt x="7510" y="48093"/>
                  </a:cubicBezTo>
                  <a:cubicBezTo>
                    <a:pt x="7533" y="48070"/>
                    <a:pt x="7579" y="48024"/>
                    <a:pt x="7602" y="48002"/>
                  </a:cubicBezTo>
                  <a:cubicBezTo>
                    <a:pt x="7647" y="48070"/>
                    <a:pt x="7693" y="48138"/>
                    <a:pt x="7739" y="48184"/>
                  </a:cubicBezTo>
                  <a:cubicBezTo>
                    <a:pt x="7853" y="48298"/>
                    <a:pt x="7944" y="48390"/>
                    <a:pt x="8058" y="48458"/>
                  </a:cubicBezTo>
                  <a:cubicBezTo>
                    <a:pt x="8264" y="48595"/>
                    <a:pt x="8515" y="48709"/>
                    <a:pt x="8857" y="48800"/>
                  </a:cubicBezTo>
                  <a:cubicBezTo>
                    <a:pt x="8994" y="48846"/>
                    <a:pt x="9131" y="48869"/>
                    <a:pt x="9268" y="48892"/>
                  </a:cubicBezTo>
                  <a:cubicBezTo>
                    <a:pt x="9405" y="48892"/>
                    <a:pt x="9565" y="48915"/>
                    <a:pt x="9701" y="48915"/>
                  </a:cubicBezTo>
                  <a:lnTo>
                    <a:pt x="9747" y="48915"/>
                  </a:lnTo>
                  <a:cubicBezTo>
                    <a:pt x="10021" y="48915"/>
                    <a:pt x="10318" y="48869"/>
                    <a:pt x="10615" y="48778"/>
                  </a:cubicBezTo>
                  <a:cubicBezTo>
                    <a:pt x="10843" y="48709"/>
                    <a:pt x="11094" y="48595"/>
                    <a:pt x="11368" y="48458"/>
                  </a:cubicBezTo>
                  <a:cubicBezTo>
                    <a:pt x="11596" y="48321"/>
                    <a:pt x="11824" y="48138"/>
                    <a:pt x="12098" y="47910"/>
                  </a:cubicBezTo>
                  <a:cubicBezTo>
                    <a:pt x="12577" y="47477"/>
                    <a:pt x="12966" y="46974"/>
                    <a:pt x="13308" y="46495"/>
                  </a:cubicBezTo>
                  <a:cubicBezTo>
                    <a:pt x="14175" y="45263"/>
                    <a:pt x="14928" y="43961"/>
                    <a:pt x="15659" y="42706"/>
                  </a:cubicBezTo>
                  <a:lnTo>
                    <a:pt x="15864" y="42341"/>
                  </a:lnTo>
                  <a:cubicBezTo>
                    <a:pt x="16161" y="41816"/>
                    <a:pt x="16458" y="41291"/>
                    <a:pt x="16777" y="40766"/>
                  </a:cubicBezTo>
                  <a:cubicBezTo>
                    <a:pt x="17051" y="40332"/>
                    <a:pt x="17325" y="39899"/>
                    <a:pt x="17599" y="39442"/>
                  </a:cubicBezTo>
                  <a:lnTo>
                    <a:pt x="17919" y="38940"/>
                  </a:lnTo>
                  <a:cubicBezTo>
                    <a:pt x="19516" y="36406"/>
                    <a:pt x="20749" y="34101"/>
                    <a:pt x="21685" y="31910"/>
                  </a:cubicBezTo>
                  <a:cubicBezTo>
                    <a:pt x="22187" y="30723"/>
                    <a:pt x="22621" y="29513"/>
                    <a:pt x="22963" y="28326"/>
                  </a:cubicBezTo>
                  <a:cubicBezTo>
                    <a:pt x="23328" y="27116"/>
                    <a:pt x="23602" y="25861"/>
                    <a:pt x="23808" y="24606"/>
                  </a:cubicBezTo>
                  <a:cubicBezTo>
                    <a:pt x="23990" y="23327"/>
                    <a:pt x="24104" y="22026"/>
                    <a:pt x="24127" y="20680"/>
                  </a:cubicBezTo>
                  <a:cubicBezTo>
                    <a:pt x="24150" y="20041"/>
                    <a:pt x="24150" y="19356"/>
                    <a:pt x="24104" y="18603"/>
                  </a:cubicBezTo>
                  <a:cubicBezTo>
                    <a:pt x="24059" y="17895"/>
                    <a:pt x="24013" y="17187"/>
                    <a:pt x="23922" y="16526"/>
                  </a:cubicBezTo>
                  <a:cubicBezTo>
                    <a:pt x="23602" y="13969"/>
                    <a:pt x="22826" y="11321"/>
                    <a:pt x="21639" y="8674"/>
                  </a:cubicBezTo>
                  <a:cubicBezTo>
                    <a:pt x="20977" y="7167"/>
                    <a:pt x="20133" y="5638"/>
                    <a:pt x="19174" y="4154"/>
                  </a:cubicBezTo>
                  <a:cubicBezTo>
                    <a:pt x="18261" y="2739"/>
                    <a:pt x="17234" y="1370"/>
                    <a:pt x="16070" y="46"/>
                  </a:cubicBezTo>
                  <a:cubicBezTo>
                    <a:pt x="16047" y="0"/>
                    <a:pt x="16001" y="0"/>
                    <a:pt x="15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7244880" y="2392899"/>
              <a:ext cx="839672" cy="1682265"/>
            </a:xfrm>
            <a:custGeom>
              <a:rect b="b" l="l" r="r" t="t"/>
              <a:pathLst>
                <a:path extrusionOk="0" h="52407" w="26158">
                  <a:moveTo>
                    <a:pt x="9222" y="0"/>
                  </a:moveTo>
                  <a:cubicBezTo>
                    <a:pt x="9199" y="0"/>
                    <a:pt x="9176" y="0"/>
                    <a:pt x="9130" y="23"/>
                  </a:cubicBezTo>
                  <a:cubicBezTo>
                    <a:pt x="9085" y="46"/>
                    <a:pt x="9062" y="69"/>
                    <a:pt x="9039" y="114"/>
                  </a:cubicBezTo>
                  <a:cubicBezTo>
                    <a:pt x="8925" y="388"/>
                    <a:pt x="8811" y="662"/>
                    <a:pt x="8674" y="913"/>
                  </a:cubicBezTo>
                  <a:cubicBezTo>
                    <a:pt x="7852" y="2625"/>
                    <a:pt x="6756" y="4223"/>
                    <a:pt x="5707" y="5775"/>
                  </a:cubicBezTo>
                  <a:cubicBezTo>
                    <a:pt x="5159" y="6574"/>
                    <a:pt x="4611" y="7395"/>
                    <a:pt x="4086" y="8240"/>
                  </a:cubicBezTo>
                  <a:cubicBezTo>
                    <a:pt x="3219" y="9632"/>
                    <a:pt x="2557" y="10888"/>
                    <a:pt x="2100" y="12120"/>
                  </a:cubicBezTo>
                  <a:cubicBezTo>
                    <a:pt x="1507" y="13650"/>
                    <a:pt x="1027" y="15224"/>
                    <a:pt x="662" y="16822"/>
                  </a:cubicBezTo>
                  <a:cubicBezTo>
                    <a:pt x="320" y="18443"/>
                    <a:pt x="91" y="20063"/>
                    <a:pt x="23" y="21661"/>
                  </a:cubicBezTo>
                  <a:cubicBezTo>
                    <a:pt x="0" y="22437"/>
                    <a:pt x="0" y="23259"/>
                    <a:pt x="46" y="24104"/>
                  </a:cubicBezTo>
                  <a:cubicBezTo>
                    <a:pt x="91" y="24834"/>
                    <a:pt x="183" y="25610"/>
                    <a:pt x="297" y="26477"/>
                  </a:cubicBezTo>
                  <a:cubicBezTo>
                    <a:pt x="731" y="29262"/>
                    <a:pt x="1552" y="32252"/>
                    <a:pt x="2853" y="35630"/>
                  </a:cubicBezTo>
                  <a:cubicBezTo>
                    <a:pt x="4040" y="38757"/>
                    <a:pt x="5501" y="41839"/>
                    <a:pt x="6779" y="44464"/>
                  </a:cubicBezTo>
                  <a:cubicBezTo>
                    <a:pt x="7053" y="45057"/>
                    <a:pt x="7350" y="45628"/>
                    <a:pt x="7624" y="46221"/>
                  </a:cubicBezTo>
                  <a:cubicBezTo>
                    <a:pt x="8035" y="47066"/>
                    <a:pt x="8468" y="47910"/>
                    <a:pt x="8856" y="48778"/>
                  </a:cubicBezTo>
                  <a:lnTo>
                    <a:pt x="8993" y="49029"/>
                  </a:lnTo>
                  <a:cubicBezTo>
                    <a:pt x="9107" y="49257"/>
                    <a:pt x="9222" y="49508"/>
                    <a:pt x="9336" y="49736"/>
                  </a:cubicBezTo>
                  <a:cubicBezTo>
                    <a:pt x="9496" y="50010"/>
                    <a:pt x="9655" y="50284"/>
                    <a:pt x="9861" y="50558"/>
                  </a:cubicBezTo>
                  <a:cubicBezTo>
                    <a:pt x="10203" y="51014"/>
                    <a:pt x="10614" y="51425"/>
                    <a:pt x="11093" y="51745"/>
                  </a:cubicBezTo>
                  <a:cubicBezTo>
                    <a:pt x="11504" y="52042"/>
                    <a:pt x="11983" y="52247"/>
                    <a:pt x="12486" y="52338"/>
                  </a:cubicBezTo>
                  <a:cubicBezTo>
                    <a:pt x="12714" y="52384"/>
                    <a:pt x="12965" y="52407"/>
                    <a:pt x="13193" y="52407"/>
                  </a:cubicBezTo>
                  <a:cubicBezTo>
                    <a:pt x="13467" y="52407"/>
                    <a:pt x="13741" y="52384"/>
                    <a:pt x="13992" y="52338"/>
                  </a:cubicBezTo>
                  <a:cubicBezTo>
                    <a:pt x="14494" y="52224"/>
                    <a:pt x="14974" y="51996"/>
                    <a:pt x="15453" y="51676"/>
                  </a:cubicBezTo>
                  <a:cubicBezTo>
                    <a:pt x="15864" y="51380"/>
                    <a:pt x="16275" y="51014"/>
                    <a:pt x="16640" y="50535"/>
                  </a:cubicBezTo>
                  <a:cubicBezTo>
                    <a:pt x="16982" y="50878"/>
                    <a:pt x="17416" y="51151"/>
                    <a:pt x="17895" y="51403"/>
                  </a:cubicBezTo>
                  <a:cubicBezTo>
                    <a:pt x="18466" y="51654"/>
                    <a:pt x="19059" y="51813"/>
                    <a:pt x="19630" y="51836"/>
                  </a:cubicBezTo>
                  <a:cubicBezTo>
                    <a:pt x="19698" y="51859"/>
                    <a:pt x="19744" y="51859"/>
                    <a:pt x="19813" y="51859"/>
                  </a:cubicBezTo>
                  <a:cubicBezTo>
                    <a:pt x="20338" y="51859"/>
                    <a:pt x="20840" y="51722"/>
                    <a:pt x="21251" y="51471"/>
                  </a:cubicBezTo>
                  <a:cubicBezTo>
                    <a:pt x="21502" y="51334"/>
                    <a:pt x="21730" y="51129"/>
                    <a:pt x="21912" y="50900"/>
                  </a:cubicBezTo>
                  <a:cubicBezTo>
                    <a:pt x="22049" y="50718"/>
                    <a:pt x="22186" y="50490"/>
                    <a:pt x="22278" y="50238"/>
                  </a:cubicBezTo>
                  <a:cubicBezTo>
                    <a:pt x="22871" y="50626"/>
                    <a:pt x="23442" y="50832"/>
                    <a:pt x="23990" y="50832"/>
                  </a:cubicBezTo>
                  <a:lnTo>
                    <a:pt x="24035" y="50832"/>
                  </a:lnTo>
                  <a:cubicBezTo>
                    <a:pt x="24286" y="50832"/>
                    <a:pt x="24537" y="50786"/>
                    <a:pt x="24766" y="50695"/>
                  </a:cubicBezTo>
                  <a:cubicBezTo>
                    <a:pt x="24994" y="50604"/>
                    <a:pt x="25176" y="50467"/>
                    <a:pt x="25382" y="50307"/>
                  </a:cubicBezTo>
                  <a:cubicBezTo>
                    <a:pt x="25542" y="50147"/>
                    <a:pt x="25701" y="49942"/>
                    <a:pt x="25816" y="49713"/>
                  </a:cubicBezTo>
                  <a:cubicBezTo>
                    <a:pt x="25930" y="49508"/>
                    <a:pt x="25998" y="49257"/>
                    <a:pt x="26044" y="49006"/>
                  </a:cubicBezTo>
                  <a:cubicBezTo>
                    <a:pt x="26158" y="48481"/>
                    <a:pt x="26090" y="47910"/>
                    <a:pt x="25884" y="47385"/>
                  </a:cubicBezTo>
                  <a:cubicBezTo>
                    <a:pt x="25770" y="47111"/>
                    <a:pt x="25610" y="46837"/>
                    <a:pt x="25405" y="46586"/>
                  </a:cubicBezTo>
                  <a:cubicBezTo>
                    <a:pt x="25199" y="46335"/>
                    <a:pt x="24948" y="46107"/>
                    <a:pt x="24629" y="45902"/>
                  </a:cubicBezTo>
                  <a:cubicBezTo>
                    <a:pt x="24492" y="45810"/>
                    <a:pt x="24332" y="45719"/>
                    <a:pt x="24127" y="45628"/>
                  </a:cubicBezTo>
                  <a:cubicBezTo>
                    <a:pt x="23875" y="45514"/>
                    <a:pt x="23647" y="45445"/>
                    <a:pt x="23419" y="45399"/>
                  </a:cubicBezTo>
                  <a:cubicBezTo>
                    <a:pt x="23122" y="45331"/>
                    <a:pt x="22825" y="45308"/>
                    <a:pt x="22552" y="45308"/>
                  </a:cubicBezTo>
                  <a:lnTo>
                    <a:pt x="22301" y="45308"/>
                  </a:lnTo>
                  <a:cubicBezTo>
                    <a:pt x="22072" y="45308"/>
                    <a:pt x="21867" y="45308"/>
                    <a:pt x="21639" y="45285"/>
                  </a:cubicBezTo>
                  <a:cubicBezTo>
                    <a:pt x="21502" y="44806"/>
                    <a:pt x="21387" y="44304"/>
                    <a:pt x="21273" y="43825"/>
                  </a:cubicBezTo>
                  <a:cubicBezTo>
                    <a:pt x="20726" y="41200"/>
                    <a:pt x="20634" y="38461"/>
                    <a:pt x="20543" y="35836"/>
                  </a:cubicBezTo>
                  <a:cubicBezTo>
                    <a:pt x="20452" y="33508"/>
                    <a:pt x="20360" y="31111"/>
                    <a:pt x="19972" y="28783"/>
                  </a:cubicBezTo>
                  <a:cubicBezTo>
                    <a:pt x="19858" y="28075"/>
                    <a:pt x="19744" y="27527"/>
                    <a:pt x="19607" y="27025"/>
                  </a:cubicBezTo>
                  <a:cubicBezTo>
                    <a:pt x="19470" y="26546"/>
                    <a:pt x="19310" y="26066"/>
                    <a:pt x="19082" y="25542"/>
                  </a:cubicBezTo>
                  <a:cubicBezTo>
                    <a:pt x="18740" y="24697"/>
                    <a:pt x="18283" y="23852"/>
                    <a:pt x="17667" y="22894"/>
                  </a:cubicBezTo>
                  <a:cubicBezTo>
                    <a:pt x="17256" y="22232"/>
                    <a:pt x="16822" y="21616"/>
                    <a:pt x="16389" y="20999"/>
                  </a:cubicBezTo>
                  <a:lnTo>
                    <a:pt x="16001" y="20429"/>
                  </a:lnTo>
                  <a:cubicBezTo>
                    <a:pt x="15499" y="19698"/>
                    <a:pt x="14905" y="18831"/>
                    <a:pt x="14403" y="17895"/>
                  </a:cubicBezTo>
                  <a:cubicBezTo>
                    <a:pt x="14334" y="17781"/>
                    <a:pt x="14266" y="17644"/>
                    <a:pt x="14198" y="17530"/>
                  </a:cubicBezTo>
                  <a:cubicBezTo>
                    <a:pt x="14061" y="17279"/>
                    <a:pt x="13946" y="17028"/>
                    <a:pt x="13832" y="16777"/>
                  </a:cubicBezTo>
                  <a:lnTo>
                    <a:pt x="13832" y="16777"/>
                  </a:lnTo>
                  <a:cubicBezTo>
                    <a:pt x="13969" y="16822"/>
                    <a:pt x="14083" y="16868"/>
                    <a:pt x="14198" y="16891"/>
                  </a:cubicBezTo>
                  <a:cubicBezTo>
                    <a:pt x="14266" y="16891"/>
                    <a:pt x="14312" y="16914"/>
                    <a:pt x="14380" y="16914"/>
                  </a:cubicBezTo>
                  <a:cubicBezTo>
                    <a:pt x="14517" y="16914"/>
                    <a:pt x="14631" y="16868"/>
                    <a:pt x="14723" y="16822"/>
                  </a:cubicBezTo>
                  <a:cubicBezTo>
                    <a:pt x="14859" y="16731"/>
                    <a:pt x="14928" y="16571"/>
                    <a:pt x="14951" y="16411"/>
                  </a:cubicBezTo>
                  <a:cubicBezTo>
                    <a:pt x="14951" y="16183"/>
                    <a:pt x="14905" y="15978"/>
                    <a:pt x="14859" y="15795"/>
                  </a:cubicBezTo>
                  <a:cubicBezTo>
                    <a:pt x="14791" y="15590"/>
                    <a:pt x="14700" y="15384"/>
                    <a:pt x="14563" y="15110"/>
                  </a:cubicBezTo>
                  <a:cubicBezTo>
                    <a:pt x="14449" y="14859"/>
                    <a:pt x="14312" y="14608"/>
                    <a:pt x="14152" y="14311"/>
                  </a:cubicBezTo>
                  <a:cubicBezTo>
                    <a:pt x="13832" y="13741"/>
                    <a:pt x="13490" y="13216"/>
                    <a:pt x="13216" y="12805"/>
                  </a:cubicBezTo>
                  <a:cubicBezTo>
                    <a:pt x="13079" y="12600"/>
                    <a:pt x="12965" y="12394"/>
                    <a:pt x="12828" y="12189"/>
                  </a:cubicBezTo>
                  <a:cubicBezTo>
                    <a:pt x="12600" y="11869"/>
                    <a:pt x="12440" y="11596"/>
                    <a:pt x="12303" y="11322"/>
                  </a:cubicBezTo>
                  <a:lnTo>
                    <a:pt x="12303" y="11322"/>
                  </a:lnTo>
                  <a:lnTo>
                    <a:pt x="12326" y="11367"/>
                  </a:lnTo>
                  <a:cubicBezTo>
                    <a:pt x="11983" y="10728"/>
                    <a:pt x="11755" y="10043"/>
                    <a:pt x="11595" y="9336"/>
                  </a:cubicBezTo>
                  <a:cubicBezTo>
                    <a:pt x="11436" y="8582"/>
                    <a:pt x="11367" y="7783"/>
                    <a:pt x="11413" y="6939"/>
                  </a:cubicBezTo>
                  <a:cubicBezTo>
                    <a:pt x="11458" y="6231"/>
                    <a:pt x="11573" y="5547"/>
                    <a:pt x="11710" y="4839"/>
                  </a:cubicBezTo>
                  <a:cubicBezTo>
                    <a:pt x="11755" y="4793"/>
                    <a:pt x="11778" y="4748"/>
                    <a:pt x="11755" y="4679"/>
                  </a:cubicBezTo>
                  <a:cubicBezTo>
                    <a:pt x="11527" y="3766"/>
                    <a:pt x="11253" y="2922"/>
                    <a:pt x="10888" y="2168"/>
                  </a:cubicBezTo>
                  <a:cubicBezTo>
                    <a:pt x="10705" y="1735"/>
                    <a:pt x="10477" y="1347"/>
                    <a:pt x="10226" y="982"/>
                  </a:cubicBezTo>
                  <a:cubicBezTo>
                    <a:pt x="9975" y="616"/>
                    <a:pt x="9701" y="320"/>
                    <a:pt x="9404" y="114"/>
                  </a:cubicBezTo>
                  <a:cubicBezTo>
                    <a:pt x="9381" y="69"/>
                    <a:pt x="9336" y="23"/>
                    <a:pt x="9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7746006" y="1504148"/>
              <a:ext cx="239626" cy="254296"/>
            </a:xfrm>
            <a:custGeom>
              <a:rect b="b" l="l" r="r" t="t"/>
              <a:pathLst>
                <a:path extrusionOk="0" h="7922" w="7465">
                  <a:moveTo>
                    <a:pt x="6803" y="6187"/>
                  </a:moveTo>
                  <a:lnTo>
                    <a:pt x="6803" y="6187"/>
                  </a:lnTo>
                  <a:cubicBezTo>
                    <a:pt x="6871" y="6255"/>
                    <a:pt x="6917" y="6324"/>
                    <a:pt x="6985" y="6392"/>
                  </a:cubicBezTo>
                  <a:lnTo>
                    <a:pt x="6962" y="6392"/>
                  </a:lnTo>
                  <a:cubicBezTo>
                    <a:pt x="6917" y="6324"/>
                    <a:pt x="6848" y="6278"/>
                    <a:pt x="6803" y="6187"/>
                  </a:cubicBezTo>
                  <a:close/>
                  <a:moveTo>
                    <a:pt x="3607" y="1"/>
                  </a:moveTo>
                  <a:cubicBezTo>
                    <a:pt x="3310" y="1"/>
                    <a:pt x="3014" y="69"/>
                    <a:pt x="2694" y="184"/>
                  </a:cubicBezTo>
                  <a:cubicBezTo>
                    <a:pt x="2534" y="229"/>
                    <a:pt x="2375" y="321"/>
                    <a:pt x="2260" y="366"/>
                  </a:cubicBezTo>
                  <a:cubicBezTo>
                    <a:pt x="2055" y="458"/>
                    <a:pt x="1895" y="572"/>
                    <a:pt x="1735" y="663"/>
                  </a:cubicBezTo>
                  <a:cubicBezTo>
                    <a:pt x="1416" y="868"/>
                    <a:pt x="1119" y="1165"/>
                    <a:pt x="868" y="1507"/>
                  </a:cubicBezTo>
                  <a:cubicBezTo>
                    <a:pt x="640" y="1804"/>
                    <a:pt x="457" y="2147"/>
                    <a:pt x="297" y="2580"/>
                  </a:cubicBezTo>
                  <a:cubicBezTo>
                    <a:pt x="183" y="2923"/>
                    <a:pt x="92" y="3311"/>
                    <a:pt x="69" y="3767"/>
                  </a:cubicBezTo>
                  <a:cubicBezTo>
                    <a:pt x="1" y="4589"/>
                    <a:pt x="183" y="5411"/>
                    <a:pt x="549" y="6118"/>
                  </a:cubicBezTo>
                  <a:cubicBezTo>
                    <a:pt x="685" y="6346"/>
                    <a:pt x="868" y="6597"/>
                    <a:pt x="1096" y="6849"/>
                  </a:cubicBezTo>
                  <a:cubicBezTo>
                    <a:pt x="1279" y="7054"/>
                    <a:pt x="1530" y="7259"/>
                    <a:pt x="1827" y="7442"/>
                  </a:cubicBezTo>
                  <a:cubicBezTo>
                    <a:pt x="2306" y="7716"/>
                    <a:pt x="2900" y="7899"/>
                    <a:pt x="3561" y="7921"/>
                  </a:cubicBezTo>
                  <a:lnTo>
                    <a:pt x="3744" y="7921"/>
                  </a:lnTo>
                  <a:cubicBezTo>
                    <a:pt x="4269" y="7921"/>
                    <a:pt x="4817" y="7830"/>
                    <a:pt x="5410" y="7625"/>
                  </a:cubicBezTo>
                  <a:cubicBezTo>
                    <a:pt x="5753" y="7511"/>
                    <a:pt x="6072" y="7351"/>
                    <a:pt x="6323" y="7237"/>
                  </a:cubicBezTo>
                  <a:cubicBezTo>
                    <a:pt x="6506" y="7145"/>
                    <a:pt x="6689" y="7054"/>
                    <a:pt x="6848" y="6940"/>
                  </a:cubicBezTo>
                  <a:cubicBezTo>
                    <a:pt x="7008" y="6849"/>
                    <a:pt x="7168" y="6734"/>
                    <a:pt x="7328" y="6597"/>
                  </a:cubicBezTo>
                  <a:cubicBezTo>
                    <a:pt x="7328" y="6575"/>
                    <a:pt x="7350" y="6575"/>
                    <a:pt x="7350" y="6552"/>
                  </a:cubicBezTo>
                  <a:cubicBezTo>
                    <a:pt x="7373" y="6552"/>
                    <a:pt x="7396" y="6529"/>
                    <a:pt x="7419" y="6506"/>
                  </a:cubicBezTo>
                  <a:cubicBezTo>
                    <a:pt x="7465" y="6461"/>
                    <a:pt x="7465" y="6415"/>
                    <a:pt x="7465" y="6369"/>
                  </a:cubicBezTo>
                  <a:cubicBezTo>
                    <a:pt x="7465" y="6324"/>
                    <a:pt x="7442" y="6255"/>
                    <a:pt x="7396" y="6232"/>
                  </a:cubicBezTo>
                  <a:cubicBezTo>
                    <a:pt x="7305" y="6164"/>
                    <a:pt x="7213" y="6073"/>
                    <a:pt x="7145" y="5981"/>
                  </a:cubicBezTo>
                  <a:cubicBezTo>
                    <a:pt x="7008" y="5821"/>
                    <a:pt x="6894" y="5639"/>
                    <a:pt x="6780" y="5388"/>
                  </a:cubicBezTo>
                  <a:cubicBezTo>
                    <a:pt x="6552" y="4908"/>
                    <a:pt x="6415" y="4429"/>
                    <a:pt x="6278" y="3950"/>
                  </a:cubicBezTo>
                  <a:lnTo>
                    <a:pt x="6141" y="3493"/>
                  </a:lnTo>
                  <a:cubicBezTo>
                    <a:pt x="6049" y="3105"/>
                    <a:pt x="5935" y="2717"/>
                    <a:pt x="5821" y="2352"/>
                  </a:cubicBezTo>
                  <a:cubicBezTo>
                    <a:pt x="5684" y="1941"/>
                    <a:pt x="5479" y="1416"/>
                    <a:pt x="5182" y="960"/>
                  </a:cubicBezTo>
                  <a:cubicBezTo>
                    <a:pt x="5068" y="754"/>
                    <a:pt x="4908" y="594"/>
                    <a:pt x="4748" y="435"/>
                  </a:cubicBezTo>
                  <a:cubicBezTo>
                    <a:pt x="4589" y="298"/>
                    <a:pt x="4406" y="184"/>
                    <a:pt x="4178" y="115"/>
                  </a:cubicBezTo>
                  <a:cubicBezTo>
                    <a:pt x="4018" y="47"/>
                    <a:pt x="3813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7367240" y="1668269"/>
              <a:ext cx="1286632" cy="1055127"/>
            </a:xfrm>
            <a:custGeom>
              <a:rect b="b" l="l" r="r" t="t"/>
              <a:pathLst>
                <a:path extrusionOk="0" h="32870" w="40082">
                  <a:moveTo>
                    <a:pt x="11846" y="18626"/>
                  </a:moveTo>
                  <a:cubicBezTo>
                    <a:pt x="11869" y="18626"/>
                    <a:pt x="11869" y="18649"/>
                    <a:pt x="11892" y="18649"/>
                  </a:cubicBezTo>
                  <a:cubicBezTo>
                    <a:pt x="11938" y="18672"/>
                    <a:pt x="11983" y="18695"/>
                    <a:pt x="12006" y="18740"/>
                  </a:cubicBezTo>
                  <a:cubicBezTo>
                    <a:pt x="12029" y="18786"/>
                    <a:pt x="12052" y="18855"/>
                    <a:pt x="12029" y="18923"/>
                  </a:cubicBezTo>
                  <a:cubicBezTo>
                    <a:pt x="12006" y="18969"/>
                    <a:pt x="11960" y="18991"/>
                    <a:pt x="11938" y="19014"/>
                  </a:cubicBezTo>
                  <a:cubicBezTo>
                    <a:pt x="11801" y="19083"/>
                    <a:pt x="11664" y="19128"/>
                    <a:pt x="11527" y="19197"/>
                  </a:cubicBezTo>
                  <a:cubicBezTo>
                    <a:pt x="11504" y="19220"/>
                    <a:pt x="11458" y="19220"/>
                    <a:pt x="11435" y="19220"/>
                  </a:cubicBezTo>
                  <a:cubicBezTo>
                    <a:pt x="11367" y="19220"/>
                    <a:pt x="11299" y="19174"/>
                    <a:pt x="11253" y="19106"/>
                  </a:cubicBezTo>
                  <a:cubicBezTo>
                    <a:pt x="11230" y="19060"/>
                    <a:pt x="11230" y="19014"/>
                    <a:pt x="11253" y="18946"/>
                  </a:cubicBezTo>
                  <a:cubicBezTo>
                    <a:pt x="11253" y="18900"/>
                    <a:pt x="11299" y="18855"/>
                    <a:pt x="11344" y="18832"/>
                  </a:cubicBezTo>
                  <a:cubicBezTo>
                    <a:pt x="11481" y="18786"/>
                    <a:pt x="11618" y="18718"/>
                    <a:pt x="11732" y="18672"/>
                  </a:cubicBezTo>
                  <a:cubicBezTo>
                    <a:pt x="11778" y="18649"/>
                    <a:pt x="11801" y="18626"/>
                    <a:pt x="11846" y="18626"/>
                  </a:cubicBezTo>
                  <a:close/>
                  <a:moveTo>
                    <a:pt x="11344" y="19311"/>
                  </a:moveTo>
                  <a:cubicBezTo>
                    <a:pt x="11390" y="19311"/>
                    <a:pt x="11413" y="19334"/>
                    <a:pt x="11458" y="19357"/>
                  </a:cubicBezTo>
                  <a:cubicBezTo>
                    <a:pt x="11504" y="19380"/>
                    <a:pt x="11527" y="19425"/>
                    <a:pt x="11550" y="19471"/>
                  </a:cubicBezTo>
                  <a:cubicBezTo>
                    <a:pt x="11550" y="19516"/>
                    <a:pt x="11550" y="19585"/>
                    <a:pt x="11527" y="19631"/>
                  </a:cubicBezTo>
                  <a:cubicBezTo>
                    <a:pt x="11481" y="19676"/>
                    <a:pt x="11435" y="19699"/>
                    <a:pt x="11390" y="19722"/>
                  </a:cubicBezTo>
                  <a:lnTo>
                    <a:pt x="11344" y="19745"/>
                  </a:lnTo>
                  <a:cubicBezTo>
                    <a:pt x="11207" y="19790"/>
                    <a:pt x="11093" y="19859"/>
                    <a:pt x="10956" y="19950"/>
                  </a:cubicBezTo>
                  <a:cubicBezTo>
                    <a:pt x="10933" y="19973"/>
                    <a:pt x="10888" y="19996"/>
                    <a:pt x="10865" y="20019"/>
                  </a:cubicBezTo>
                  <a:cubicBezTo>
                    <a:pt x="10819" y="20041"/>
                    <a:pt x="10774" y="20064"/>
                    <a:pt x="10728" y="20064"/>
                  </a:cubicBezTo>
                  <a:cubicBezTo>
                    <a:pt x="10659" y="20064"/>
                    <a:pt x="10614" y="20041"/>
                    <a:pt x="10568" y="19996"/>
                  </a:cubicBezTo>
                  <a:cubicBezTo>
                    <a:pt x="10545" y="19973"/>
                    <a:pt x="10522" y="19904"/>
                    <a:pt x="10522" y="19836"/>
                  </a:cubicBezTo>
                  <a:cubicBezTo>
                    <a:pt x="10522" y="19790"/>
                    <a:pt x="10545" y="19745"/>
                    <a:pt x="10591" y="19722"/>
                  </a:cubicBezTo>
                  <a:cubicBezTo>
                    <a:pt x="10728" y="19608"/>
                    <a:pt x="10842" y="19516"/>
                    <a:pt x="10956" y="19471"/>
                  </a:cubicBezTo>
                  <a:cubicBezTo>
                    <a:pt x="11047" y="19425"/>
                    <a:pt x="11162" y="19380"/>
                    <a:pt x="11299" y="19334"/>
                  </a:cubicBezTo>
                  <a:cubicBezTo>
                    <a:pt x="11321" y="19311"/>
                    <a:pt x="11344" y="19311"/>
                    <a:pt x="11344" y="19311"/>
                  </a:cubicBezTo>
                  <a:close/>
                  <a:moveTo>
                    <a:pt x="16001" y="20954"/>
                  </a:moveTo>
                  <a:cubicBezTo>
                    <a:pt x="16092" y="20954"/>
                    <a:pt x="16160" y="21000"/>
                    <a:pt x="16183" y="21069"/>
                  </a:cubicBezTo>
                  <a:cubicBezTo>
                    <a:pt x="16229" y="21183"/>
                    <a:pt x="16297" y="21342"/>
                    <a:pt x="16320" y="21479"/>
                  </a:cubicBezTo>
                  <a:cubicBezTo>
                    <a:pt x="16343" y="21616"/>
                    <a:pt x="16366" y="21731"/>
                    <a:pt x="16366" y="21867"/>
                  </a:cubicBezTo>
                  <a:cubicBezTo>
                    <a:pt x="16366" y="21913"/>
                    <a:pt x="16343" y="21959"/>
                    <a:pt x="16297" y="22004"/>
                  </a:cubicBezTo>
                  <a:cubicBezTo>
                    <a:pt x="16274" y="22027"/>
                    <a:pt x="16206" y="22073"/>
                    <a:pt x="16160" y="22073"/>
                  </a:cubicBezTo>
                  <a:cubicBezTo>
                    <a:pt x="16115" y="22050"/>
                    <a:pt x="16069" y="22050"/>
                    <a:pt x="16069" y="22027"/>
                  </a:cubicBezTo>
                  <a:cubicBezTo>
                    <a:pt x="16069" y="22164"/>
                    <a:pt x="16069" y="22301"/>
                    <a:pt x="16069" y="22438"/>
                  </a:cubicBezTo>
                  <a:cubicBezTo>
                    <a:pt x="16069" y="22552"/>
                    <a:pt x="15978" y="22644"/>
                    <a:pt x="15864" y="22644"/>
                  </a:cubicBezTo>
                  <a:cubicBezTo>
                    <a:pt x="15818" y="22644"/>
                    <a:pt x="15772" y="22621"/>
                    <a:pt x="15727" y="22575"/>
                  </a:cubicBezTo>
                  <a:cubicBezTo>
                    <a:pt x="15681" y="22529"/>
                    <a:pt x="15658" y="22484"/>
                    <a:pt x="15658" y="22438"/>
                  </a:cubicBezTo>
                  <a:cubicBezTo>
                    <a:pt x="15681" y="22324"/>
                    <a:pt x="15681" y="22187"/>
                    <a:pt x="15658" y="22073"/>
                  </a:cubicBezTo>
                  <a:cubicBezTo>
                    <a:pt x="15658" y="21959"/>
                    <a:pt x="15635" y="21845"/>
                    <a:pt x="15613" y="21731"/>
                  </a:cubicBezTo>
                  <a:cubicBezTo>
                    <a:pt x="15590" y="21616"/>
                    <a:pt x="15658" y="21525"/>
                    <a:pt x="15749" y="21502"/>
                  </a:cubicBezTo>
                  <a:cubicBezTo>
                    <a:pt x="15772" y="21479"/>
                    <a:pt x="15795" y="21479"/>
                    <a:pt x="15795" y="21479"/>
                  </a:cubicBezTo>
                  <a:cubicBezTo>
                    <a:pt x="15841" y="21479"/>
                    <a:pt x="15886" y="21502"/>
                    <a:pt x="15909" y="21548"/>
                  </a:cubicBezTo>
                  <a:cubicBezTo>
                    <a:pt x="15909" y="21479"/>
                    <a:pt x="15886" y="21411"/>
                    <a:pt x="15864" y="21342"/>
                  </a:cubicBezTo>
                  <a:cubicBezTo>
                    <a:pt x="15864" y="21320"/>
                    <a:pt x="15841" y="21274"/>
                    <a:pt x="15818" y="21251"/>
                  </a:cubicBezTo>
                  <a:cubicBezTo>
                    <a:pt x="15795" y="21183"/>
                    <a:pt x="15795" y="21137"/>
                    <a:pt x="15818" y="21091"/>
                  </a:cubicBezTo>
                  <a:cubicBezTo>
                    <a:pt x="15818" y="21046"/>
                    <a:pt x="15864" y="21000"/>
                    <a:pt x="15909" y="20977"/>
                  </a:cubicBezTo>
                  <a:cubicBezTo>
                    <a:pt x="15932" y="20954"/>
                    <a:pt x="15978" y="20954"/>
                    <a:pt x="16001" y="20954"/>
                  </a:cubicBezTo>
                  <a:close/>
                  <a:moveTo>
                    <a:pt x="23236" y="1"/>
                  </a:moveTo>
                  <a:cubicBezTo>
                    <a:pt x="23191" y="1"/>
                    <a:pt x="23122" y="1"/>
                    <a:pt x="23076" y="24"/>
                  </a:cubicBezTo>
                  <a:cubicBezTo>
                    <a:pt x="23008" y="47"/>
                    <a:pt x="22917" y="138"/>
                    <a:pt x="22894" y="252"/>
                  </a:cubicBezTo>
                  <a:cubicBezTo>
                    <a:pt x="22825" y="389"/>
                    <a:pt x="22871" y="526"/>
                    <a:pt x="22917" y="640"/>
                  </a:cubicBezTo>
                  <a:cubicBezTo>
                    <a:pt x="22962" y="777"/>
                    <a:pt x="23054" y="891"/>
                    <a:pt x="23122" y="960"/>
                  </a:cubicBezTo>
                  <a:cubicBezTo>
                    <a:pt x="23168" y="982"/>
                    <a:pt x="23191" y="1028"/>
                    <a:pt x="23213" y="1051"/>
                  </a:cubicBezTo>
                  <a:cubicBezTo>
                    <a:pt x="22072" y="708"/>
                    <a:pt x="20703" y="343"/>
                    <a:pt x="19287" y="343"/>
                  </a:cubicBezTo>
                  <a:cubicBezTo>
                    <a:pt x="19219" y="320"/>
                    <a:pt x="19173" y="320"/>
                    <a:pt x="19128" y="320"/>
                  </a:cubicBezTo>
                  <a:cubicBezTo>
                    <a:pt x="18329" y="320"/>
                    <a:pt x="17461" y="571"/>
                    <a:pt x="16411" y="1119"/>
                  </a:cubicBezTo>
                  <a:cubicBezTo>
                    <a:pt x="15498" y="1576"/>
                    <a:pt x="14654" y="2169"/>
                    <a:pt x="13832" y="2740"/>
                  </a:cubicBezTo>
                  <a:cubicBezTo>
                    <a:pt x="13490" y="2991"/>
                    <a:pt x="13079" y="3265"/>
                    <a:pt x="12691" y="3516"/>
                  </a:cubicBezTo>
                  <a:cubicBezTo>
                    <a:pt x="12234" y="3813"/>
                    <a:pt x="11755" y="4087"/>
                    <a:pt x="11184" y="4429"/>
                  </a:cubicBezTo>
                  <a:cubicBezTo>
                    <a:pt x="10386" y="4908"/>
                    <a:pt x="9541" y="5365"/>
                    <a:pt x="8719" y="5821"/>
                  </a:cubicBezTo>
                  <a:lnTo>
                    <a:pt x="8149" y="6141"/>
                  </a:lnTo>
                  <a:cubicBezTo>
                    <a:pt x="7236" y="6643"/>
                    <a:pt x="6186" y="7236"/>
                    <a:pt x="5136" y="7876"/>
                  </a:cubicBezTo>
                  <a:cubicBezTo>
                    <a:pt x="4200" y="8469"/>
                    <a:pt x="3378" y="9040"/>
                    <a:pt x="2602" y="9656"/>
                  </a:cubicBezTo>
                  <a:cubicBezTo>
                    <a:pt x="2054" y="10090"/>
                    <a:pt x="1575" y="10500"/>
                    <a:pt x="1164" y="10889"/>
                  </a:cubicBezTo>
                  <a:cubicBezTo>
                    <a:pt x="913" y="11140"/>
                    <a:pt x="730" y="11345"/>
                    <a:pt x="571" y="11528"/>
                  </a:cubicBezTo>
                  <a:cubicBezTo>
                    <a:pt x="502" y="11619"/>
                    <a:pt x="434" y="11710"/>
                    <a:pt x="365" y="11824"/>
                  </a:cubicBezTo>
                  <a:cubicBezTo>
                    <a:pt x="320" y="11893"/>
                    <a:pt x="251" y="12007"/>
                    <a:pt x="205" y="12098"/>
                  </a:cubicBezTo>
                  <a:cubicBezTo>
                    <a:pt x="160" y="12258"/>
                    <a:pt x="137" y="12395"/>
                    <a:pt x="183" y="12509"/>
                  </a:cubicBezTo>
                  <a:cubicBezTo>
                    <a:pt x="228" y="12646"/>
                    <a:pt x="365" y="12737"/>
                    <a:pt x="502" y="12783"/>
                  </a:cubicBezTo>
                  <a:cubicBezTo>
                    <a:pt x="616" y="12829"/>
                    <a:pt x="753" y="12851"/>
                    <a:pt x="890" y="12851"/>
                  </a:cubicBezTo>
                  <a:cubicBezTo>
                    <a:pt x="982" y="12851"/>
                    <a:pt x="1050" y="12829"/>
                    <a:pt x="1141" y="12829"/>
                  </a:cubicBezTo>
                  <a:cubicBezTo>
                    <a:pt x="1301" y="12829"/>
                    <a:pt x="1484" y="12783"/>
                    <a:pt x="1666" y="12760"/>
                  </a:cubicBezTo>
                  <a:lnTo>
                    <a:pt x="1666" y="12760"/>
                  </a:lnTo>
                  <a:cubicBezTo>
                    <a:pt x="1552" y="12920"/>
                    <a:pt x="1438" y="13103"/>
                    <a:pt x="1301" y="13285"/>
                  </a:cubicBezTo>
                  <a:cubicBezTo>
                    <a:pt x="1073" y="13628"/>
                    <a:pt x="822" y="13993"/>
                    <a:pt x="616" y="14358"/>
                  </a:cubicBezTo>
                  <a:cubicBezTo>
                    <a:pt x="411" y="14700"/>
                    <a:pt x="274" y="15043"/>
                    <a:pt x="160" y="15362"/>
                  </a:cubicBezTo>
                  <a:cubicBezTo>
                    <a:pt x="114" y="15545"/>
                    <a:pt x="68" y="15727"/>
                    <a:pt x="23" y="15910"/>
                  </a:cubicBezTo>
                  <a:cubicBezTo>
                    <a:pt x="0" y="16093"/>
                    <a:pt x="0" y="16275"/>
                    <a:pt x="0" y="16504"/>
                  </a:cubicBezTo>
                  <a:cubicBezTo>
                    <a:pt x="0" y="16686"/>
                    <a:pt x="23" y="16869"/>
                    <a:pt x="46" y="17051"/>
                  </a:cubicBezTo>
                  <a:cubicBezTo>
                    <a:pt x="68" y="17234"/>
                    <a:pt x="137" y="17394"/>
                    <a:pt x="183" y="17531"/>
                  </a:cubicBezTo>
                  <a:cubicBezTo>
                    <a:pt x="297" y="17782"/>
                    <a:pt x="502" y="17964"/>
                    <a:pt x="708" y="18033"/>
                  </a:cubicBezTo>
                  <a:cubicBezTo>
                    <a:pt x="776" y="18033"/>
                    <a:pt x="822" y="18056"/>
                    <a:pt x="890" y="18056"/>
                  </a:cubicBezTo>
                  <a:cubicBezTo>
                    <a:pt x="936" y="18056"/>
                    <a:pt x="982" y="18056"/>
                    <a:pt x="1004" y="18033"/>
                  </a:cubicBezTo>
                  <a:cubicBezTo>
                    <a:pt x="1141" y="18010"/>
                    <a:pt x="1278" y="17964"/>
                    <a:pt x="1370" y="17896"/>
                  </a:cubicBezTo>
                  <a:cubicBezTo>
                    <a:pt x="1506" y="17827"/>
                    <a:pt x="1621" y="17713"/>
                    <a:pt x="1712" y="17622"/>
                  </a:cubicBezTo>
                  <a:lnTo>
                    <a:pt x="1712" y="17622"/>
                  </a:lnTo>
                  <a:cubicBezTo>
                    <a:pt x="1689" y="17827"/>
                    <a:pt x="1689" y="18033"/>
                    <a:pt x="1712" y="18261"/>
                  </a:cubicBezTo>
                  <a:cubicBezTo>
                    <a:pt x="1712" y="18581"/>
                    <a:pt x="1758" y="18900"/>
                    <a:pt x="1849" y="19220"/>
                  </a:cubicBezTo>
                  <a:cubicBezTo>
                    <a:pt x="1986" y="19768"/>
                    <a:pt x="2260" y="20315"/>
                    <a:pt x="2625" y="20863"/>
                  </a:cubicBezTo>
                  <a:cubicBezTo>
                    <a:pt x="2990" y="21365"/>
                    <a:pt x="3424" y="21822"/>
                    <a:pt x="3789" y="22233"/>
                  </a:cubicBezTo>
                  <a:cubicBezTo>
                    <a:pt x="4223" y="22689"/>
                    <a:pt x="4634" y="23146"/>
                    <a:pt x="4999" y="23648"/>
                  </a:cubicBezTo>
                  <a:cubicBezTo>
                    <a:pt x="5250" y="23990"/>
                    <a:pt x="5455" y="24333"/>
                    <a:pt x="5638" y="24675"/>
                  </a:cubicBezTo>
                  <a:cubicBezTo>
                    <a:pt x="5866" y="25131"/>
                    <a:pt x="6049" y="25611"/>
                    <a:pt x="6231" y="26067"/>
                  </a:cubicBezTo>
                  <a:lnTo>
                    <a:pt x="6323" y="26296"/>
                  </a:lnTo>
                  <a:cubicBezTo>
                    <a:pt x="6482" y="26684"/>
                    <a:pt x="6619" y="27072"/>
                    <a:pt x="6779" y="27460"/>
                  </a:cubicBezTo>
                  <a:cubicBezTo>
                    <a:pt x="7007" y="27985"/>
                    <a:pt x="7258" y="28441"/>
                    <a:pt x="7532" y="28852"/>
                  </a:cubicBezTo>
                  <a:cubicBezTo>
                    <a:pt x="7783" y="29240"/>
                    <a:pt x="8126" y="29651"/>
                    <a:pt x="8560" y="30039"/>
                  </a:cubicBezTo>
                  <a:cubicBezTo>
                    <a:pt x="8925" y="30381"/>
                    <a:pt x="9313" y="30678"/>
                    <a:pt x="9746" y="30952"/>
                  </a:cubicBezTo>
                  <a:cubicBezTo>
                    <a:pt x="10134" y="31203"/>
                    <a:pt x="10568" y="31408"/>
                    <a:pt x="11025" y="31568"/>
                  </a:cubicBezTo>
                  <a:cubicBezTo>
                    <a:pt x="11458" y="31728"/>
                    <a:pt x="11915" y="31842"/>
                    <a:pt x="12463" y="31911"/>
                  </a:cubicBezTo>
                  <a:cubicBezTo>
                    <a:pt x="12805" y="31956"/>
                    <a:pt x="13147" y="31979"/>
                    <a:pt x="13535" y="31979"/>
                  </a:cubicBezTo>
                  <a:cubicBezTo>
                    <a:pt x="13741" y="31979"/>
                    <a:pt x="13969" y="31979"/>
                    <a:pt x="14197" y="31956"/>
                  </a:cubicBezTo>
                  <a:cubicBezTo>
                    <a:pt x="14722" y="31933"/>
                    <a:pt x="15316" y="31865"/>
                    <a:pt x="15978" y="31728"/>
                  </a:cubicBezTo>
                  <a:cubicBezTo>
                    <a:pt x="16069" y="31705"/>
                    <a:pt x="16138" y="31705"/>
                    <a:pt x="16229" y="31682"/>
                  </a:cubicBezTo>
                  <a:cubicBezTo>
                    <a:pt x="16411" y="31659"/>
                    <a:pt x="16594" y="31659"/>
                    <a:pt x="16754" y="31659"/>
                  </a:cubicBezTo>
                  <a:cubicBezTo>
                    <a:pt x="16914" y="31659"/>
                    <a:pt x="17051" y="31659"/>
                    <a:pt x="17210" y="31682"/>
                  </a:cubicBezTo>
                  <a:cubicBezTo>
                    <a:pt x="18100" y="31751"/>
                    <a:pt x="18968" y="32002"/>
                    <a:pt x="19812" y="32253"/>
                  </a:cubicBezTo>
                  <a:cubicBezTo>
                    <a:pt x="20018" y="32299"/>
                    <a:pt x="20246" y="32367"/>
                    <a:pt x="20474" y="32436"/>
                  </a:cubicBezTo>
                  <a:cubicBezTo>
                    <a:pt x="21113" y="32595"/>
                    <a:pt x="21616" y="32709"/>
                    <a:pt x="22095" y="32778"/>
                  </a:cubicBezTo>
                  <a:cubicBezTo>
                    <a:pt x="22597" y="32846"/>
                    <a:pt x="23145" y="32869"/>
                    <a:pt x="23716" y="32869"/>
                  </a:cubicBezTo>
                  <a:cubicBezTo>
                    <a:pt x="24811" y="32869"/>
                    <a:pt x="25930" y="32732"/>
                    <a:pt x="27048" y="32481"/>
                  </a:cubicBezTo>
                  <a:cubicBezTo>
                    <a:pt x="27573" y="32344"/>
                    <a:pt x="28098" y="32184"/>
                    <a:pt x="28646" y="32002"/>
                  </a:cubicBezTo>
                  <a:cubicBezTo>
                    <a:pt x="29079" y="31842"/>
                    <a:pt x="29513" y="31637"/>
                    <a:pt x="30038" y="31386"/>
                  </a:cubicBezTo>
                  <a:cubicBezTo>
                    <a:pt x="31088" y="30861"/>
                    <a:pt x="32001" y="30244"/>
                    <a:pt x="32777" y="29537"/>
                  </a:cubicBezTo>
                  <a:cubicBezTo>
                    <a:pt x="33530" y="28875"/>
                    <a:pt x="34101" y="28144"/>
                    <a:pt x="34489" y="27368"/>
                  </a:cubicBezTo>
                  <a:cubicBezTo>
                    <a:pt x="34558" y="27551"/>
                    <a:pt x="34649" y="27711"/>
                    <a:pt x="34763" y="27848"/>
                  </a:cubicBezTo>
                  <a:cubicBezTo>
                    <a:pt x="34923" y="28076"/>
                    <a:pt x="35151" y="28190"/>
                    <a:pt x="35402" y="28190"/>
                  </a:cubicBezTo>
                  <a:cubicBezTo>
                    <a:pt x="35676" y="28190"/>
                    <a:pt x="35927" y="28053"/>
                    <a:pt x="36201" y="27779"/>
                  </a:cubicBezTo>
                  <a:cubicBezTo>
                    <a:pt x="36521" y="27460"/>
                    <a:pt x="36726" y="27072"/>
                    <a:pt x="36909" y="26729"/>
                  </a:cubicBezTo>
                  <a:cubicBezTo>
                    <a:pt x="37251" y="26090"/>
                    <a:pt x="37479" y="25314"/>
                    <a:pt x="37616" y="24378"/>
                  </a:cubicBezTo>
                  <a:cubicBezTo>
                    <a:pt x="37685" y="23990"/>
                    <a:pt x="37730" y="23579"/>
                    <a:pt x="37753" y="23146"/>
                  </a:cubicBezTo>
                  <a:cubicBezTo>
                    <a:pt x="37753" y="22940"/>
                    <a:pt x="37753" y="22758"/>
                    <a:pt x="37753" y="22552"/>
                  </a:cubicBezTo>
                  <a:cubicBezTo>
                    <a:pt x="37753" y="22392"/>
                    <a:pt x="37753" y="22233"/>
                    <a:pt x="37730" y="22096"/>
                  </a:cubicBezTo>
                  <a:lnTo>
                    <a:pt x="37730" y="22096"/>
                  </a:lnTo>
                  <a:cubicBezTo>
                    <a:pt x="37867" y="22187"/>
                    <a:pt x="37981" y="22301"/>
                    <a:pt x="38118" y="22392"/>
                  </a:cubicBezTo>
                  <a:cubicBezTo>
                    <a:pt x="38347" y="22552"/>
                    <a:pt x="38643" y="22735"/>
                    <a:pt x="38986" y="22849"/>
                  </a:cubicBezTo>
                  <a:cubicBezTo>
                    <a:pt x="39077" y="22872"/>
                    <a:pt x="39191" y="22895"/>
                    <a:pt x="39282" y="22895"/>
                  </a:cubicBezTo>
                  <a:lnTo>
                    <a:pt x="39351" y="22895"/>
                  </a:lnTo>
                  <a:cubicBezTo>
                    <a:pt x="39419" y="22872"/>
                    <a:pt x="39488" y="22872"/>
                    <a:pt x="39556" y="22849"/>
                  </a:cubicBezTo>
                  <a:cubicBezTo>
                    <a:pt x="39625" y="22826"/>
                    <a:pt x="39670" y="22780"/>
                    <a:pt x="39739" y="22735"/>
                  </a:cubicBezTo>
                  <a:cubicBezTo>
                    <a:pt x="39853" y="22644"/>
                    <a:pt x="39921" y="22507"/>
                    <a:pt x="39967" y="22370"/>
                  </a:cubicBezTo>
                  <a:cubicBezTo>
                    <a:pt x="40013" y="22301"/>
                    <a:pt x="40036" y="22210"/>
                    <a:pt x="40036" y="22119"/>
                  </a:cubicBezTo>
                  <a:cubicBezTo>
                    <a:pt x="40058" y="22004"/>
                    <a:pt x="40081" y="21890"/>
                    <a:pt x="40081" y="21776"/>
                  </a:cubicBezTo>
                  <a:cubicBezTo>
                    <a:pt x="40081" y="21594"/>
                    <a:pt x="40081" y="21411"/>
                    <a:pt x="40036" y="21183"/>
                  </a:cubicBezTo>
                  <a:cubicBezTo>
                    <a:pt x="39990" y="20932"/>
                    <a:pt x="39921" y="20681"/>
                    <a:pt x="39853" y="20521"/>
                  </a:cubicBezTo>
                  <a:cubicBezTo>
                    <a:pt x="39716" y="20133"/>
                    <a:pt x="39511" y="19722"/>
                    <a:pt x="39237" y="19220"/>
                  </a:cubicBezTo>
                  <a:cubicBezTo>
                    <a:pt x="39008" y="18809"/>
                    <a:pt x="38780" y="18421"/>
                    <a:pt x="38552" y="18056"/>
                  </a:cubicBezTo>
                  <a:lnTo>
                    <a:pt x="38483" y="17964"/>
                  </a:lnTo>
                  <a:lnTo>
                    <a:pt x="38415" y="17850"/>
                  </a:lnTo>
                  <a:cubicBezTo>
                    <a:pt x="38324" y="17713"/>
                    <a:pt x="38232" y="17576"/>
                    <a:pt x="38164" y="17439"/>
                  </a:cubicBezTo>
                  <a:cubicBezTo>
                    <a:pt x="38027" y="17234"/>
                    <a:pt x="37913" y="17006"/>
                    <a:pt x="37776" y="16777"/>
                  </a:cubicBezTo>
                  <a:cubicBezTo>
                    <a:pt x="37205" y="15727"/>
                    <a:pt x="36680" y="14609"/>
                    <a:pt x="36247" y="13422"/>
                  </a:cubicBezTo>
                  <a:cubicBezTo>
                    <a:pt x="36247" y="13422"/>
                    <a:pt x="36247" y="13399"/>
                    <a:pt x="36247" y="13399"/>
                  </a:cubicBezTo>
                  <a:cubicBezTo>
                    <a:pt x="36064" y="12897"/>
                    <a:pt x="35881" y="12372"/>
                    <a:pt x="35744" y="11870"/>
                  </a:cubicBezTo>
                  <a:cubicBezTo>
                    <a:pt x="35585" y="11368"/>
                    <a:pt x="35448" y="10866"/>
                    <a:pt x="35334" y="10386"/>
                  </a:cubicBezTo>
                  <a:lnTo>
                    <a:pt x="35265" y="10204"/>
                  </a:lnTo>
                  <a:cubicBezTo>
                    <a:pt x="35014" y="9177"/>
                    <a:pt x="34603" y="8218"/>
                    <a:pt x="34078" y="7351"/>
                  </a:cubicBezTo>
                  <a:cubicBezTo>
                    <a:pt x="33530" y="6460"/>
                    <a:pt x="32846" y="5616"/>
                    <a:pt x="32024" y="4885"/>
                  </a:cubicBezTo>
                  <a:cubicBezTo>
                    <a:pt x="31134" y="4109"/>
                    <a:pt x="30152" y="3493"/>
                    <a:pt x="29308" y="2968"/>
                  </a:cubicBezTo>
                  <a:cubicBezTo>
                    <a:pt x="29079" y="2831"/>
                    <a:pt x="28851" y="2717"/>
                    <a:pt x="28623" y="2580"/>
                  </a:cubicBezTo>
                  <a:lnTo>
                    <a:pt x="28395" y="2443"/>
                  </a:lnTo>
                  <a:cubicBezTo>
                    <a:pt x="28235" y="2352"/>
                    <a:pt x="28075" y="2261"/>
                    <a:pt x="27915" y="2146"/>
                  </a:cubicBezTo>
                  <a:cubicBezTo>
                    <a:pt x="27756" y="2055"/>
                    <a:pt x="27619" y="1941"/>
                    <a:pt x="27459" y="1850"/>
                  </a:cubicBezTo>
                  <a:lnTo>
                    <a:pt x="27322" y="1736"/>
                  </a:lnTo>
                  <a:cubicBezTo>
                    <a:pt x="27162" y="1599"/>
                    <a:pt x="26934" y="1462"/>
                    <a:pt x="26728" y="1325"/>
                  </a:cubicBezTo>
                  <a:cubicBezTo>
                    <a:pt x="26523" y="1211"/>
                    <a:pt x="26340" y="1142"/>
                    <a:pt x="26181" y="1096"/>
                  </a:cubicBezTo>
                  <a:cubicBezTo>
                    <a:pt x="26089" y="1096"/>
                    <a:pt x="25998" y="1074"/>
                    <a:pt x="25930" y="1074"/>
                  </a:cubicBezTo>
                  <a:cubicBezTo>
                    <a:pt x="25815" y="1074"/>
                    <a:pt x="25724" y="1096"/>
                    <a:pt x="25633" y="1142"/>
                  </a:cubicBezTo>
                  <a:cubicBezTo>
                    <a:pt x="25564" y="1165"/>
                    <a:pt x="25519" y="1233"/>
                    <a:pt x="25496" y="1302"/>
                  </a:cubicBezTo>
                  <a:cubicBezTo>
                    <a:pt x="25359" y="1211"/>
                    <a:pt x="25199" y="1096"/>
                    <a:pt x="25062" y="982"/>
                  </a:cubicBezTo>
                  <a:cubicBezTo>
                    <a:pt x="24811" y="800"/>
                    <a:pt x="24560" y="640"/>
                    <a:pt x="24309" y="480"/>
                  </a:cubicBezTo>
                  <a:cubicBezTo>
                    <a:pt x="24126" y="343"/>
                    <a:pt x="23875" y="206"/>
                    <a:pt x="23601" y="92"/>
                  </a:cubicBezTo>
                  <a:cubicBezTo>
                    <a:pt x="23510" y="47"/>
                    <a:pt x="23419" y="24"/>
                    <a:pt x="23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39"/>
            <p:cNvSpPr/>
            <p:nvPr/>
          </p:nvSpPr>
          <p:spPr>
            <a:xfrm>
              <a:off x="7729154" y="1874151"/>
              <a:ext cx="925443" cy="849238"/>
            </a:xfrm>
            <a:custGeom>
              <a:rect b="b" l="l" r="r" t="t"/>
              <a:pathLst>
                <a:path extrusionOk="0" h="26456" w="28830">
                  <a:moveTo>
                    <a:pt x="5205" y="24629"/>
                  </a:moveTo>
                  <a:cubicBezTo>
                    <a:pt x="5212" y="24629"/>
                    <a:pt x="5220" y="24629"/>
                    <a:pt x="5228" y="24629"/>
                  </a:cubicBezTo>
                  <a:lnTo>
                    <a:pt x="5228" y="24629"/>
                  </a:lnTo>
                  <a:cubicBezTo>
                    <a:pt x="5228" y="24629"/>
                    <a:pt x="5228" y="24629"/>
                    <a:pt x="5228" y="24629"/>
                  </a:cubicBezTo>
                  <a:close/>
                  <a:moveTo>
                    <a:pt x="22164" y="1"/>
                  </a:moveTo>
                  <a:cubicBezTo>
                    <a:pt x="22118" y="297"/>
                    <a:pt x="22073" y="617"/>
                    <a:pt x="22027" y="937"/>
                  </a:cubicBezTo>
                  <a:cubicBezTo>
                    <a:pt x="21959" y="1530"/>
                    <a:pt x="21936" y="2101"/>
                    <a:pt x="21959" y="2694"/>
                  </a:cubicBezTo>
                  <a:lnTo>
                    <a:pt x="21959" y="2671"/>
                  </a:lnTo>
                  <a:cubicBezTo>
                    <a:pt x="21959" y="3173"/>
                    <a:pt x="22004" y="3676"/>
                    <a:pt x="22073" y="4178"/>
                  </a:cubicBezTo>
                  <a:cubicBezTo>
                    <a:pt x="22118" y="4429"/>
                    <a:pt x="22164" y="4657"/>
                    <a:pt x="22210" y="4885"/>
                  </a:cubicBezTo>
                  <a:cubicBezTo>
                    <a:pt x="22278" y="5136"/>
                    <a:pt x="22347" y="5388"/>
                    <a:pt x="22415" y="5616"/>
                  </a:cubicBezTo>
                  <a:cubicBezTo>
                    <a:pt x="22552" y="6049"/>
                    <a:pt x="22689" y="6483"/>
                    <a:pt x="22849" y="6917"/>
                  </a:cubicBezTo>
                  <a:cubicBezTo>
                    <a:pt x="23031" y="7350"/>
                    <a:pt x="23191" y="7784"/>
                    <a:pt x="23351" y="8218"/>
                  </a:cubicBezTo>
                  <a:cubicBezTo>
                    <a:pt x="23556" y="8743"/>
                    <a:pt x="23739" y="9291"/>
                    <a:pt x="23853" y="9838"/>
                  </a:cubicBezTo>
                  <a:cubicBezTo>
                    <a:pt x="23922" y="10112"/>
                    <a:pt x="23967" y="10386"/>
                    <a:pt x="23990" y="10683"/>
                  </a:cubicBezTo>
                  <a:cubicBezTo>
                    <a:pt x="24013" y="10911"/>
                    <a:pt x="24036" y="11139"/>
                    <a:pt x="24036" y="11391"/>
                  </a:cubicBezTo>
                  <a:cubicBezTo>
                    <a:pt x="24036" y="11916"/>
                    <a:pt x="24013" y="12441"/>
                    <a:pt x="23922" y="12943"/>
                  </a:cubicBezTo>
                  <a:cubicBezTo>
                    <a:pt x="23853" y="13468"/>
                    <a:pt x="23739" y="13970"/>
                    <a:pt x="23579" y="14472"/>
                  </a:cubicBezTo>
                  <a:cubicBezTo>
                    <a:pt x="23419" y="14974"/>
                    <a:pt x="23237" y="15476"/>
                    <a:pt x="22986" y="15956"/>
                  </a:cubicBezTo>
                  <a:cubicBezTo>
                    <a:pt x="22872" y="16184"/>
                    <a:pt x="22758" y="16412"/>
                    <a:pt x="22621" y="16618"/>
                  </a:cubicBezTo>
                  <a:cubicBezTo>
                    <a:pt x="22552" y="16732"/>
                    <a:pt x="22506" y="16846"/>
                    <a:pt x="22438" y="16937"/>
                  </a:cubicBezTo>
                  <a:cubicBezTo>
                    <a:pt x="22370" y="17028"/>
                    <a:pt x="22301" y="17120"/>
                    <a:pt x="22255" y="17211"/>
                  </a:cubicBezTo>
                  <a:cubicBezTo>
                    <a:pt x="22164" y="17325"/>
                    <a:pt x="22096" y="17416"/>
                    <a:pt x="22004" y="17508"/>
                  </a:cubicBezTo>
                  <a:cubicBezTo>
                    <a:pt x="21890" y="17645"/>
                    <a:pt x="21799" y="17759"/>
                    <a:pt x="21708" y="17873"/>
                  </a:cubicBezTo>
                  <a:cubicBezTo>
                    <a:pt x="21479" y="18170"/>
                    <a:pt x="21251" y="18444"/>
                    <a:pt x="21068" y="18763"/>
                  </a:cubicBezTo>
                  <a:cubicBezTo>
                    <a:pt x="21068" y="18763"/>
                    <a:pt x="21068" y="18763"/>
                    <a:pt x="21068" y="18786"/>
                  </a:cubicBezTo>
                  <a:cubicBezTo>
                    <a:pt x="20977" y="18923"/>
                    <a:pt x="20932" y="19060"/>
                    <a:pt x="20886" y="19197"/>
                  </a:cubicBezTo>
                  <a:cubicBezTo>
                    <a:pt x="20863" y="19288"/>
                    <a:pt x="20840" y="19357"/>
                    <a:pt x="20840" y="19425"/>
                  </a:cubicBezTo>
                  <a:cubicBezTo>
                    <a:pt x="20863" y="19471"/>
                    <a:pt x="20863" y="19516"/>
                    <a:pt x="20863" y="19562"/>
                  </a:cubicBezTo>
                  <a:cubicBezTo>
                    <a:pt x="20886" y="19585"/>
                    <a:pt x="20886" y="19630"/>
                    <a:pt x="20909" y="19653"/>
                  </a:cubicBezTo>
                  <a:cubicBezTo>
                    <a:pt x="20932" y="19699"/>
                    <a:pt x="20954" y="19722"/>
                    <a:pt x="20977" y="19745"/>
                  </a:cubicBezTo>
                  <a:cubicBezTo>
                    <a:pt x="21023" y="19790"/>
                    <a:pt x="21068" y="19813"/>
                    <a:pt x="21114" y="19836"/>
                  </a:cubicBezTo>
                  <a:cubicBezTo>
                    <a:pt x="21137" y="19859"/>
                    <a:pt x="21183" y="19882"/>
                    <a:pt x="21228" y="19882"/>
                  </a:cubicBezTo>
                  <a:cubicBezTo>
                    <a:pt x="21274" y="19882"/>
                    <a:pt x="21320" y="19904"/>
                    <a:pt x="21365" y="19904"/>
                  </a:cubicBezTo>
                  <a:cubicBezTo>
                    <a:pt x="21411" y="19882"/>
                    <a:pt x="21457" y="19882"/>
                    <a:pt x="21502" y="19859"/>
                  </a:cubicBezTo>
                  <a:cubicBezTo>
                    <a:pt x="21616" y="19836"/>
                    <a:pt x="21708" y="19790"/>
                    <a:pt x="21776" y="19745"/>
                  </a:cubicBezTo>
                  <a:cubicBezTo>
                    <a:pt x="21951" y="19636"/>
                    <a:pt x="22104" y="19506"/>
                    <a:pt x="22257" y="19355"/>
                  </a:cubicBezTo>
                  <a:lnTo>
                    <a:pt x="22257" y="19355"/>
                  </a:lnTo>
                  <a:cubicBezTo>
                    <a:pt x="22256" y="19355"/>
                    <a:pt x="22256" y="19356"/>
                    <a:pt x="22255" y="19357"/>
                  </a:cubicBezTo>
                  <a:lnTo>
                    <a:pt x="22278" y="19334"/>
                  </a:lnTo>
                  <a:lnTo>
                    <a:pt x="22278" y="19334"/>
                  </a:lnTo>
                  <a:cubicBezTo>
                    <a:pt x="22271" y="19341"/>
                    <a:pt x="22264" y="19348"/>
                    <a:pt x="22257" y="19355"/>
                  </a:cubicBezTo>
                  <a:lnTo>
                    <a:pt x="22257" y="19355"/>
                  </a:lnTo>
                  <a:cubicBezTo>
                    <a:pt x="22530" y="19059"/>
                    <a:pt x="22781" y="18740"/>
                    <a:pt x="22986" y="18421"/>
                  </a:cubicBezTo>
                  <a:cubicBezTo>
                    <a:pt x="23000" y="18393"/>
                    <a:pt x="23031" y="18373"/>
                    <a:pt x="23064" y="18373"/>
                  </a:cubicBezTo>
                  <a:cubicBezTo>
                    <a:pt x="23085" y="18373"/>
                    <a:pt x="23105" y="18380"/>
                    <a:pt x="23123" y="18398"/>
                  </a:cubicBezTo>
                  <a:cubicBezTo>
                    <a:pt x="23168" y="18421"/>
                    <a:pt x="23168" y="18466"/>
                    <a:pt x="23168" y="18512"/>
                  </a:cubicBezTo>
                  <a:cubicBezTo>
                    <a:pt x="22895" y="19060"/>
                    <a:pt x="22575" y="19585"/>
                    <a:pt x="22210" y="20087"/>
                  </a:cubicBezTo>
                  <a:cubicBezTo>
                    <a:pt x="21867" y="20589"/>
                    <a:pt x="21457" y="21046"/>
                    <a:pt x="21046" y="21479"/>
                  </a:cubicBezTo>
                  <a:cubicBezTo>
                    <a:pt x="20178" y="22347"/>
                    <a:pt x="19197" y="23077"/>
                    <a:pt x="18124" y="23671"/>
                  </a:cubicBezTo>
                  <a:cubicBezTo>
                    <a:pt x="17279" y="24150"/>
                    <a:pt x="16366" y="24561"/>
                    <a:pt x="15431" y="24857"/>
                  </a:cubicBezTo>
                  <a:cubicBezTo>
                    <a:pt x="14974" y="25017"/>
                    <a:pt x="14495" y="25154"/>
                    <a:pt x="14038" y="25245"/>
                  </a:cubicBezTo>
                  <a:cubicBezTo>
                    <a:pt x="13422" y="25382"/>
                    <a:pt x="12806" y="25474"/>
                    <a:pt x="12212" y="25497"/>
                  </a:cubicBezTo>
                  <a:cubicBezTo>
                    <a:pt x="11995" y="25505"/>
                    <a:pt x="11781" y="25510"/>
                    <a:pt x="11569" y="25510"/>
                  </a:cubicBezTo>
                  <a:cubicBezTo>
                    <a:pt x="11201" y="25510"/>
                    <a:pt x="10839" y="25494"/>
                    <a:pt x="10478" y="25451"/>
                  </a:cubicBezTo>
                  <a:cubicBezTo>
                    <a:pt x="9907" y="25405"/>
                    <a:pt x="9313" y="25337"/>
                    <a:pt x="8743" y="25223"/>
                  </a:cubicBezTo>
                  <a:cubicBezTo>
                    <a:pt x="8149" y="25131"/>
                    <a:pt x="7556" y="24994"/>
                    <a:pt x="6962" y="24880"/>
                  </a:cubicBezTo>
                  <a:cubicBezTo>
                    <a:pt x="6803" y="24835"/>
                    <a:pt x="6620" y="24812"/>
                    <a:pt x="6460" y="24766"/>
                  </a:cubicBezTo>
                  <a:cubicBezTo>
                    <a:pt x="6323" y="24743"/>
                    <a:pt x="6164" y="24698"/>
                    <a:pt x="6027" y="24698"/>
                  </a:cubicBezTo>
                  <a:cubicBezTo>
                    <a:pt x="5890" y="24675"/>
                    <a:pt x="5753" y="24652"/>
                    <a:pt x="5616" y="24652"/>
                  </a:cubicBezTo>
                  <a:cubicBezTo>
                    <a:pt x="5486" y="24630"/>
                    <a:pt x="5357" y="24629"/>
                    <a:pt x="5228" y="24629"/>
                  </a:cubicBezTo>
                  <a:lnTo>
                    <a:pt x="5228" y="24629"/>
                  </a:lnTo>
                  <a:cubicBezTo>
                    <a:pt x="4862" y="24652"/>
                    <a:pt x="4497" y="24698"/>
                    <a:pt x="4132" y="24766"/>
                  </a:cubicBezTo>
                  <a:cubicBezTo>
                    <a:pt x="3790" y="24812"/>
                    <a:pt x="3447" y="24903"/>
                    <a:pt x="3105" y="24972"/>
                  </a:cubicBezTo>
                  <a:cubicBezTo>
                    <a:pt x="2740" y="25063"/>
                    <a:pt x="2397" y="25154"/>
                    <a:pt x="2032" y="25200"/>
                  </a:cubicBezTo>
                  <a:cubicBezTo>
                    <a:pt x="1872" y="25245"/>
                    <a:pt x="1690" y="25268"/>
                    <a:pt x="1507" y="25291"/>
                  </a:cubicBezTo>
                  <a:cubicBezTo>
                    <a:pt x="1347" y="25314"/>
                    <a:pt x="1165" y="25314"/>
                    <a:pt x="1005" y="25314"/>
                  </a:cubicBezTo>
                  <a:cubicBezTo>
                    <a:pt x="685" y="25314"/>
                    <a:pt x="343" y="25291"/>
                    <a:pt x="1" y="25245"/>
                  </a:cubicBezTo>
                  <a:lnTo>
                    <a:pt x="1" y="25245"/>
                  </a:lnTo>
                  <a:cubicBezTo>
                    <a:pt x="366" y="25360"/>
                    <a:pt x="754" y="25451"/>
                    <a:pt x="1188" y="25519"/>
                  </a:cubicBezTo>
                  <a:cubicBezTo>
                    <a:pt x="1530" y="25565"/>
                    <a:pt x="1872" y="25588"/>
                    <a:pt x="2260" y="25588"/>
                  </a:cubicBezTo>
                  <a:cubicBezTo>
                    <a:pt x="2466" y="25588"/>
                    <a:pt x="2694" y="25565"/>
                    <a:pt x="2922" y="25565"/>
                  </a:cubicBezTo>
                  <a:cubicBezTo>
                    <a:pt x="3447" y="25519"/>
                    <a:pt x="4018" y="25451"/>
                    <a:pt x="4703" y="25314"/>
                  </a:cubicBezTo>
                  <a:cubicBezTo>
                    <a:pt x="4794" y="25314"/>
                    <a:pt x="4863" y="25291"/>
                    <a:pt x="4954" y="25268"/>
                  </a:cubicBezTo>
                  <a:cubicBezTo>
                    <a:pt x="5136" y="25268"/>
                    <a:pt x="5319" y="25245"/>
                    <a:pt x="5479" y="25245"/>
                  </a:cubicBezTo>
                  <a:cubicBezTo>
                    <a:pt x="5639" y="25245"/>
                    <a:pt x="5776" y="25268"/>
                    <a:pt x="5935" y="25268"/>
                  </a:cubicBezTo>
                  <a:cubicBezTo>
                    <a:pt x="6825" y="25360"/>
                    <a:pt x="7670" y="25588"/>
                    <a:pt x="8515" y="25839"/>
                  </a:cubicBezTo>
                  <a:lnTo>
                    <a:pt x="8697" y="25885"/>
                  </a:lnTo>
                  <a:cubicBezTo>
                    <a:pt x="8857" y="25930"/>
                    <a:pt x="9017" y="25976"/>
                    <a:pt x="9199" y="26022"/>
                  </a:cubicBezTo>
                  <a:cubicBezTo>
                    <a:pt x="9816" y="26204"/>
                    <a:pt x="10318" y="26295"/>
                    <a:pt x="10820" y="26364"/>
                  </a:cubicBezTo>
                  <a:cubicBezTo>
                    <a:pt x="11345" y="26432"/>
                    <a:pt x="11893" y="26455"/>
                    <a:pt x="12441" y="26455"/>
                  </a:cubicBezTo>
                  <a:cubicBezTo>
                    <a:pt x="13536" y="26455"/>
                    <a:pt x="14655" y="26318"/>
                    <a:pt x="15773" y="26067"/>
                  </a:cubicBezTo>
                  <a:cubicBezTo>
                    <a:pt x="16298" y="25953"/>
                    <a:pt x="16823" y="25793"/>
                    <a:pt x="17371" y="25588"/>
                  </a:cubicBezTo>
                  <a:cubicBezTo>
                    <a:pt x="17804" y="25428"/>
                    <a:pt x="18261" y="25223"/>
                    <a:pt x="18763" y="24972"/>
                  </a:cubicBezTo>
                  <a:cubicBezTo>
                    <a:pt x="19790" y="24447"/>
                    <a:pt x="20726" y="23830"/>
                    <a:pt x="21502" y="23146"/>
                  </a:cubicBezTo>
                  <a:cubicBezTo>
                    <a:pt x="22255" y="22461"/>
                    <a:pt x="22849" y="21730"/>
                    <a:pt x="23237" y="20954"/>
                  </a:cubicBezTo>
                  <a:cubicBezTo>
                    <a:pt x="23283" y="21137"/>
                    <a:pt x="23374" y="21297"/>
                    <a:pt x="23488" y="21434"/>
                  </a:cubicBezTo>
                  <a:cubicBezTo>
                    <a:pt x="23648" y="21662"/>
                    <a:pt x="23876" y="21799"/>
                    <a:pt x="24127" y="21799"/>
                  </a:cubicBezTo>
                  <a:cubicBezTo>
                    <a:pt x="24401" y="21776"/>
                    <a:pt x="24652" y="21639"/>
                    <a:pt x="24926" y="21365"/>
                  </a:cubicBezTo>
                  <a:cubicBezTo>
                    <a:pt x="25246" y="21046"/>
                    <a:pt x="25474" y="20658"/>
                    <a:pt x="25634" y="20315"/>
                  </a:cubicBezTo>
                  <a:cubicBezTo>
                    <a:pt x="25976" y="19676"/>
                    <a:pt x="26204" y="18900"/>
                    <a:pt x="26364" y="17964"/>
                  </a:cubicBezTo>
                  <a:cubicBezTo>
                    <a:pt x="26410" y="17599"/>
                    <a:pt x="26455" y="17188"/>
                    <a:pt x="26478" y="16732"/>
                  </a:cubicBezTo>
                  <a:cubicBezTo>
                    <a:pt x="26478" y="16526"/>
                    <a:pt x="26478" y="16344"/>
                    <a:pt x="26478" y="16138"/>
                  </a:cubicBezTo>
                  <a:cubicBezTo>
                    <a:pt x="26478" y="15978"/>
                    <a:pt x="26478" y="15819"/>
                    <a:pt x="26478" y="15682"/>
                  </a:cubicBezTo>
                  <a:cubicBezTo>
                    <a:pt x="26569" y="15773"/>
                    <a:pt x="26684" y="15864"/>
                    <a:pt x="26843" y="15978"/>
                  </a:cubicBezTo>
                  <a:cubicBezTo>
                    <a:pt x="27072" y="16138"/>
                    <a:pt x="27368" y="16321"/>
                    <a:pt x="27711" y="16435"/>
                  </a:cubicBezTo>
                  <a:cubicBezTo>
                    <a:pt x="27802" y="16458"/>
                    <a:pt x="27916" y="16481"/>
                    <a:pt x="28007" y="16481"/>
                  </a:cubicBezTo>
                  <a:lnTo>
                    <a:pt x="28076" y="16481"/>
                  </a:lnTo>
                  <a:cubicBezTo>
                    <a:pt x="28167" y="16481"/>
                    <a:pt x="28236" y="16458"/>
                    <a:pt x="28281" y="16435"/>
                  </a:cubicBezTo>
                  <a:cubicBezTo>
                    <a:pt x="28350" y="16412"/>
                    <a:pt x="28395" y="16366"/>
                    <a:pt x="28464" y="16321"/>
                  </a:cubicBezTo>
                  <a:cubicBezTo>
                    <a:pt x="28578" y="16230"/>
                    <a:pt x="28646" y="16093"/>
                    <a:pt x="28715" y="15956"/>
                  </a:cubicBezTo>
                  <a:cubicBezTo>
                    <a:pt x="28738" y="15887"/>
                    <a:pt x="28761" y="15796"/>
                    <a:pt x="28783" y="15705"/>
                  </a:cubicBezTo>
                  <a:cubicBezTo>
                    <a:pt x="28806" y="15590"/>
                    <a:pt x="28806" y="15476"/>
                    <a:pt x="28806" y="15362"/>
                  </a:cubicBezTo>
                  <a:cubicBezTo>
                    <a:pt x="28829" y="15180"/>
                    <a:pt x="28806" y="14997"/>
                    <a:pt x="28761" y="14769"/>
                  </a:cubicBezTo>
                  <a:cubicBezTo>
                    <a:pt x="28715" y="14518"/>
                    <a:pt x="28646" y="14289"/>
                    <a:pt x="28578" y="14084"/>
                  </a:cubicBezTo>
                  <a:cubicBezTo>
                    <a:pt x="28441" y="13696"/>
                    <a:pt x="28258" y="13308"/>
                    <a:pt x="27962" y="12783"/>
                  </a:cubicBezTo>
                  <a:cubicBezTo>
                    <a:pt x="27756" y="12418"/>
                    <a:pt x="27528" y="12052"/>
                    <a:pt x="27300" y="11687"/>
                  </a:cubicBezTo>
                  <a:lnTo>
                    <a:pt x="27208" y="11550"/>
                  </a:lnTo>
                  <a:lnTo>
                    <a:pt x="27140" y="11436"/>
                  </a:lnTo>
                  <a:cubicBezTo>
                    <a:pt x="27049" y="11299"/>
                    <a:pt x="26980" y="11162"/>
                    <a:pt x="26889" y="11025"/>
                  </a:cubicBezTo>
                  <a:cubicBezTo>
                    <a:pt x="26752" y="10797"/>
                    <a:pt x="26638" y="10592"/>
                    <a:pt x="26524" y="10363"/>
                  </a:cubicBezTo>
                  <a:cubicBezTo>
                    <a:pt x="25930" y="9313"/>
                    <a:pt x="25428" y="8195"/>
                    <a:pt x="24994" y="7008"/>
                  </a:cubicBezTo>
                  <a:lnTo>
                    <a:pt x="24972" y="6962"/>
                  </a:lnTo>
                  <a:cubicBezTo>
                    <a:pt x="24789" y="6483"/>
                    <a:pt x="24629" y="5958"/>
                    <a:pt x="24469" y="5456"/>
                  </a:cubicBezTo>
                  <a:cubicBezTo>
                    <a:pt x="24332" y="4999"/>
                    <a:pt x="24218" y="4566"/>
                    <a:pt x="24104" y="4109"/>
                  </a:cubicBezTo>
                  <a:lnTo>
                    <a:pt x="24081" y="4041"/>
                  </a:lnTo>
                  <a:lnTo>
                    <a:pt x="24059" y="3972"/>
                  </a:lnTo>
                  <a:lnTo>
                    <a:pt x="24013" y="3790"/>
                  </a:lnTo>
                  <a:cubicBezTo>
                    <a:pt x="23739" y="2763"/>
                    <a:pt x="23328" y="1804"/>
                    <a:pt x="22803" y="937"/>
                  </a:cubicBezTo>
                  <a:cubicBezTo>
                    <a:pt x="22621" y="617"/>
                    <a:pt x="22392" y="297"/>
                    <a:pt x="22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39"/>
            <p:cNvSpPr/>
            <p:nvPr/>
          </p:nvSpPr>
          <p:spPr>
            <a:xfrm>
              <a:off x="7961421" y="2141566"/>
              <a:ext cx="269672" cy="413288"/>
            </a:xfrm>
            <a:custGeom>
              <a:rect b="b" l="l" r="r" t="t"/>
              <a:pathLst>
                <a:path extrusionOk="0" h="12875" w="8401">
                  <a:moveTo>
                    <a:pt x="4451" y="1"/>
                  </a:moveTo>
                  <a:cubicBezTo>
                    <a:pt x="4269" y="1"/>
                    <a:pt x="4109" y="24"/>
                    <a:pt x="3926" y="47"/>
                  </a:cubicBezTo>
                  <a:cubicBezTo>
                    <a:pt x="3584" y="115"/>
                    <a:pt x="3219" y="229"/>
                    <a:pt x="2831" y="435"/>
                  </a:cubicBezTo>
                  <a:cubicBezTo>
                    <a:pt x="2488" y="617"/>
                    <a:pt x="2169" y="846"/>
                    <a:pt x="1872" y="1142"/>
                  </a:cubicBezTo>
                  <a:cubicBezTo>
                    <a:pt x="1667" y="1325"/>
                    <a:pt x="1484" y="1530"/>
                    <a:pt x="1301" y="1804"/>
                  </a:cubicBezTo>
                  <a:cubicBezTo>
                    <a:pt x="1164" y="2010"/>
                    <a:pt x="1027" y="2238"/>
                    <a:pt x="891" y="2512"/>
                  </a:cubicBezTo>
                  <a:cubicBezTo>
                    <a:pt x="617" y="3014"/>
                    <a:pt x="434" y="3585"/>
                    <a:pt x="274" y="4201"/>
                  </a:cubicBezTo>
                  <a:cubicBezTo>
                    <a:pt x="137" y="4771"/>
                    <a:pt x="46" y="5411"/>
                    <a:pt x="23" y="6050"/>
                  </a:cubicBezTo>
                  <a:cubicBezTo>
                    <a:pt x="0" y="6666"/>
                    <a:pt x="46" y="7305"/>
                    <a:pt x="137" y="7944"/>
                  </a:cubicBezTo>
                  <a:cubicBezTo>
                    <a:pt x="229" y="8560"/>
                    <a:pt x="366" y="9154"/>
                    <a:pt x="594" y="9702"/>
                  </a:cubicBezTo>
                  <a:cubicBezTo>
                    <a:pt x="799" y="10272"/>
                    <a:pt x="1096" y="10797"/>
                    <a:pt x="1416" y="11208"/>
                  </a:cubicBezTo>
                  <a:cubicBezTo>
                    <a:pt x="1758" y="11665"/>
                    <a:pt x="2169" y="12053"/>
                    <a:pt x="2602" y="12327"/>
                  </a:cubicBezTo>
                  <a:cubicBezTo>
                    <a:pt x="2831" y="12441"/>
                    <a:pt x="3082" y="12578"/>
                    <a:pt x="3356" y="12669"/>
                  </a:cubicBezTo>
                  <a:cubicBezTo>
                    <a:pt x="3607" y="12760"/>
                    <a:pt x="3881" y="12806"/>
                    <a:pt x="4200" y="12852"/>
                  </a:cubicBezTo>
                  <a:cubicBezTo>
                    <a:pt x="4337" y="12852"/>
                    <a:pt x="4497" y="12874"/>
                    <a:pt x="4657" y="12874"/>
                  </a:cubicBezTo>
                  <a:cubicBezTo>
                    <a:pt x="5113" y="12874"/>
                    <a:pt x="5593" y="12806"/>
                    <a:pt x="6118" y="12646"/>
                  </a:cubicBezTo>
                  <a:cubicBezTo>
                    <a:pt x="6574" y="12532"/>
                    <a:pt x="6985" y="12349"/>
                    <a:pt x="7327" y="12121"/>
                  </a:cubicBezTo>
                  <a:cubicBezTo>
                    <a:pt x="7624" y="11916"/>
                    <a:pt x="7852" y="11665"/>
                    <a:pt x="8058" y="11391"/>
                  </a:cubicBezTo>
                  <a:cubicBezTo>
                    <a:pt x="8217" y="11140"/>
                    <a:pt x="8309" y="10820"/>
                    <a:pt x="8354" y="10478"/>
                  </a:cubicBezTo>
                  <a:cubicBezTo>
                    <a:pt x="8400" y="10181"/>
                    <a:pt x="8377" y="9884"/>
                    <a:pt x="8332" y="9496"/>
                  </a:cubicBezTo>
                  <a:cubicBezTo>
                    <a:pt x="8286" y="9200"/>
                    <a:pt x="8195" y="8880"/>
                    <a:pt x="8058" y="8492"/>
                  </a:cubicBezTo>
                  <a:cubicBezTo>
                    <a:pt x="7921" y="8127"/>
                    <a:pt x="7784" y="7762"/>
                    <a:pt x="7647" y="7465"/>
                  </a:cubicBezTo>
                  <a:cubicBezTo>
                    <a:pt x="7578" y="7328"/>
                    <a:pt x="7533" y="7214"/>
                    <a:pt x="7464" y="7077"/>
                  </a:cubicBezTo>
                  <a:cubicBezTo>
                    <a:pt x="7396" y="6917"/>
                    <a:pt x="7304" y="6757"/>
                    <a:pt x="7236" y="6597"/>
                  </a:cubicBezTo>
                  <a:cubicBezTo>
                    <a:pt x="7099" y="6232"/>
                    <a:pt x="7008" y="5867"/>
                    <a:pt x="6939" y="5479"/>
                  </a:cubicBezTo>
                  <a:lnTo>
                    <a:pt x="6939" y="5433"/>
                  </a:lnTo>
                  <a:lnTo>
                    <a:pt x="6916" y="5433"/>
                  </a:lnTo>
                  <a:cubicBezTo>
                    <a:pt x="6871" y="4840"/>
                    <a:pt x="6871" y="4246"/>
                    <a:pt x="6871" y="3699"/>
                  </a:cubicBezTo>
                  <a:cubicBezTo>
                    <a:pt x="6894" y="3493"/>
                    <a:pt x="6916" y="3288"/>
                    <a:pt x="6916" y="3082"/>
                  </a:cubicBezTo>
                  <a:cubicBezTo>
                    <a:pt x="6939" y="2580"/>
                    <a:pt x="6871" y="2124"/>
                    <a:pt x="6734" y="1713"/>
                  </a:cubicBezTo>
                  <a:cubicBezTo>
                    <a:pt x="6597" y="1302"/>
                    <a:pt x="6346" y="914"/>
                    <a:pt x="6026" y="617"/>
                  </a:cubicBezTo>
                  <a:cubicBezTo>
                    <a:pt x="5752" y="366"/>
                    <a:pt x="5410" y="184"/>
                    <a:pt x="5045" y="92"/>
                  </a:cubicBezTo>
                  <a:cubicBezTo>
                    <a:pt x="4862" y="24"/>
                    <a:pt x="4657" y="1"/>
                    <a:pt x="4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39"/>
            <p:cNvSpPr/>
            <p:nvPr/>
          </p:nvSpPr>
          <p:spPr>
            <a:xfrm>
              <a:off x="7504238" y="1986978"/>
              <a:ext cx="335605" cy="310471"/>
            </a:xfrm>
            <a:custGeom>
              <a:rect b="b" l="l" r="r" t="t"/>
              <a:pathLst>
                <a:path extrusionOk="0" h="9672" w="10455">
                  <a:moveTo>
                    <a:pt x="8149" y="1"/>
                  </a:moveTo>
                  <a:cubicBezTo>
                    <a:pt x="7738" y="1"/>
                    <a:pt x="7350" y="69"/>
                    <a:pt x="7008" y="252"/>
                  </a:cubicBezTo>
                  <a:cubicBezTo>
                    <a:pt x="6665" y="412"/>
                    <a:pt x="6323" y="686"/>
                    <a:pt x="6026" y="1005"/>
                  </a:cubicBezTo>
                  <a:cubicBezTo>
                    <a:pt x="5889" y="1142"/>
                    <a:pt x="5775" y="1279"/>
                    <a:pt x="5661" y="1416"/>
                  </a:cubicBezTo>
                  <a:cubicBezTo>
                    <a:pt x="5319" y="1781"/>
                    <a:pt x="4953" y="2146"/>
                    <a:pt x="4543" y="2466"/>
                  </a:cubicBezTo>
                  <a:lnTo>
                    <a:pt x="4497" y="2489"/>
                  </a:lnTo>
                  <a:cubicBezTo>
                    <a:pt x="4200" y="2717"/>
                    <a:pt x="3903" y="2877"/>
                    <a:pt x="3584" y="3014"/>
                  </a:cubicBezTo>
                  <a:cubicBezTo>
                    <a:pt x="3447" y="3082"/>
                    <a:pt x="3287" y="3128"/>
                    <a:pt x="3150" y="3174"/>
                  </a:cubicBezTo>
                  <a:cubicBezTo>
                    <a:pt x="3036" y="3219"/>
                    <a:pt x="2899" y="3265"/>
                    <a:pt x="2785" y="3311"/>
                  </a:cubicBezTo>
                  <a:cubicBezTo>
                    <a:pt x="2511" y="3425"/>
                    <a:pt x="2192" y="3539"/>
                    <a:pt x="1872" y="3699"/>
                  </a:cubicBezTo>
                  <a:cubicBezTo>
                    <a:pt x="1552" y="3858"/>
                    <a:pt x="1301" y="4018"/>
                    <a:pt x="1073" y="4178"/>
                  </a:cubicBezTo>
                  <a:cubicBezTo>
                    <a:pt x="799" y="4360"/>
                    <a:pt x="594" y="4566"/>
                    <a:pt x="434" y="4771"/>
                  </a:cubicBezTo>
                  <a:cubicBezTo>
                    <a:pt x="251" y="5022"/>
                    <a:pt x="114" y="5273"/>
                    <a:pt x="69" y="5525"/>
                  </a:cubicBezTo>
                  <a:cubicBezTo>
                    <a:pt x="0" y="5844"/>
                    <a:pt x="0" y="6141"/>
                    <a:pt x="46" y="6460"/>
                  </a:cubicBezTo>
                  <a:cubicBezTo>
                    <a:pt x="114" y="6803"/>
                    <a:pt x="274" y="7191"/>
                    <a:pt x="480" y="7556"/>
                  </a:cubicBezTo>
                  <a:cubicBezTo>
                    <a:pt x="708" y="7967"/>
                    <a:pt x="982" y="8332"/>
                    <a:pt x="1256" y="8629"/>
                  </a:cubicBezTo>
                  <a:cubicBezTo>
                    <a:pt x="1370" y="8720"/>
                    <a:pt x="1461" y="8811"/>
                    <a:pt x="1575" y="8903"/>
                  </a:cubicBezTo>
                  <a:cubicBezTo>
                    <a:pt x="1804" y="9062"/>
                    <a:pt x="2009" y="9199"/>
                    <a:pt x="2214" y="9314"/>
                  </a:cubicBezTo>
                  <a:cubicBezTo>
                    <a:pt x="2443" y="9428"/>
                    <a:pt x="2671" y="9496"/>
                    <a:pt x="2899" y="9565"/>
                  </a:cubicBezTo>
                  <a:cubicBezTo>
                    <a:pt x="3184" y="9636"/>
                    <a:pt x="3488" y="9672"/>
                    <a:pt x="3797" y="9672"/>
                  </a:cubicBezTo>
                  <a:cubicBezTo>
                    <a:pt x="3983" y="9672"/>
                    <a:pt x="4172" y="9659"/>
                    <a:pt x="4360" y="9633"/>
                  </a:cubicBezTo>
                  <a:cubicBezTo>
                    <a:pt x="4839" y="9565"/>
                    <a:pt x="5319" y="9405"/>
                    <a:pt x="5844" y="9199"/>
                  </a:cubicBezTo>
                  <a:cubicBezTo>
                    <a:pt x="6323" y="8971"/>
                    <a:pt x="6779" y="8697"/>
                    <a:pt x="7236" y="8355"/>
                  </a:cubicBezTo>
                  <a:cubicBezTo>
                    <a:pt x="7692" y="8013"/>
                    <a:pt x="8126" y="7647"/>
                    <a:pt x="8491" y="7236"/>
                  </a:cubicBezTo>
                  <a:cubicBezTo>
                    <a:pt x="8879" y="6803"/>
                    <a:pt x="9222" y="6369"/>
                    <a:pt x="9518" y="5890"/>
                  </a:cubicBezTo>
                  <a:cubicBezTo>
                    <a:pt x="9815" y="5410"/>
                    <a:pt x="10043" y="4931"/>
                    <a:pt x="10203" y="4452"/>
                  </a:cubicBezTo>
                  <a:cubicBezTo>
                    <a:pt x="10272" y="4201"/>
                    <a:pt x="10340" y="3972"/>
                    <a:pt x="10386" y="3744"/>
                  </a:cubicBezTo>
                  <a:cubicBezTo>
                    <a:pt x="10432" y="3447"/>
                    <a:pt x="10454" y="3196"/>
                    <a:pt x="10432" y="2968"/>
                  </a:cubicBezTo>
                  <a:cubicBezTo>
                    <a:pt x="10432" y="2603"/>
                    <a:pt x="10386" y="2238"/>
                    <a:pt x="10272" y="1918"/>
                  </a:cubicBezTo>
                  <a:cubicBezTo>
                    <a:pt x="10158" y="1530"/>
                    <a:pt x="10021" y="1233"/>
                    <a:pt x="9815" y="982"/>
                  </a:cubicBezTo>
                  <a:cubicBezTo>
                    <a:pt x="9724" y="845"/>
                    <a:pt x="9633" y="731"/>
                    <a:pt x="9518" y="617"/>
                  </a:cubicBezTo>
                  <a:cubicBezTo>
                    <a:pt x="9382" y="480"/>
                    <a:pt x="9245" y="366"/>
                    <a:pt x="9108" y="298"/>
                  </a:cubicBezTo>
                  <a:cubicBezTo>
                    <a:pt x="8788" y="115"/>
                    <a:pt x="8469" y="24"/>
                    <a:pt x="8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39"/>
            <p:cNvSpPr/>
            <p:nvPr/>
          </p:nvSpPr>
          <p:spPr>
            <a:xfrm>
              <a:off x="7679337" y="2332072"/>
              <a:ext cx="189807" cy="149490"/>
            </a:xfrm>
            <a:custGeom>
              <a:rect b="b" l="l" r="r" t="t"/>
              <a:pathLst>
                <a:path extrusionOk="0" h="4657" w="5913">
                  <a:moveTo>
                    <a:pt x="594" y="1"/>
                  </a:moveTo>
                  <a:cubicBezTo>
                    <a:pt x="526" y="1"/>
                    <a:pt x="480" y="23"/>
                    <a:pt x="411" y="46"/>
                  </a:cubicBezTo>
                  <a:cubicBezTo>
                    <a:pt x="320" y="69"/>
                    <a:pt x="252" y="115"/>
                    <a:pt x="183" y="206"/>
                  </a:cubicBezTo>
                  <a:cubicBezTo>
                    <a:pt x="23" y="411"/>
                    <a:pt x="1" y="685"/>
                    <a:pt x="1" y="914"/>
                  </a:cubicBezTo>
                  <a:cubicBezTo>
                    <a:pt x="1" y="1119"/>
                    <a:pt x="1" y="1302"/>
                    <a:pt x="23" y="1461"/>
                  </a:cubicBezTo>
                  <a:cubicBezTo>
                    <a:pt x="46" y="1667"/>
                    <a:pt x="92" y="1895"/>
                    <a:pt x="160" y="2123"/>
                  </a:cubicBezTo>
                  <a:cubicBezTo>
                    <a:pt x="297" y="2511"/>
                    <a:pt x="480" y="2899"/>
                    <a:pt x="754" y="3265"/>
                  </a:cubicBezTo>
                  <a:cubicBezTo>
                    <a:pt x="982" y="3561"/>
                    <a:pt x="1256" y="3835"/>
                    <a:pt x="1598" y="4063"/>
                  </a:cubicBezTo>
                  <a:cubicBezTo>
                    <a:pt x="1735" y="4155"/>
                    <a:pt x="1895" y="4246"/>
                    <a:pt x="2055" y="4337"/>
                  </a:cubicBezTo>
                  <a:cubicBezTo>
                    <a:pt x="2215" y="4406"/>
                    <a:pt x="2397" y="4474"/>
                    <a:pt x="2603" y="4543"/>
                  </a:cubicBezTo>
                  <a:cubicBezTo>
                    <a:pt x="2854" y="4611"/>
                    <a:pt x="3128" y="4657"/>
                    <a:pt x="3402" y="4657"/>
                  </a:cubicBezTo>
                  <a:cubicBezTo>
                    <a:pt x="3516" y="4657"/>
                    <a:pt x="3630" y="4657"/>
                    <a:pt x="3721" y="4634"/>
                  </a:cubicBezTo>
                  <a:cubicBezTo>
                    <a:pt x="4132" y="4588"/>
                    <a:pt x="4520" y="4451"/>
                    <a:pt x="4908" y="4223"/>
                  </a:cubicBezTo>
                  <a:cubicBezTo>
                    <a:pt x="5045" y="4155"/>
                    <a:pt x="5182" y="4041"/>
                    <a:pt x="5342" y="3904"/>
                  </a:cubicBezTo>
                  <a:cubicBezTo>
                    <a:pt x="5479" y="3790"/>
                    <a:pt x="5570" y="3675"/>
                    <a:pt x="5684" y="3493"/>
                  </a:cubicBezTo>
                  <a:cubicBezTo>
                    <a:pt x="5867" y="3219"/>
                    <a:pt x="5912" y="2899"/>
                    <a:pt x="5821" y="2648"/>
                  </a:cubicBezTo>
                  <a:cubicBezTo>
                    <a:pt x="5730" y="2374"/>
                    <a:pt x="5456" y="2146"/>
                    <a:pt x="5045" y="2009"/>
                  </a:cubicBezTo>
                  <a:cubicBezTo>
                    <a:pt x="4840" y="1941"/>
                    <a:pt x="4588" y="1895"/>
                    <a:pt x="4337" y="1872"/>
                  </a:cubicBezTo>
                  <a:lnTo>
                    <a:pt x="3995" y="1872"/>
                  </a:lnTo>
                  <a:cubicBezTo>
                    <a:pt x="3881" y="1872"/>
                    <a:pt x="3744" y="1872"/>
                    <a:pt x="3630" y="1849"/>
                  </a:cubicBezTo>
                  <a:cubicBezTo>
                    <a:pt x="3470" y="1849"/>
                    <a:pt x="3310" y="1827"/>
                    <a:pt x="3150" y="1781"/>
                  </a:cubicBezTo>
                  <a:lnTo>
                    <a:pt x="3105" y="1758"/>
                  </a:lnTo>
                  <a:cubicBezTo>
                    <a:pt x="2922" y="1621"/>
                    <a:pt x="2740" y="1484"/>
                    <a:pt x="2557" y="1324"/>
                  </a:cubicBezTo>
                  <a:lnTo>
                    <a:pt x="2260" y="1073"/>
                  </a:lnTo>
                  <a:cubicBezTo>
                    <a:pt x="2146" y="959"/>
                    <a:pt x="2032" y="845"/>
                    <a:pt x="1895" y="754"/>
                  </a:cubicBezTo>
                  <a:cubicBezTo>
                    <a:pt x="1735" y="617"/>
                    <a:pt x="1507" y="434"/>
                    <a:pt x="1256" y="252"/>
                  </a:cubicBezTo>
                  <a:cubicBezTo>
                    <a:pt x="1096" y="160"/>
                    <a:pt x="891" y="46"/>
                    <a:pt x="685" y="23"/>
                  </a:cubicBezTo>
                  <a:cubicBezTo>
                    <a:pt x="640" y="23"/>
                    <a:pt x="61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39"/>
            <p:cNvSpPr/>
            <p:nvPr/>
          </p:nvSpPr>
          <p:spPr>
            <a:xfrm>
              <a:off x="7622201" y="2462489"/>
              <a:ext cx="129716" cy="64521"/>
            </a:xfrm>
            <a:custGeom>
              <a:rect b="b" l="l" r="r" t="t"/>
              <a:pathLst>
                <a:path extrusionOk="0" h="2010" w="4041">
                  <a:moveTo>
                    <a:pt x="3812" y="0"/>
                  </a:moveTo>
                  <a:cubicBezTo>
                    <a:pt x="3744" y="0"/>
                    <a:pt x="3675" y="23"/>
                    <a:pt x="3652" y="92"/>
                  </a:cubicBezTo>
                  <a:cubicBezTo>
                    <a:pt x="3515" y="411"/>
                    <a:pt x="3378" y="708"/>
                    <a:pt x="3196" y="1005"/>
                  </a:cubicBezTo>
                  <a:cubicBezTo>
                    <a:pt x="3127" y="1119"/>
                    <a:pt x="3036" y="1233"/>
                    <a:pt x="2922" y="1324"/>
                  </a:cubicBezTo>
                  <a:cubicBezTo>
                    <a:pt x="2853" y="1370"/>
                    <a:pt x="2785" y="1438"/>
                    <a:pt x="2694" y="1484"/>
                  </a:cubicBezTo>
                  <a:cubicBezTo>
                    <a:pt x="2602" y="1530"/>
                    <a:pt x="2534" y="1553"/>
                    <a:pt x="2420" y="1575"/>
                  </a:cubicBezTo>
                  <a:cubicBezTo>
                    <a:pt x="2306" y="1598"/>
                    <a:pt x="2169" y="1621"/>
                    <a:pt x="2032" y="1621"/>
                  </a:cubicBezTo>
                  <a:cubicBezTo>
                    <a:pt x="2023" y="1620"/>
                    <a:pt x="2014" y="1619"/>
                    <a:pt x="2006" y="1618"/>
                  </a:cubicBezTo>
                  <a:lnTo>
                    <a:pt x="2006" y="1618"/>
                  </a:lnTo>
                  <a:cubicBezTo>
                    <a:pt x="2008" y="1620"/>
                    <a:pt x="2009" y="1621"/>
                    <a:pt x="2009" y="1621"/>
                  </a:cubicBezTo>
                  <a:cubicBezTo>
                    <a:pt x="2009" y="1621"/>
                    <a:pt x="2001" y="1621"/>
                    <a:pt x="1994" y="1616"/>
                  </a:cubicBezTo>
                  <a:lnTo>
                    <a:pt x="1994" y="1616"/>
                  </a:lnTo>
                  <a:cubicBezTo>
                    <a:pt x="1998" y="1617"/>
                    <a:pt x="2002" y="1617"/>
                    <a:pt x="2006" y="1618"/>
                  </a:cubicBezTo>
                  <a:lnTo>
                    <a:pt x="2006" y="1618"/>
                  </a:lnTo>
                  <a:cubicBezTo>
                    <a:pt x="1999" y="1611"/>
                    <a:pt x="1986" y="1598"/>
                    <a:pt x="1986" y="1598"/>
                  </a:cubicBezTo>
                  <a:lnTo>
                    <a:pt x="1986" y="1598"/>
                  </a:lnTo>
                  <a:cubicBezTo>
                    <a:pt x="1986" y="1608"/>
                    <a:pt x="1990" y="1613"/>
                    <a:pt x="1994" y="1616"/>
                  </a:cubicBezTo>
                  <a:lnTo>
                    <a:pt x="1994" y="1616"/>
                  </a:lnTo>
                  <a:cubicBezTo>
                    <a:pt x="1824" y="1595"/>
                    <a:pt x="1654" y="1571"/>
                    <a:pt x="1484" y="1507"/>
                  </a:cubicBezTo>
                  <a:cubicBezTo>
                    <a:pt x="1347" y="1461"/>
                    <a:pt x="1210" y="1393"/>
                    <a:pt x="1096" y="1324"/>
                  </a:cubicBezTo>
                  <a:cubicBezTo>
                    <a:pt x="959" y="1233"/>
                    <a:pt x="868" y="1142"/>
                    <a:pt x="753" y="1050"/>
                  </a:cubicBezTo>
                  <a:cubicBezTo>
                    <a:pt x="685" y="936"/>
                    <a:pt x="594" y="822"/>
                    <a:pt x="525" y="708"/>
                  </a:cubicBezTo>
                  <a:cubicBezTo>
                    <a:pt x="480" y="571"/>
                    <a:pt x="411" y="457"/>
                    <a:pt x="388" y="320"/>
                  </a:cubicBezTo>
                  <a:cubicBezTo>
                    <a:pt x="371" y="235"/>
                    <a:pt x="292" y="188"/>
                    <a:pt x="214" y="188"/>
                  </a:cubicBezTo>
                  <a:cubicBezTo>
                    <a:pt x="187" y="188"/>
                    <a:pt x="161" y="194"/>
                    <a:pt x="137" y="206"/>
                  </a:cubicBezTo>
                  <a:cubicBezTo>
                    <a:pt x="92" y="206"/>
                    <a:pt x="46" y="252"/>
                    <a:pt x="23" y="297"/>
                  </a:cubicBezTo>
                  <a:cubicBezTo>
                    <a:pt x="0" y="343"/>
                    <a:pt x="0" y="388"/>
                    <a:pt x="23" y="457"/>
                  </a:cubicBezTo>
                  <a:cubicBezTo>
                    <a:pt x="92" y="662"/>
                    <a:pt x="183" y="868"/>
                    <a:pt x="297" y="1073"/>
                  </a:cubicBezTo>
                  <a:cubicBezTo>
                    <a:pt x="434" y="1279"/>
                    <a:pt x="594" y="1438"/>
                    <a:pt x="799" y="1575"/>
                  </a:cubicBezTo>
                  <a:cubicBezTo>
                    <a:pt x="890" y="1644"/>
                    <a:pt x="982" y="1712"/>
                    <a:pt x="1096" y="1758"/>
                  </a:cubicBezTo>
                  <a:cubicBezTo>
                    <a:pt x="1210" y="1826"/>
                    <a:pt x="1324" y="1872"/>
                    <a:pt x="1438" y="1895"/>
                  </a:cubicBezTo>
                  <a:cubicBezTo>
                    <a:pt x="1689" y="1986"/>
                    <a:pt x="1940" y="2009"/>
                    <a:pt x="2191" y="2009"/>
                  </a:cubicBezTo>
                  <a:cubicBezTo>
                    <a:pt x="2397" y="1986"/>
                    <a:pt x="2625" y="1941"/>
                    <a:pt x="2808" y="1849"/>
                  </a:cubicBezTo>
                  <a:cubicBezTo>
                    <a:pt x="3013" y="1758"/>
                    <a:pt x="3173" y="1644"/>
                    <a:pt x="3310" y="1484"/>
                  </a:cubicBezTo>
                  <a:cubicBezTo>
                    <a:pt x="3470" y="1324"/>
                    <a:pt x="3584" y="1119"/>
                    <a:pt x="3698" y="936"/>
                  </a:cubicBezTo>
                  <a:cubicBezTo>
                    <a:pt x="3812" y="708"/>
                    <a:pt x="3903" y="503"/>
                    <a:pt x="3995" y="274"/>
                  </a:cubicBezTo>
                  <a:cubicBezTo>
                    <a:pt x="4040" y="183"/>
                    <a:pt x="3995" y="69"/>
                    <a:pt x="3903" y="23"/>
                  </a:cubicBezTo>
                  <a:cubicBezTo>
                    <a:pt x="3881" y="0"/>
                    <a:pt x="3858" y="0"/>
                    <a:pt x="3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39"/>
            <p:cNvSpPr/>
            <p:nvPr/>
          </p:nvSpPr>
          <p:spPr>
            <a:xfrm>
              <a:off x="7731369" y="2461013"/>
              <a:ext cx="113602" cy="131193"/>
            </a:xfrm>
            <a:custGeom>
              <a:rect b="b" l="l" r="r" t="t"/>
              <a:pathLst>
                <a:path extrusionOk="0" h="4087" w="3539">
                  <a:moveTo>
                    <a:pt x="548" y="1"/>
                  </a:moveTo>
                  <a:cubicBezTo>
                    <a:pt x="502" y="1"/>
                    <a:pt x="434" y="24"/>
                    <a:pt x="411" y="69"/>
                  </a:cubicBezTo>
                  <a:cubicBezTo>
                    <a:pt x="320" y="183"/>
                    <a:pt x="251" y="320"/>
                    <a:pt x="206" y="434"/>
                  </a:cubicBezTo>
                  <a:cubicBezTo>
                    <a:pt x="137" y="571"/>
                    <a:pt x="91" y="708"/>
                    <a:pt x="69" y="845"/>
                  </a:cubicBezTo>
                  <a:cubicBezTo>
                    <a:pt x="0" y="1096"/>
                    <a:pt x="0" y="1393"/>
                    <a:pt x="23" y="1667"/>
                  </a:cubicBezTo>
                  <a:cubicBezTo>
                    <a:pt x="46" y="1941"/>
                    <a:pt x="137" y="2215"/>
                    <a:pt x="228" y="2466"/>
                  </a:cubicBezTo>
                  <a:cubicBezTo>
                    <a:pt x="343" y="2740"/>
                    <a:pt x="480" y="2968"/>
                    <a:pt x="662" y="3196"/>
                  </a:cubicBezTo>
                  <a:cubicBezTo>
                    <a:pt x="822" y="3402"/>
                    <a:pt x="1027" y="3584"/>
                    <a:pt x="1233" y="3744"/>
                  </a:cubicBezTo>
                  <a:cubicBezTo>
                    <a:pt x="1461" y="3881"/>
                    <a:pt x="1689" y="3995"/>
                    <a:pt x="1940" y="4064"/>
                  </a:cubicBezTo>
                  <a:cubicBezTo>
                    <a:pt x="2054" y="4087"/>
                    <a:pt x="2191" y="4087"/>
                    <a:pt x="2328" y="4087"/>
                  </a:cubicBezTo>
                  <a:cubicBezTo>
                    <a:pt x="2442" y="4087"/>
                    <a:pt x="2579" y="4064"/>
                    <a:pt x="2694" y="4041"/>
                  </a:cubicBezTo>
                  <a:cubicBezTo>
                    <a:pt x="2967" y="3972"/>
                    <a:pt x="3219" y="3813"/>
                    <a:pt x="3447" y="3630"/>
                  </a:cubicBezTo>
                  <a:cubicBezTo>
                    <a:pt x="3470" y="3584"/>
                    <a:pt x="3515" y="3562"/>
                    <a:pt x="3515" y="3493"/>
                  </a:cubicBezTo>
                  <a:cubicBezTo>
                    <a:pt x="3538" y="3447"/>
                    <a:pt x="3515" y="3402"/>
                    <a:pt x="3492" y="3356"/>
                  </a:cubicBezTo>
                  <a:cubicBezTo>
                    <a:pt x="3470" y="3310"/>
                    <a:pt x="3424" y="3288"/>
                    <a:pt x="3356" y="3265"/>
                  </a:cubicBezTo>
                  <a:cubicBezTo>
                    <a:pt x="3310" y="3265"/>
                    <a:pt x="3264" y="3265"/>
                    <a:pt x="3219" y="3310"/>
                  </a:cubicBezTo>
                  <a:cubicBezTo>
                    <a:pt x="3104" y="3402"/>
                    <a:pt x="2990" y="3493"/>
                    <a:pt x="2853" y="3562"/>
                  </a:cubicBezTo>
                  <a:cubicBezTo>
                    <a:pt x="2762" y="3607"/>
                    <a:pt x="2648" y="3653"/>
                    <a:pt x="2534" y="3676"/>
                  </a:cubicBezTo>
                  <a:cubicBezTo>
                    <a:pt x="2442" y="3698"/>
                    <a:pt x="2328" y="3698"/>
                    <a:pt x="2237" y="3698"/>
                  </a:cubicBezTo>
                  <a:cubicBezTo>
                    <a:pt x="2123" y="3698"/>
                    <a:pt x="2009" y="3676"/>
                    <a:pt x="1895" y="3630"/>
                  </a:cubicBezTo>
                  <a:lnTo>
                    <a:pt x="1895" y="3630"/>
                  </a:lnTo>
                  <a:cubicBezTo>
                    <a:pt x="1895" y="3653"/>
                    <a:pt x="1918" y="3653"/>
                    <a:pt x="1918" y="3653"/>
                  </a:cubicBezTo>
                  <a:cubicBezTo>
                    <a:pt x="1918" y="3653"/>
                    <a:pt x="1895" y="3653"/>
                    <a:pt x="1872" y="3630"/>
                  </a:cubicBezTo>
                  <a:cubicBezTo>
                    <a:pt x="1758" y="3584"/>
                    <a:pt x="1621" y="3539"/>
                    <a:pt x="1507" y="3470"/>
                  </a:cubicBezTo>
                  <a:cubicBezTo>
                    <a:pt x="1347" y="3356"/>
                    <a:pt x="1187" y="3219"/>
                    <a:pt x="1050" y="3059"/>
                  </a:cubicBezTo>
                  <a:cubicBezTo>
                    <a:pt x="913" y="2900"/>
                    <a:pt x="799" y="2717"/>
                    <a:pt x="685" y="2512"/>
                  </a:cubicBezTo>
                  <a:cubicBezTo>
                    <a:pt x="576" y="2294"/>
                    <a:pt x="509" y="2076"/>
                    <a:pt x="444" y="1859"/>
                  </a:cubicBezTo>
                  <a:lnTo>
                    <a:pt x="444" y="1859"/>
                  </a:lnTo>
                  <a:cubicBezTo>
                    <a:pt x="447" y="1862"/>
                    <a:pt x="451" y="1867"/>
                    <a:pt x="457" y="1872"/>
                  </a:cubicBezTo>
                  <a:cubicBezTo>
                    <a:pt x="411" y="1667"/>
                    <a:pt x="388" y="1462"/>
                    <a:pt x="388" y="1233"/>
                  </a:cubicBezTo>
                  <a:cubicBezTo>
                    <a:pt x="411" y="1074"/>
                    <a:pt x="434" y="937"/>
                    <a:pt x="480" y="777"/>
                  </a:cubicBezTo>
                  <a:cubicBezTo>
                    <a:pt x="525" y="617"/>
                    <a:pt x="594" y="480"/>
                    <a:pt x="685" y="366"/>
                  </a:cubicBezTo>
                  <a:cubicBezTo>
                    <a:pt x="685" y="343"/>
                    <a:pt x="708" y="343"/>
                    <a:pt x="708" y="320"/>
                  </a:cubicBezTo>
                  <a:cubicBezTo>
                    <a:pt x="731" y="298"/>
                    <a:pt x="753" y="252"/>
                    <a:pt x="753" y="183"/>
                  </a:cubicBezTo>
                  <a:cubicBezTo>
                    <a:pt x="753" y="138"/>
                    <a:pt x="731" y="92"/>
                    <a:pt x="685" y="46"/>
                  </a:cubicBezTo>
                  <a:cubicBezTo>
                    <a:pt x="662" y="24"/>
                    <a:pt x="594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39"/>
            <p:cNvSpPr/>
            <p:nvPr/>
          </p:nvSpPr>
          <p:spPr>
            <a:xfrm>
              <a:off x="8363650" y="1747393"/>
              <a:ext cx="276253" cy="279944"/>
            </a:xfrm>
            <a:custGeom>
              <a:rect b="b" l="l" r="r" t="t"/>
              <a:pathLst>
                <a:path extrusionOk="0" h="8721" w="8606">
                  <a:moveTo>
                    <a:pt x="5273" y="1"/>
                  </a:moveTo>
                  <a:cubicBezTo>
                    <a:pt x="4885" y="1"/>
                    <a:pt x="4497" y="69"/>
                    <a:pt x="4155" y="229"/>
                  </a:cubicBezTo>
                  <a:cubicBezTo>
                    <a:pt x="3493" y="526"/>
                    <a:pt x="2991" y="1074"/>
                    <a:pt x="2557" y="1622"/>
                  </a:cubicBezTo>
                  <a:cubicBezTo>
                    <a:pt x="2443" y="1759"/>
                    <a:pt x="2351" y="1873"/>
                    <a:pt x="2237" y="2010"/>
                  </a:cubicBezTo>
                  <a:cubicBezTo>
                    <a:pt x="1918" y="2443"/>
                    <a:pt x="1575" y="2877"/>
                    <a:pt x="1165" y="3242"/>
                  </a:cubicBezTo>
                  <a:lnTo>
                    <a:pt x="1119" y="3265"/>
                  </a:lnTo>
                  <a:lnTo>
                    <a:pt x="1119" y="3288"/>
                  </a:lnTo>
                  <a:cubicBezTo>
                    <a:pt x="913" y="3425"/>
                    <a:pt x="708" y="3562"/>
                    <a:pt x="503" y="3676"/>
                  </a:cubicBezTo>
                  <a:lnTo>
                    <a:pt x="411" y="3722"/>
                  </a:lnTo>
                  <a:cubicBezTo>
                    <a:pt x="320" y="3744"/>
                    <a:pt x="252" y="3790"/>
                    <a:pt x="229" y="3836"/>
                  </a:cubicBezTo>
                  <a:cubicBezTo>
                    <a:pt x="69" y="4201"/>
                    <a:pt x="0" y="4612"/>
                    <a:pt x="23" y="5159"/>
                  </a:cubicBezTo>
                  <a:cubicBezTo>
                    <a:pt x="46" y="5616"/>
                    <a:pt x="137" y="6050"/>
                    <a:pt x="320" y="6461"/>
                  </a:cubicBezTo>
                  <a:cubicBezTo>
                    <a:pt x="480" y="6803"/>
                    <a:pt x="685" y="7122"/>
                    <a:pt x="913" y="7419"/>
                  </a:cubicBezTo>
                  <a:cubicBezTo>
                    <a:pt x="1028" y="7533"/>
                    <a:pt x="1142" y="7670"/>
                    <a:pt x="1256" y="7784"/>
                  </a:cubicBezTo>
                  <a:cubicBezTo>
                    <a:pt x="1416" y="7921"/>
                    <a:pt x="1553" y="8035"/>
                    <a:pt x="1690" y="8104"/>
                  </a:cubicBezTo>
                  <a:cubicBezTo>
                    <a:pt x="2192" y="8469"/>
                    <a:pt x="2854" y="8675"/>
                    <a:pt x="3538" y="8720"/>
                  </a:cubicBezTo>
                  <a:lnTo>
                    <a:pt x="3835" y="8720"/>
                  </a:lnTo>
                  <a:cubicBezTo>
                    <a:pt x="4383" y="8720"/>
                    <a:pt x="4954" y="8629"/>
                    <a:pt x="5524" y="8401"/>
                  </a:cubicBezTo>
                  <a:cubicBezTo>
                    <a:pt x="6163" y="8172"/>
                    <a:pt x="6757" y="7784"/>
                    <a:pt x="7259" y="7305"/>
                  </a:cubicBezTo>
                  <a:cubicBezTo>
                    <a:pt x="7510" y="7077"/>
                    <a:pt x="7715" y="6826"/>
                    <a:pt x="7921" y="6506"/>
                  </a:cubicBezTo>
                  <a:cubicBezTo>
                    <a:pt x="8103" y="6232"/>
                    <a:pt x="8263" y="5913"/>
                    <a:pt x="8377" y="5570"/>
                  </a:cubicBezTo>
                  <a:cubicBezTo>
                    <a:pt x="8469" y="5274"/>
                    <a:pt x="8537" y="4954"/>
                    <a:pt x="8560" y="4566"/>
                  </a:cubicBezTo>
                  <a:cubicBezTo>
                    <a:pt x="8606" y="4224"/>
                    <a:pt x="8583" y="3858"/>
                    <a:pt x="8537" y="3493"/>
                  </a:cubicBezTo>
                  <a:cubicBezTo>
                    <a:pt x="8423" y="2740"/>
                    <a:pt x="8172" y="2032"/>
                    <a:pt x="7807" y="1439"/>
                  </a:cubicBezTo>
                  <a:cubicBezTo>
                    <a:pt x="7419" y="846"/>
                    <a:pt x="6871" y="389"/>
                    <a:pt x="6277" y="184"/>
                  </a:cubicBezTo>
                  <a:cubicBezTo>
                    <a:pt x="5958" y="47"/>
                    <a:pt x="5638" y="1"/>
                    <a:pt x="5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39"/>
            <p:cNvSpPr/>
            <p:nvPr/>
          </p:nvSpPr>
          <p:spPr>
            <a:xfrm>
              <a:off x="7727710" y="2266879"/>
              <a:ext cx="26386" cy="18329"/>
            </a:xfrm>
            <a:custGeom>
              <a:rect b="b" l="l" r="r" t="t"/>
              <a:pathLst>
                <a:path extrusionOk="0" h="571" w="822">
                  <a:moveTo>
                    <a:pt x="616" y="0"/>
                  </a:moveTo>
                  <a:cubicBezTo>
                    <a:pt x="571" y="0"/>
                    <a:pt x="548" y="0"/>
                    <a:pt x="502" y="23"/>
                  </a:cubicBezTo>
                  <a:cubicBezTo>
                    <a:pt x="388" y="69"/>
                    <a:pt x="251" y="137"/>
                    <a:pt x="114" y="183"/>
                  </a:cubicBezTo>
                  <a:cubicBezTo>
                    <a:pt x="69" y="206"/>
                    <a:pt x="23" y="251"/>
                    <a:pt x="23" y="297"/>
                  </a:cubicBezTo>
                  <a:cubicBezTo>
                    <a:pt x="0" y="365"/>
                    <a:pt x="0" y="411"/>
                    <a:pt x="23" y="457"/>
                  </a:cubicBezTo>
                  <a:cubicBezTo>
                    <a:pt x="69" y="525"/>
                    <a:pt x="137" y="571"/>
                    <a:pt x="205" y="571"/>
                  </a:cubicBezTo>
                  <a:cubicBezTo>
                    <a:pt x="228" y="571"/>
                    <a:pt x="274" y="571"/>
                    <a:pt x="297" y="548"/>
                  </a:cubicBezTo>
                  <a:cubicBezTo>
                    <a:pt x="434" y="479"/>
                    <a:pt x="571" y="434"/>
                    <a:pt x="708" y="365"/>
                  </a:cubicBezTo>
                  <a:cubicBezTo>
                    <a:pt x="730" y="342"/>
                    <a:pt x="776" y="320"/>
                    <a:pt x="799" y="274"/>
                  </a:cubicBezTo>
                  <a:cubicBezTo>
                    <a:pt x="822" y="206"/>
                    <a:pt x="799" y="137"/>
                    <a:pt x="776" y="91"/>
                  </a:cubicBezTo>
                  <a:cubicBezTo>
                    <a:pt x="753" y="46"/>
                    <a:pt x="708" y="23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39"/>
            <p:cNvSpPr/>
            <p:nvPr/>
          </p:nvSpPr>
          <p:spPr>
            <a:xfrm>
              <a:off x="7704984" y="2288129"/>
              <a:ext cx="32999" cy="24203"/>
            </a:xfrm>
            <a:custGeom>
              <a:rect b="b" l="l" r="r" t="t"/>
              <a:pathLst>
                <a:path extrusionOk="0" h="754" w="1028">
                  <a:moveTo>
                    <a:pt x="822" y="0"/>
                  </a:moveTo>
                  <a:cubicBezTo>
                    <a:pt x="822" y="0"/>
                    <a:pt x="799" y="0"/>
                    <a:pt x="777" y="23"/>
                  </a:cubicBezTo>
                  <a:cubicBezTo>
                    <a:pt x="640" y="69"/>
                    <a:pt x="525" y="114"/>
                    <a:pt x="434" y="160"/>
                  </a:cubicBezTo>
                  <a:cubicBezTo>
                    <a:pt x="320" y="205"/>
                    <a:pt x="206" y="297"/>
                    <a:pt x="69" y="411"/>
                  </a:cubicBezTo>
                  <a:cubicBezTo>
                    <a:pt x="23" y="434"/>
                    <a:pt x="0" y="479"/>
                    <a:pt x="0" y="525"/>
                  </a:cubicBezTo>
                  <a:cubicBezTo>
                    <a:pt x="0" y="593"/>
                    <a:pt x="23" y="639"/>
                    <a:pt x="46" y="685"/>
                  </a:cubicBezTo>
                  <a:cubicBezTo>
                    <a:pt x="92" y="730"/>
                    <a:pt x="137" y="753"/>
                    <a:pt x="206" y="753"/>
                  </a:cubicBezTo>
                  <a:cubicBezTo>
                    <a:pt x="252" y="753"/>
                    <a:pt x="297" y="730"/>
                    <a:pt x="343" y="708"/>
                  </a:cubicBezTo>
                  <a:cubicBezTo>
                    <a:pt x="366" y="685"/>
                    <a:pt x="411" y="662"/>
                    <a:pt x="434" y="639"/>
                  </a:cubicBezTo>
                  <a:cubicBezTo>
                    <a:pt x="571" y="548"/>
                    <a:pt x="685" y="479"/>
                    <a:pt x="822" y="434"/>
                  </a:cubicBezTo>
                  <a:lnTo>
                    <a:pt x="868" y="411"/>
                  </a:lnTo>
                  <a:cubicBezTo>
                    <a:pt x="913" y="388"/>
                    <a:pt x="959" y="365"/>
                    <a:pt x="1005" y="320"/>
                  </a:cubicBezTo>
                  <a:cubicBezTo>
                    <a:pt x="1028" y="274"/>
                    <a:pt x="1028" y="205"/>
                    <a:pt x="1028" y="160"/>
                  </a:cubicBezTo>
                  <a:cubicBezTo>
                    <a:pt x="1005" y="114"/>
                    <a:pt x="982" y="69"/>
                    <a:pt x="936" y="46"/>
                  </a:cubicBezTo>
                  <a:cubicBezTo>
                    <a:pt x="891" y="23"/>
                    <a:pt x="868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39"/>
            <p:cNvSpPr/>
            <p:nvPr/>
          </p:nvSpPr>
          <p:spPr>
            <a:xfrm>
              <a:off x="7867628" y="2340867"/>
              <a:ext cx="24942" cy="54249"/>
            </a:xfrm>
            <a:custGeom>
              <a:rect b="b" l="l" r="r" t="t"/>
              <a:pathLst>
                <a:path extrusionOk="0" h="1690" w="777">
                  <a:moveTo>
                    <a:pt x="412" y="0"/>
                  </a:moveTo>
                  <a:cubicBezTo>
                    <a:pt x="389" y="0"/>
                    <a:pt x="343" y="0"/>
                    <a:pt x="320" y="23"/>
                  </a:cubicBezTo>
                  <a:cubicBezTo>
                    <a:pt x="275" y="46"/>
                    <a:pt x="229" y="92"/>
                    <a:pt x="229" y="137"/>
                  </a:cubicBezTo>
                  <a:cubicBezTo>
                    <a:pt x="206" y="183"/>
                    <a:pt x="206" y="229"/>
                    <a:pt x="229" y="297"/>
                  </a:cubicBezTo>
                  <a:cubicBezTo>
                    <a:pt x="252" y="320"/>
                    <a:pt x="275" y="366"/>
                    <a:pt x="275" y="388"/>
                  </a:cubicBezTo>
                  <a:cubicBezTo>
                    <a:pt x="297" y="457"/>
                    <a:pt x="320" y="525"/>
                    <a:pt x="320" y="594"/>
                  </a:cubicBezTo>
                  <a:cubicBezTo>
                    <a:pt x="297" y="548"/>
                    <a:pt x="252" y="525"/>
                    <a:pt x="206" y="525"/>
                  </a:cubicBezTo>
                  <a:cubicBezTo>
                    <a:pt x="206" y="525"/>
                    <a:pt x="183" y="525"/>
                    <a:pt x="160" y="548"/>
                  </a:cubicBezTo>
                  <a:cubicBezTo>
                    <a:pt x="69" y="571"/>
                    <a:pt x="1" y="662"/>
                    <a:pt x="24" y="777"/>
                  </a:cubicBezTo>
                  <a:cubicBezTo>
                    <a:pt x="46" y="891"/>
                    <a:pt x="69" y="1005"/>
                    <a:pt x="69" y="1119"/>
                  </a:cubicBezTo>
                  <a:cubicBezTo>
                    <a:pt x="92" y="1233"/>
                    <a:pt x="92" y="1370"/>
                    <a:pt x="69" y="1484"/>
                  </a:cubicBezTo>
                  <a:cubicBezTo>
                    <a:pt x="69" y="1530"/>
                    <a:pt x="92" y="1575"/>
                    <a:pt x="138" y="1621"/>
                  </a:cubicBezTo>
                  <a:cubicBezTo>
                    <a:pt x="160" y="1667"/>
                    <a:pt x="229" y="1690"/>
                    <a:pt x="275" y="1690"/>
                  </a:cubicBezTo>
                  <a:cubicBezTo>
                    <a:pt x="389" y="1690"/>
                    <a:pt x="480" y="1598"/>
                    <a:pt x="480" y="1484"/>
                  </a:cubicBezTo>
                  <a:cubicBezTo>
                    <a:pt x="480" y="1347"/>
                    <a:pt x="480" y="1210"/>
                    <a:pt x="480" y="1073"/>
                  </a:cubicBezTo>
                  <a:cubicBezTo>
                    <a:pt x="480" y="1096"/>
                    <a:pt x="526" y="1096"/>
                    <a:pt x="571" y="1119"/>
                  </a:cubicBezTo>
                  <a:cubicBezTo>
                    <a:pt x="617" y="1119"/>
                    <a:pt x="685" y="1073"/>
                    <a:pt x="708" y="1050"/>
                  </a:cubicBezTo>
                  <a:cubicBezTo>
                    <a:pt x="754" y="1005"/>
                    <a:pt x="777" y="959"/>
                    <a:pt x="777" y="913"/>
                  </a:cubicBezTo>
                  <a:cubicBezTo>
                    <a:pt x="777" y="777"/>
                    <a:pt x="754" y="662"/>
                    <a:pt x="731" y="525"/>
                  </a:cubicBezTo>
                  <a:cubicBezTo>
                    <a:pt x="708" y="388"/>
                    <a:pt x="640" y="229"/>
                    <a:pt x="594" y="115"/>
                  </a:cubicBezTo>
                  <a:cubicBezTo>
                    <a:pt x="571" y="46"/>
                    <a:pt x="503" y="0"/>
                    <a:pt x="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9" name="Google Shape;1539;p39"/>
          <p:cNvGrpSpPr/>
          <p:nvPr/>
        </p:nvGrpSpPr>
        <p:grpSpPr>
          <a:xfrm rot="-958945">
            <a:off x="6031652" y="3403679"/>
            <a:ext cx="1858514" cy="1744923"/>
            <a:chOff x="613743" y="431512"/>
            <a:chExt cx="2300934" cy="2160303"/>
          </a:xfrm>
        </p:grpSpPr>
        <p:sp>
          <p:nvSpPr>
            <p:cNvPr id="1540" name="Google Shape;1540;p39"/>
            <p:cNvSpPr/>
            <p:nvPr/>
          </p:nvSpPr>
          <p:spPr>
            <a:xfrm>
              <a:off x="2434337" y="2415465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39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39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2364846" y="2360495"/>
              <a:ext cx="74453" cy="77641"/>
            </a:xfrm>
            <a:custGeom>
              <a:rect b="b" l="l" r="r" t="t"/>
              <a:pathLst>
                <a:path extrusionOk="0" h="1096" w="1051">
                  <a:moveTo>
                    <a:pt x="548" y="0"/>
                  </a:moveTo>
                  <a:cubicBezTo>
                    <a:pt x="525" y="0"/>
                    <a:pt x="502" y="23"/>
                    <a:pt x="480" y="23"/>
                  </a:cubicBezTo>
                  <a:cubicBezTo>
                    <a:pt x="434" y="46"/>
                    <a:pt x="411" y="69"/>
                    <a:pt x="365" y="92"/>
                  </a:cubicBezTo>
                  <a:cubicBezTo>
                    <a:pt x="343" y="114"/>
                    <a:pt x="320" y="137"/>
                    <a:pt x="297" y="160"/>
                  </a:cubicBezTo>
                  <a:cubicBezTo>
                    <a:pt x="251" y="206"/>
                    <a:pt x="206" y="251"/>
                    <a:pt x="183" y="297"/>
                  </a:cubicBezTo>
                  <a:cubicBezTo>
                    <a:pt x="137" y="320"/>
                    <a:pt x="114" y="366"/>
                    <a:pt x="92" y="411"/>
                  </a:cubicBezTo>
                  <a:cubicBezTo>
                    <a:pt x="92" y="411"/>
                    <a:pt x="92" y="411"/>
                    <a:pt x="92" y="388"/>
                  </a:cubicBezTo>
                  <a:cubicBezTo>
                    <a:pt x="69" y="457"/>
                    <a:pt x="23" y="525"/>
                    <a:pt x="0" y="594"/>
                  </a:cubicBezTo>
                  <a:cubicBezTo>
                    <a:pt x="137" y="731"/>
                    <a:pt x="297" y="868"/>
                    <a:pt x="457" y="1005"/>
                  </a:cubicBezTo>
                  <a:cubicBezTo>
                    <a:pt x="480" y="1050"/>
                    <a:pt x="525" y="1073"/>
                    <a:pt x="571" y="1096"/>
                  </a:cubicBezTo>
                  <a:cubicBezTo>
                    <a:pt x="594" y="1050"/>
                    <a:pt x="617" y="1005"/>
                    <a:pt x="662" y="936"/>
                  </a:cubicBezTo>
                  <a:cubicBezTo>
                    <a:pt x="708" y="868"/>
                    <a:pt x="776" y="799"/>
                    <a:pt x="822" y="754"/>
                  </a:cubicBezTo>
                  <a:cubicBezTo>
                    <a:pt x="890" y="685"/>
                    <a:pt x="936" y="639"/>
                    <a:pt x="1005" y="594"/>
                  </a:cubicBezTo>
                  <a:cubicBezTo>
                    <a:pt x="1027" y="594"/>
                    <a:pt x="1027" y="571"/>
                    <a:pt x="1050" y="571"/>
                  </a:cubicBezTo>
                  <a:cubicBezTo>
                    <a:pt x="868" y="366"/>
                    <a:pt x="708" y="183"/>
                    <a:pt x="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2272686" y="2269965"/>
              <a:ext cx="124537" cy="124537"/>
            </a:xfrm>
            <a:custGeom>
              <a:rect b="b" l="l" r="r" t="t"/>
              <a:pathLst>
                <a:path extrusionOk="0" h="1758" w="1758">
                  <a:moveTo>
                    <a:pt x="890" y="0"/>
                  </a:moveTo>
                  <a:cubicBezTo>
                    <a:pt x="845" y="23"/>
                    <a:pt x="822" y="23"/>
                    <a:pt x="776" y="23"/>
                  </a:cubicBezTo>
                  <a:cubicBezTo>
                    <a:pt x="708" y="46"/>
                    <a:pt x="639" y="69"/>
                    <a:pt x="571" y="91"/>
                  </a:cubicBezTo>
                  <a:cubicBezTo>
                    <a:pt x="525" y="114"/>
                    <a:pt x="480" y="137"/>
                    <a:pt x="434" y="160"/>
                  </a:cubicBezTo>
                  <a:lnTo>
                    <a:pt x="411" y="160"/>
                  </a:lnTo>
                  <a:cubicBezTo>
                    <a:pt x="343" y="206"/>
                    <a:pt x="297" y="228"/>
                    <a:pt x="251" y="274"/>
                  </a:cubicBezTo>
                  <a:cubicBezTo>
                    <a:pt x="206" y="297"/>
                    <a:pt x="160" y="343"/>
                    <a:pt x="114" y="388"/>
                  </a:cubicBezTo>
                  <a:cubicBezTo>
                    <a:pt x="69" y="411"/>
                    <a:pt x="23" y="457"/>
                    <a:pt x="0" y="502"/>
                  </a:cubicBezTo>
                  <a:cubicBezTo>
                    <a:pt x="274" y="822"/>
                    <a:pt x="548" y="1119"/>
                    <a:pt x="799" y="1392"/>
                  </a:cubicBezTo>
                  <a:cubicBezTo>
                    <a:pt x="936" y="1507"/>
                    <a:pt x="1050" y="1644"/>
                    <a:pt x="1187" y="1758"/>
                  </a:cubicBezTo>
                  <a:cubicBezTo>
                    <a:pt x="1233" y="1689"/>
                    <a:pt x="1278" y="1598"/>
                    <a:pt x="1324" y="1529"/>
                  </a:cubicBezTo>
                  <a:cubicBezTo>
                    <a:pt x="1370" y="1484"/>
                    <a:pt x="1415" y="1415"/>
                    <a:pt x="1461" y="1370"/>
                  </a:cubicBezTo>
                  <a:cubicBezTo>
                    <a:pt x="1507" y="1324"/>
                    <a:pt x="1575" y="1278"/>
                    <a:pt x="1621" y="1256"/>
                  </a:cubicBezTo>
                  <a:cubicBezTo>
                    <a:pt x="1666" y="1210"/>
                    <a:pt x="1712" y="1187"/>
                    <a:pt x="1758" y="1164"/>
                  </a:cubicBezTo>
                  <a:cubicBezTo>
                    <a:pt x="1438" y="776"/>
                    <a:pt x="1141" y="388"/>
                    <a:pt x="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2217716" y="2166471"/>
              <a:ext cx="111644" cy="131054"/>
            </a:xfrm>
            <a:custGeom>
              <a:rect b="b" l="l" r="r" t="t"/>
              <a:pathLst>
                <a:path extrusionOk="0" h="1850" w="1576">
                  <a:moveTo>
                    <a:pt x="639" y="0"/>
                  </a:moveTo>
                  <a:cubicBezTo>
                    <a:pt x="548" y="0"/>
                    <a:pt x="479" y="23"/>
                    <a:pt x="411" y="46"/>
                  </a:cubicBezTo>
                  <a:cubicBezTo>
                    <a:pt x="342" y="46"/>
                    <a:pt x="274" y="92"/>
                    <a:pt x="206" y="137"/>
                  </a:cubicBezTo>
                  <a:cubicBezTo>
                    <a:pt x="160" y="160"/>
                    <a:pt x="137" y="206"/>
                    <a:pt x="91" y="229"/>
                  </a:cubicBezTo>
                  <a:cubicBezTo>
                    <a:pt x="69" y="274"/>
                    <a:pt x="69" y="297"/>
                    <a:pt x="46" y="343"/>
                  </a:cubicBezTo>
                  <a:cubicBezTo>
                    <a:pt x="23" y="388"/>
                    <a:pt x="0" y="434"/>
                    <a:pt x="0" y="525"/>
                  </a:cubicBezTo>
                  <a:cubicBezTo>
                    <a:pt x="0" y="594"/>
                    <a:pt x="0" y="662"/>
                    <a:pt x="23" y="731"/>
                  </a:cubicBezTo>
                  <a:cubicBezTo>
                    <a:pt x="46" y="776"/>
                    <a:pt x="46" y="845"/>
                    <a:pt x="69" y="891"/>
                  </a:cubicBezTo>
                  <a:cubicBezTo>
                    <a:pt x="137" y="822"/>
                    <a:pt x="228" y="776"/>
                    <a:pt x="297" y="731"/>
                  </a:cubicBezTo>
                  <a:cubicBezTo>
                    <a:pt x="365" y="685"/>
                    <a:pt x="434" y="662"/>
                    <a:pt x="502" y="617"/>
                  </a:cubicBezTo>
                  <a:cubicBezTo>
                    <a:pt x="548" y="617"/>
                    <a:pt x="571" y="639"/>
                    <a:pt x="594" y="662"/>
                  </a:cubicBezTo>
                  <a:cubicBezTo>
                    <a:pt x="616" y="708"/>
                    <a:pt x="594" y="731"/>
                    <a:pt x="548" y="754"/>
                  </a:cubicBezTo>
                  <a:cubicBezTo>
                    <a:pt x="525" y="776"/>
                    <a:pt x="479" y="799"/>
                    <a:pt x="434" y="799"/>
                  </a:cubicBezTo>
                  <a:cubicBezTo>
                    <a:pt x="365" y="845"/>
                    <a:pt x="297" y="891"/>
                    <a:pt x="228" y="936"/>
                  </a:cubicBezTo>
                  <a:cubicBezTo>
                    <a:pt x="183" y="959"/>
                    <a:pt x="160" y="982"/>
                    <a:pt x="137" y="1005"/>
                  </a:cubicBezTo>
                  <a:cubicBezTo>
                    <a:pt x="160" y="1096"/>
                    <a:pt x="206" y="1164"/>
                    <a:pt x="228" y="1210"/>
                  </a:cubicBezTo>
                  <a:cubicBezTo>
                    <a:pt x="342" y="1415"/>
                    <a:pt x="479" y="1598"/>
                    <a:pt x="594" y="1758"/>
                  </a:cubicBezTo>
                  <a:cubicBezTo>
                    <a:pt x="616" y="1781"/>
                    <a:pt x="662" y="1826"/>
                    <a:pt x="685" y="1849"/>
                  </a:cubicBezTo>
                  <a:cubicBezTo>
                    <a:pt x="776" y="1758"/>
                    <a:pt x="867" y="1667"/>
                    <a:pt x="959" y="1598"/>
                  </a:cubicBezTo>
                  <a:cubicBezTo>
                    <a:pt x="1073" y="1530"/>
                    <a:pt x="1210" y="1461"/>
                    <a:pt x="1347" y="1415"/>
                  </a:cubicBezTo>
                  <a:cubicBezTo>
                    <a:pt x="1415" y="1393"/>
                    <a:pt x="1507" y="1370"/>
                    <a:pt x="1575" y="1347"/>
                  </a:cubicBezTo>
                  <a:cubicBezTo>
                    <a:pt x="1552" y="1324"/>
                    <a:pt x="1529" y="1279"/>
                    <a:pt x="1507" y="1256"/>
                  </a:cubicBezTo>
                  <a:cubicBezTo>
                    <a:pt x="1461" y="1187"/>
                    <a:pt x="1415" y="1096"/>
                    <a:pt x="1370" y="1005"/>
                  </a:cubicBezTo>
                  <a:lnTo>
                    <a:pt x="1347" y="1005"/>
                  </a:lnTo>
                  <a:cubicBezTo>
                    <a:pt x="1324" y="1005"/>
                    <a:pt x="1301" y="1027"/>
                    <a:pt x="1278" y="1027"/>
                  </a:cubicBezTo>
                  <a:cubicBezTo>
                    <a:pt x="1233" y="1027"/>
                    <a:pt x="1187" y="1050"/>
                    <a:pt x="1164" y="1050"/>
                  </a:cubicBezTo>
                  <a:cubicBezTo>
                    <a:pt x="1141" y="1073"/>
                    <a:pt x="1119" y="1073"/>
                    <a:pt x="1096" y="1096"/>
                  </a:cubicBezTo>
                  <a:cubicBezTo>
                    <a:pt x="1050" y="1119"/>
                    <a:pt x="1004" y="1142"/>
                    <a:pt x="959" y="1164"/>
                  </a:cubicBezTo>
                  <a:cubicBezTo>
                    <a:pt x="959" y="1164"/>
                    <a:pt x="936" y="1187"/>
                    <a:pt x="936" y="1187"/>
                  </a:cubicBezTo>
                  <a:cubicBezTo>
                    <a:pt x="913" y="1187"/>
                    <a:pt x="890" y="1164"/>
                    <a:pt x="867" y="1142"/>
                  </a:cubicBezTo>
                  <a:cubicBezTo>
                    <a:pt x="845" y="1119"/>
                    <a:pt x="867" y="1073"/>
                    <a:pt x="890" y="1050"/>
                  </a:cubicBezTo>
                  <a:cubicBezTo>
                    <a:pt x="959" y="1005"/>
                    <a:pt x="1027" y="959"/>
                    <a:pt x="1119" y="936"/>
                  </a:cubicBezTo>
                  <a:cubicBezTo>
                    <a:pt x="1164" y="913"/>
                    <a:pt x="1233" y="891"/>
                    <a:pt x="1278" y="891"/>
                  </a:cubicBezTo>
                  <a:cubicBezTo>
                    <a:pt x="1119" y="617"/>
                    <a:pt x="982" y="343"/>
                    <a:pt x="845" y="69"/>
                  </a:cubicBezTo>
                  <a:cubicBezTo>
                    <a:pt x="822" y="23"/>
                    <a:pt x="753" y="0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2248389" y="2223070"/>
              <a:ext cx="1700" cy="71"/>
            </a:xfrm>
            <a:custGeom>
              <a:rect b="b" l="l" r="r" t="t"/>
              <a:pathLst>
                <a:path extrusionOk="0" h="1" w="24">
                  <a:moveTo>
                    <a:pt x="24" y="0"/>
                  </a:moveTo>
                  <a:lnTo>
                    <a:pt x="1" y="0"/>
                  </a:ln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2301800" y="2281228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2301800" y="2281228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2301800" y="2281228"/>
              <a:ext cx="1629" cy="71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2308246" y="2239221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2308246" y="2239221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2411740" y="2429987"/>
              <a:ext cx="40450" cy="43779"/>
            </a:xfrm>
            <a:custGeom>
              <a:rect b="b" l="l" r="r" t="t"/>
              <a:pathLst>
                <a:path extrusionOk="0" h="618" w="571">
                  <a:moveTo>
                    <a:pt x="137" y="1"/>
                  </a:moveTo>
                  <a:cubicBezTo>
                    <a:pt x="114" y="46"/>
                    <a:pt x="91" y="69"/>
                    <a:pt x="69" y="92"/>
                  </a:cubicBezTo>
                  <a:cubicBezTo>
                    <a:pt x="46" y="161"/>
                    <a:pt x="23" y="206"/>
                    <a:pt x="0" y="252"/>
                  </a:cubicBezTo>
                  <a:cubicBezTo>
                    <a:pt x="46" y="298"/>
                    <a:pt x="91" y="343"/>
                    <a:pt x="137" y="389"/>
                  </a:cubicBezTo>
                  <a:cubicBezTo>
                    <a:pt x="228" y="457"/>
                    <a:pt x="297" y="549"/>
                    <a:pt x="388" y="617"/>
                  </a:cubicBezTo>
                  <a:cubicBezTo>
                    <a:pt x="411" y="594"/>
                    <a:pt x="434" y="571"/>
                    <a:pt x="434" y="571"/>
                  </a:cubicBezTo>
                  <a:cubicBezTo>
                    <a:pt x="479" y="503"/>
                    <a:pt x="525" y="457"/>
                    <a:pt x="571" y="412"/>
                  </a:cubicBezTo>
                  <a:cubicBezTo>
                    <a:pt x="502" y="343"/>
                    <a:pt x="411" y="275"/>
                    <a:pt x="343" y="206"/>
                  </a:cubicBezTo>
                  <a:cubicBezTo>
                    <a:pt x="274" y="138"/>
                    <a:pt x="206" y="69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39"/>
            <p:cNvSpPr/>
            <p:nvPr/>
          </p:nvSpPr>
          <p:spPr>
            <a:xfrm>
              <a:off x="2364846" y="2384722"/>
              <a:ext cx="50155" cy="56672"/>
            </a:xfrm>
            <a:custGeom>
              <a:rect b="b" l="l" r="r" t="t"/>
              <a:pathLst>
                <a:path extrusionOk="0" h="800" w="708">
                  <a:moveTo>
                    <a:pt x="137" y="1"/>
                  </a:moveTo>
                  <a:cubicBezTo>
                    <a:pt x="137" y="24"/>
                    <a:pt x="114" y="46"/>
                    <a:pt x="92" y="69"/>
                  </a:cubicBezTo>
                  <a:cubicBezTo>
                    <a:pt x="69" y="115"/>
                    <a:pt x="23" y="183"/>
                    <a:pt x="0" y="229"/>
                  </a:cubicBezTo>
                  <a:cubicBezTo>
                    <a:pt x="183" y="434"/>
                    <a:pt x="365" y="617"/>
                    <a:pt x="548" y="800"/>
                  </a:cubicBezTo>
                  <a:cubicBezTo>
                    <a:pt x="594" y="731"/>
                    <a:pt x="617" y="663"/>
                    <a:pt x="662" y="594"/>
                  </a:cubicBezTo>
                  <a:lnTo>
                    <a:pt x="708" y="549"/>
                  </a:lnTo>
                  <a:cubicBezTo>
                    <a:pt x="502" y="366"/>
                    <a:pt x="320" y="183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2314693" y="2326564"/>
              <a:ext cx="53413" cy="67936"/>
            </a:xfrm>
            <a:custGeom>
              <a:rect b="b" l="l" r="r" t="t"/>
              <a:pathLst>
                <a:path extrusionOk="0" h="959" w="754">
                  <a:moveTo>
                    <a:pt x="138" y="0"/>
                  </a:moveTo>
                  <a:cubicBezTo>
                    <a:pt x="115" y="0"/>
                    <a:pt x="69" y="0"/>
                    <a:pt x="46" y="23"/>
                  </a:cubicBezTo>
                  <a:cubicBezTo>
                    <a:pt x="23" y="46"/>
                    <a:pt x="1" y="91"/>
                    <a:pt x="1" y="114"/>
                  </a:cubicBezTo>
                  <a:cubicBezTo>
                    <a:pt x="1" y="160"/>
                    <a:pt x="1" y="183"/>
                    <a:pt x="23" y="228"/>
                  </a:cubicBezTo>
                  <a:cubicBezTo>
                    <a:pt x="206" y="479"/>
                    <a:pt x="389" y="730"/>
                    <a:pt x="617" y="959"/>
                  </a:cubicBezTo>
                  <a:cubicBezTo>
                    <a:pt x="640" y="867"/>
                    <a:pt x="685" y="799"/>
                    <a:pt x="731" y="730"/>
                  </a:cubicBezTo>
                  <a:cubicBezTo>
                    <a:pt x="754" y="730"/>
                    <a:pt x="754" y="708"/>
                    <a:pt x="754" y="708"/>
                  </a:cubicBezTo>
                  <a:cubicBezTo>
                    <a:pt x="571" y="502"/>
                    <a:pt x="389" y="274"/>
                    <a:pt x="229" y="46"/>
                  </a:cubicBezTo>
                  <a:cubicBezTo>
                    <a:pt x="206" y="23"/>
                    <a:pt x="183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2457005" y="2467177"/>
              <a:ext cx="71" cy="1700"/>
            </a:xfrm>
            <a:custGeom>
              <a:rect b="b" l="l" r="r" t="t"/>
              <a:pathLst>
                <a:path extrusionOk="0" h="24" w="1">
                  <a:moveTo>
                    <a:pt x="0" y="1"/>
                  </a:moveTo>
                  <a:cubicBezTo>
                    <a:pt x="0" y="1"/>
                    <a:pt x="0" y="24"/>
                    <a:pt x="0" y="24"/>
                  </a:cubicBezTo>
                  <a:cubicBezTo>
                    <a:pt x="0" y="24"/>
                    <a:pt x="0" y="2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2457005" y="2467177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2292095" y="143074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2288837" y="1408152"/>
              <a:ext cx="74453" cy="77641"/>
            </a:xfrm>
            <a:custGeom>
              <a:rect b="b" l="l" r="r" t="t"/>
              <a:pathLst>
                <a:path extrusionOk="0" h="1096" w="1051">
                  <a:moveTo>
                    <a:pt x="480" y="0"/>
                  </a:moveTo>
                  <a:cubicBezTo>
                    <a:pt x="457" y="46"/>
                    <a:pt x="411" y="114"/>
                    <a:pt x="366" y="160"/>
                  </a:cubicBezTo>
                  <a:cubicBezTo>
                    <a:pt x="320" y="229"/>
                    <a:pt x="274" y="297"/>
                    <a:pt x="206" y="343"/>
                  </a:cubicBezTo>
                  <a:cubicBezTo>
                    <a:pt x="160" y="411"/>
                    <a:pt x="92" y="457"/>
                    <a:pt x="23" y="502"/>
                  </a:cubicBezTo>
                  <a:cubicBezTo>
                    <a:pt x="23" y="525"/>
                    <a:pt x="0" y="525"/>
                    <a:pt x="0" y="525"/>
                  </a:cubicBezTo>
                  <a:cubicBezTo>
                    <a:pt x="160" y="731"/>
                    <a:pt x="320" y="913"/>
                    <a:pt x="480" y="1096"/>
                  </a:cubicBezTo>
                  <a:cubicBezTo>
                    <a:pt x="503" y="1096"/>
                    <a:pt x="525" y="1073"/>
                    <a:pt x="548" y="1073"/>
                  </a:cubicBezTo>
                  <a:cubicBezTo>
                    <a:pt x="594" y="1050"/>
                    <a:pt x="640" y="1027"/>
                    <a:pt x="662" y="1005"/>
                  </a:cubicBezTo>
                  <a:cubicBezTo>
                    <a:pt x="685" y="982"/>
                    <a:pt x="731" y="959"/>
                    <a:pt x="754" y="936"/>
                  </a:cubicBezTo>
                  <a:cubicBezTo>
                    <a:pt x="776" y="890"/>
                    <a:pt x="822" y="868"/>
                    <a:pt x="868" y="822"/>
                  </a:cubicBezTo>
                  <a:cubicBezTo>
                    <a:pt x="891" y="776"/>
                    <a:pt x="913" y="731"/>
                    <a:pt x="936" y="685"/>
                  </a:cubicBezTo>
                  <a:cubicBezTo>
                    <a:pt x="936" y="708"/>
                    <a:pt x="936" y="708"/>
                    <a:pt x="936" y="708"/>
                  </a:cubicBezTo>
                  <a:cubicBezTo>
                    <a:pt x="982" y="639"/>
                    <a:pt x="1005" y="571"/>
                    <a:pt x="1050" y="525"/>
                  </a:cubicBezTo>
                  <a:cubicBezTo>
                    <a:pt x="1050" y="525"/>
                    <a:pt x="1050" y="525"/>
                    <a:pt x="1050" y="502"/>
                  </a:cubicBezTo>
                  <a:cubicBezTo>
                    <a:pt x="891" y="365"/>
                    <a:pt x="754" y="229"/>
                    <a:pt x="594" y="92"/>
                  </a:cubicBezTo>
                  <a:cubicBezTo>
                    <a:pt x="548" y="46"/>
                    <a:pt x="503" y="23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2329285" y="1451788"/>
              <a:ext cx="126166" cy="124608"/>
            </a:xfrm>
            <a:custGeom>
              <a:rect b="b" l="l" r="r" t="t"/>
              <a:pathLst>
                <a:path extrusionOk="0" h="1759" w="1781">
                  <a:moveTo>
                    <a:pt x="571" y="1"/>
                  </a:moveTo>
                  <a:cubicBezTo>
                    <a:pt x="548" y="69"/>
                    <a:pt x="502" y="160"/>
                    <a:pt x="434" y="229"/>
                  </a:cubicBezTo>
                  <a:cubicBezTo>
                    <a:pt x="388" y="274"/>
                    <a:pt x="342" y="343"/>
                    <a:pt x="297" y="389"/>
                  </a:cubicBezTo>
                  <a:cubicBezTo>
                    <a:pt x="251" y="434"/>
                    <a:pt x="205" y="480"/>
                    <a:pt x="137" y="526"/>
                  </a:cubicBezTo>
                  <a:cubicBezTo>
                    <a:pt x="114" y="548"/>
                    <a:pt x="46" y="571"/>
                    <a:pt x="0" y="594"/>
                  </a:cubicBezTo>
                  <a:cubicBezTo>
                    <a:pt x="342" y="982"/>
                    <a:pt x="616" y="1370"/>
                    <a:pt x="890" y="1758"/>
                  </a:cubicBezTo>
                  <a:cubicBezTo>
                    <a:pt x="913" y="1758"/>
                    <a:pt x="959" y="1735"/>
                    <a:pt x="982" y="1735"/>
                  </a:cubicBezTo>
                  <a:cubicBezTo>
                    <a:pt x="1050" y="1712"/>
                    <a:pt x="1119" y="1690"/>
                    <a:pt x="1187" y="1667"/>
                  </a:cubicBezTo>
                  <a:cubicBezTo>
                    <a:pt x="1233" y="1644"/>
                    <a:pt x="1301" y="1621"/>
                    <a:pt x="1347" y="1598"/>
                  </a:cubicBezTo>
                  <a:cubicBezTo>
                    <a:pt x="1415" y="1576"/>
                    <a:pt x="1484" y="1530"/>
                    <a:pt x="1529" y="1484"/>
                  </a:cubicBezTo>
                  <a:cubicBezTo>
                    <a:pt x="1575" y="1461"/>
                    <a:pt x="1621" y="1416"/>
                    <a:pt x="1666" y="1393"/>
                  </a:cubicBezTo>
                  <a:cubicBezTo>
                    <a:pt x="1689" y="1347"/>
                    <a:pt x="1735" y="1302"/>
                    <a:pt x="1780" y="1256"/>
                  </a:cubicBezTo>
                  <a:cubicBezTo>
                    <a:pt x="1507" y="936"/>
                    <a:pt x="1210" y="640"/>
                    <a:pt x="959" y="389"/>
                  </a:cubicBezTo>
                  <a:cubicBezTo>
                    <a:pt x="845" y="252"/>
                    <a:pt x="708" y="138"/>
                    <a:pt x="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39"/>
            <p:cNvSpPr/>
            <p:nvPr/>
          </p:nvSpPr>
          <p:spPr>
            <a:xfrm>
              <a:off x="2397148" y="1548836"/>
              <a:ext cx="111644" cy="130983"/>
            </a:xfrm>
            <a:custGeom>
              <a:rect b="b" l="l" r="r" t="t"/>
              <a:pathLst>
                <a:path extrusionOk="0" h="1849" w="1576">
                  <a:moveTo>
                    <a:pt x="914" y="0"/>
                  </a:moveTo>
                  <a:cubicBezTo>
                    <a:pt x="822" y="91"/>
                    <a:pt x="731" y="183"/>
                    <a:pt x="617" y="251"/>
                  </a:cubicBezTo>
                  <a:cubicBezTo>
                    <a:pt x="503" y="342"/>
                    <a:pt x="366" y="388"/>
                    <a:pt x="252" y="434"/>
                  </a:cubicBezTo>
                  <a:cubicBezTo>
                    <a:pt x="161" y="479"/>
                    <a:pt x="92" y="479"/>
                    <a:pt x="1" y="502"/>
                  </a:cubicBezTo>
                  <a:cubicBezTo>
                    <a:pt x="24" y="525"/>
                    <a:pt x="46" y="571"/>
                    <a:pt x="69" y="594"/>
                  </a:cubicBezTo>
                  <a:cubicBezTo>
                    <a:pt x="115" y="685"/>
                    <a:pt x="183" y="753"/>
                    <a:pt x="229" y="845"/>
                  </a:cubicBezTo>
                  <a:cubicBezTo>
                    <a:pt x="252" y="845"/>
                    <a:pt x="275" y="845"/>
                    <a:pt x="297" y="822"/>
                  </a:cubicBezTo>
                  <a:lnTo>
                    <a:pt x="320" y="822"/>
                  </a:lnTo>
                  <a:cubicBezTo>
                    <a:pt x="366" y="822"/>
                    <a:pt x="389" y="799"/>
                    <a:pt x="434" y="799"/>
                  </a:cubicBezTo>
                  <a:cubicBezTo>
                    <a:pt x="457" y="776"/>
                    <a:pt x="480" y="776"/>
                    <a:pt x="503" y="753"/>
                  </a:cubicBezTo>
                  <a:cubicBezTo>
                    <a:pt x="549" y="730"/>
                    <a:pt x="571" y="708"/>
                    <a:pt x="617" y="685"/>
                  </a:cubicBezTo>
                  <a:lnTo>
                    <a:pt x="663" y="685"/>
                  </a:lnTo>
                  <a:cubicBezTo>
                    <a:pt x="685" y="685"/>
                    <a:pt x="708" y="685"/>
                    <a:pt x="708" y="708"/>
                  </a:cubicBezTo>
                  <a:cubicBezTo>
                    <a:pt x="731" y="730"/>
                    <a:pt x="731" y="776"/>
                    <a:pt x="708" y="799"/>
                  </a:cubicBezTo>
                  <a:cubicBezTo>
                    <a:pt x="640" y="845"/>
                    <a:pt x="549" y="890"/>
                    <a:pt x="480" y="913"/>
                  </a:cubicBezTo>
                  <a:cubicBezTo>
                    <a:pt x="412" y="936"/>
                    <a:pt x="366" y="959"/>
                    <a:pt x="297" y="959"/>
                  </a:cubicBezTo>
                  <a:cubicBezTo>
                    <a:pt x="457" y="1233"/>
                    <a:pt x="617" y="1507"/>
                    <a:pt x="754" y="1780"/>
                  </a:cubicBezTo>
                  <a:cubicBezTo>
                    <a:pt x="777" y="1826"/>
                    <a:pt x="822" y="1849"/>
                    <a:pt x="868" y="1849"/>
                  </a:cubicBezTo>
                  <a:lnTo>
                    <a:pt x="937" y="1849"/>
                  </a:lnTo>
                  <a:cubicBezTo>
                    <a:pt x="1028" y="1849"/>
                    <a:pt x="1096" y="1849"/>
                    <a:pt x="1188" y="1826"/>
                  </a:cubicBezTo>
                  <a:cubicBezTo>
                    <a:pt x="1233" y="1803"/>
                    <a:pt x="1325" y="1780"/>
                    <a:pt x="1393" y="1712"/>
                  </a:cubicBezTo>
                  <a:cubicBezTo>
                    <a:pt x="1416" y="1689"/>
                    <a:pt x="1462" y="1666"/>
                    <a:pt x="1484" y="1621"/>
                  </a:cubicBezTo>
                  <a:cubicBezTo>
                    <a:pt x="1507" y="1598"/>
                    <a:pt x="1530" y="1552"/>
                    <a:pt x="1553" y="1529"/>
                  </a:cubicBezTo>
                  <a:cubicBezTo>
                    <a:pt x="1576" y="1461"/>
                    <a:pt x="1576" y="1415"/>
                    <a:pt x="1576" y="1347"/>
                  </a:cubicBezTo>
                  <a:cubicBezTo>
                    <a:pt x="1576" y="1278"/>
                    <a:pt x="1576" y="1187"/>
                    <a:pt x="1553" y="1119"/>
                  </a:cubicBezTo>
                  <a:cubicBezTo>
                    <a:pt x="1553" y="1073"/>
                    <a:pt x="1530" y="1027"/>
                    <a:pt x="1507" y="959"/>
                  </a:cubicBezTo>
                  <a:cubicBezTo>
                    <a:pt x="1507" y="982"/>
                    <a:pt x="1507" y="982"/>
                    <a:pt x="1507" y="982"/>
                  </a:cubicBezTo>
                  <a:cubicBezTo>
                    <a:pt x="1439" y="1027"/>
                    <a:pt x="1370" y="1073"/>
                    <a:pt x="1302" y="1119"/>
                  </a:cubicBezTo>
                  <a:cubicBezTo>
                    <a:pt x="1233" y="1164"/>
                    <a:pt x="1142" y="1187"/>
                    <a:pt x="1074" y="1233"/>
                  </a:cubicBezTo>
                  <a:cubicBezTo>
                    <a:pt x="1051" y="1233"/>
                    <a:pt x="1005" y="1210"/>
                    <a:pt x="982" y="1187"/>
                  </a:cubicBezTo>
                  <a:cubicBezTo>
                    <a:pt x="982" y="1141"/>
                    <a:pt x="1005" y="1119"/>
                    <a:pt x="1028" y="1096"/>
                  </a:cubicBezTo>
                  <a:cubicBezTo>
                    <a:pt x="1074" y="1073"/>
                    <a:pt x="1119" y="1073"/>
                    <a:pt x="1142" y="1050"/>
                  </a:cubicBezTo>
                  <a:cubicBezTo>
                    <a:pt x="1210" y="1004"/>
                    <a:pt x="1302" y="959"/>
                    <a:pt x="1370" y="913"/>
                  </a:cubicBezTo>
                  <a:cubicBezTo>
                    <a:pt x="1393" y="890"/>
                    <a:pt x="1416" y="867"/>
                    <a:pt x="1462" y="845"/>
                  </a:cubicBezTo>
                  <a:cubicBezTo>
                    <a:pt x="1416" y="753"/>
                    <a:pt x="1393" y="708"/>
                    <a:pt x="1347" y="639"/>
                  </a:cubicBezTo>
                  <a:cubicBezTo>
                    <a:pt x="1233" y="434"/>
                    <a:pt x="1096" y="251"/>
                    <a:pt x="982" y="114"/>
                  </a:cubicBezTo>
                  <a:cubicBezTo>
                    <a:pt x="959" y="69"/>
                    <a:pt x="937" y="46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39"/>
            <p:cNvSpPr/>
            <p:nvPr/>
          </p:nvSpPr>
          <p:spPr>
            <a:xfrm>
              <a:off x="2477973" y="1623216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2419816" y="1606994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2418186" y="1606994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1975169" y="1049217"/>
              <a:ext cx="148835" cy="176321"/>
            </a:xfrm>
            <a:custGeom>
              <a:rect b="b" l="l" r="r" t="t"/>
              <a:pathLst>
                <a:path extrusionOk="0" h="2489" w="2101">
                  <a:moveTo>
                    <a:pt x="160" y="0"/>
                  </a:moveTo>
                  <a:cubicBezTo>
                    <a:pt x="114" y="0"/>
                    <a:pt x="92" y="23"/>
                    <a:pt x="69" y="46"/>
                  </a:cubicBezTo>
                  <a:cubicBezTo>
                    <a:pt x="23" y="69"/>
                    <a:pt x="23" y="91"/>
                    <a:pt x="23" y="137"/>
                  </a:cubicBezTo>
                  <a:cubicBezTo>
                    <a:pt x="0" y="183"/>
                    <a:pt x="23" y="205"/>
                    <a:pt x="46" y="228"/>
                  </a:cubicBezTo>
                  <a:cubicBezTo>
                    <a:pt x="457" y="845"/>
                    <a:pt x="913" y="1392"/>
                    <a:pt x="1393" y="1940"/>
                  </a:cubicBezTo>
                  <a:cubicBezTo>
                    <a:pt x="1552" y="2146"/>
                    <a:pt x="1712" y="2305"/>
                    <a:pt x="1895" y="2488"/>
                  </a:cubicBezTo>
                  <a:cubicBezTo>
                    <a:pt x="1918" y="2465"/>
                    <a:pt x="1940" y="2442"/>
                    <a:pt x="1986" y="2420"/>
                  </a:cubicBezTo>
                  <a:cubicBezTo>
                    <a:pt x="2032" y="2397"/>
                    <a:pt x="2055" y="2351"/>
                    <a:pt x="2100" y="2328"/>
                  </a:cubicBezTo>
                  <a:cubicBezTo>
                    <a:pt x="1940" y="2146"/>
                    <a:pt x="1758" y="1963"/>
                    <a:pt x="1598" y="1758"/>
                  </a:cubicBezTo>
                  <a:cubicBezTo>
                    <a:pt x="1119" y="1233"/>
                    <a:pt x="662" y="662"/>
                    <a:pt x="251" y="69"/>
                  </a:cubicBezTo>
                  <a:cubicBezTo>
                    <a:pt x="229" y="23"/>
                    <a:pt x="183" y="23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2115852" y="1220574"/>
              <a:ext cx="164986" cy="160169"/>
            </a:xfrm>
            <a:custGeom>
              <a:rect b="b" l="l" r="r" t="t"/>
              <a:pathLst>
                <a:path extrusionOk="0" h="2261" w="2329">
                  <a:moveTo>
                    <a:pt x="206" y="1"/>
                  </a:moveTo>
                  <a:cubicBezTo>
                    <a:pt x="206" y="1"/>
                    <a:pt x="206" y="23"/>
                    <a:pt x="183" y="23"/>
                  </a:cubicBezTo>
                  <a:cubicBezTo>
                    <a:pt x="137" y="69"/>
                    <a:pt x="69" y="137"/>
                    <a:pt x="0" y="183"/>
                  </a:cubicBezTo>
                  <a:cubicBezTo>
                    <a:pt x="274" y="480"/>
                    <a:pt x="571" y="777"/>
                    <a:pt x="890" y="1073"/>
                  </a:cubicBezTo>
                  <a:cubicBezTo>
                    <a:pt x="1301" y="1484"/>
                    <a:pt x="1712" y="1872"/>
                    <a:pt x="2146" y="2260"/>
                  </a:cubicBezTo>
                  <a:lnTo>
                    <a:pt x="2169" y="2237"/>
                  </a:lnTo>
                  <a:cubicBezTo>
                    <a:pt x="2169" y="2215"/>
                    <a:pt x="2169" y="2215"/>
                    <a:pt x="2169" y="2215"/>
                  </a:cubicBezTo>
                  <a:cubicBezTo>
                    <a:pt x="2214" y="2192"/>
                    <a:pt x="2237" y="2146"/>
                    <a:pt x="2283" y="2123"/>
                  </a:cubicBezTo>
                  <a:cubicBezTo>
                    <a:pt x="2283" y="2100"/>
                    <a:pt x="2305" y="2078"/>
                    <a:pt x="2328" y="2055"/>
                  </a:cubicBezTo>
                  <a:cubicBezTo>
                    <a:pt x="1917" y="1667"/>
                    <a:pt x="1484" y="1279"/>
                    <a:pt x="1096" y="891"/>
                  </a:cubicBezTo>
                  <a:cubicBezTo>
                    <a:pt x="776" y="594"/>
                    <a:pt x="502" y="297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2274315" y="1372592"/>
              <a:ext cx="42079" cy="43708"/>
            </a:xfrm>
            <a:custGeom>
              <a:rect b="b" l="l" r="r" t="t"/>
              <a:pathLst>
                <a:path extrusionOk="0" h="617" w="594">
                  <a:moveTo>
                    <a:pt x="183" y="0"/>
                  </a:moveTo>
                  <a:cubicBezTo>
                    <a:pt x="183" y="23"/>
                    <a:pt x="160" y="46"/>
                    <a:pt x="137" y="69"/>
                  </a:cubicBezTo>
                  <a:cubicBezTo>
                    <a:pt x="91" y="114"/>
                    <a:pt x="46" y="160"/>
                    <a:pt x="0" y="206"/>
                  </a:cubicBezTo>
                  <a:cubicBezTo>
                    <a:pt x="91" y="274"/>
                    <a:pt x="160" y="342"/>
                    <a:pt x="228" y="411"/>
                  </a:cubicBezTo>
                  <a:cubicBezTo>
                    <a:pt x="297" y="479"/>
                    <a:pt x="365" y="548"/>
                    <a:pt x="434" y="616"/>
                  </a:cubicBezTo>
                  <a:cubicBezTo>
                    <a:pt x="457" y="571"/>
                    <a:pt x="479" y="548"/>
                    <a:pt x="502" y="525"/>
                  </a:cubicBezTo>
                  <a:cubicBezTo>
                    <a:pt x="548" y="479"/>
                    <a:pt x="571" y="411"/>
                    <a:pt x="593" y="365"/>
                  </a:cubicBezTo>
                  <a:cubicBezTo>
                    <a:pt x="548" y="320"/>
                    <a:pt x="502" y="274"/>
                    <a:pt x="457" y="228"/>
                  </a:cubicBezTo>
                  <a:cubicBezTo>
                    <a:pt x="365" y="160"/>
                    <a:pt x="274" y="91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2313063" y="1406523"/>
              <a:ext cx="50226" cy="56672"/>
            </a:xfrm>
            <a:custGeom>
              <a:rect b="b" l="l" r="r" t="t"/>
              <a:pathLst>
                <a:path extrusionOk="0" h="800" w="709">
                  <a:moveTo>
                    <a:pt x="138" y="0"/>
                  </a:moveTo>
                  <a:cubicBezTo>
                    <a:pt x="115" y="46"/>
                    <a:pt x="69" y="115"/>
                    <a:pt x="24" y="183"/>
                  </a:cubicBezTo>
                  <a:lnTo>
                    <a:pt x="1" y="229"/>
                  </a:lnTo>
                  <a:cubicBezTo>
                    <a:pt x="183" y="411"/>
                    <a:pt x="366" y="594"/>
                    <a:pt x="549" y="799"/>
                  </a:cubicBezTo>
                  <a:cubicBezTo>
                    <a:pt x="571" y="777"/>
                    <a:pt x="594" y="754"/>
                    <a:pt x="594" y="708"/>
                  </a:cubicBezTo>
                  <a:cubicBezTo>
                    <a:pt x="594" y="708"/>
                    <a:pt x="594" y="731"/>
                    <a:pt x="594" y="731"/>
                  </a:cubicBezTo>
                  <a:cubicBezTo>
                    <a:pt x="640" y="662"/>
                    <a:pt x="663" y="594"/>
                    <a:pt x="708" y="548"/>
                  </a:cubicBezTo>
                  <a:cubicBezTo>
                    <a:pt x="526" y="343"/>
                    <a:pt x="343" y="16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2358329" y="1451788"/>
              <a:ext cx="55043" cy="68644"/>
            </a:xfrm>
            <a:custGeom>
              <a:rect b="b" l="l" r="r" t="t"/>
              <a:pathLst>
                <a:path extrusionOk="0" h="969" w="777">
                  <a:moveTo>
                    <a:pt x="161" y="1"/>
                  </a:moveTo>
                  <a:cubicBezTo>
                    <a:pt x="115" y="92"/>
                    <a:pt x="69" y="160"/>
                    <a:pt x="24" y="229"/>
                  </a:cubicBezTo>
                  <a:cubicBezTo>
                    <a:pt x="24" y="229"/>
                    <a:pt x="24" y="252"/>
                    <a:pt x="1" y="252"/>
                  </a:cubicBezTo>
                  <a:cubicBezTo>
                    <a:pt x="184" y="457"/>
                    <a:pt x="366" y="685"/>
                    <a:pt x="526" y="914"/>
                  </a:cubicBezTo>
                  <a:cubicBezTo>
                    <a:pt x="549" y="959"/>
                    <a:pt x="594" y="959"/>
                    <a:pt x="617" y="959"/>
                  </a:cubicBezTo>
                  <a:cubicBezTo>
                    <a:pt x="631" y="966"/>
                    <a:pt x="642" y="969"/>
                    <a:pt x="653" y="969"/>
                  </a:cubicBezTo>
                  <a:cubicBezTo>
                    <a:pt x="678" y="969"/>
                    <a:pt x="699" y="953"/>
                    <a:pt x="731" y="936"/>
                  </a:cubicBezTo>
                  <a:cubicBezTo>
                    <a:pt x="754" y="914"/>
                    <a:pt x="777" y="891"/>
                    <a:pt x="777" y="845"/>
                  </a:cubicBezTo>
                  <a:cubicBezTo>
                    <a:pt x="777" y="799"/>
                    <a:pt x="754" y="777"/>
                    <a:pt x="731" y="754"/>
                  </a:cubicBezTo>
                  <a:cubicBezTo>
                    <a:pt x="572" y="480"/>
                    <a:pt x="366" y="252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2269427" y="1377409"/>
              <a:ext cx="1700" cy="71"/>
            </a:xfrm>
            <a:custGeom>
              <a:rect b="b" l="l" r="r" t="t"/>
              <a:pathLst>
                <a:path extrusionOk="0" h="1" w="24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3" y="1"/>
                    <a:pt x="23" y="1"/>
                  </a:cubicBezTo>
                  <a:cubicBezTo>
                    <a:pt x="23" y="1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2269427" y="1377409"/>
              <a:ext cx="71" cy="1700"/>
            </a:xfrm>
            <a:custGeom>
              <a:rect b="b" l="l" r="r" t="t"/>
              <a:pathLst>
                <a:path extrusionOk="0" h="24" w="1">
                  <a:moveTo>
                    <a:pt x="1" y="1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2269427" y="1379038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2269427" y="1379038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1962205" y="986101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2106147" y="1228649"/>
              <a:ext cx="14593" cy="9918"/>
            </a:xfrm>
            <a:custGeom>
              <a:rect b="b" l="l" r="r" t="t"/>
              <a:pathLst>
                <a:path extrusionOk="0" h="140" w="206">
                  <a:moveTo>
                    <a:pt x="206" y="1"/>
                  </a:moveTo>
                  <a:lnTo>
                    <a:pt x="206" y="1"/>
                  </a:lnTo>
                  <a:cubicBezTo>
                    <a:pt x="160" y="46"/>
                    <a:pt x="114" y="69"/>
                    <a:pt x="69" y="115"/>
                  </a:cubicBezTo>
                  <a:lnTo>
                    <a:pt x="0" y="115"/>
                  </a:lnTo>
                  <a:cubicBezTo>
                    <a:pt x="26" y="132"/>
                    <a:pt x="52" y="140"/>
                    <a:pt x="77" y="140"/>
                  </a:cubicBezTo>
                  <a:cubicBezTo>
                    <a:pt x="118" y="140"/>
                    <a:pt x="155" y="120"/>
                    <a:pt x="183" y="92"/>
                  </a:cubicBezTo>
                  <a:cubicBezTo>
                    <a:pt x="206" y="69"/>
                    <a:pt x="206" y="23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206895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1965464" y="1018474"/>
              <a:ext cx="85787" cy="136863"/>
            </a:xfrm>
            <a:custGeom>
              <a:rect b="b" l="l" r="r" t="t"/>
              <a:pathLst>
                <a:path extrusionOk="0" h="1932" w="1211">
                  <a:moveTo>
                    <a:pt x="137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69" y="23"/>
                    <a:pt x="46" y="46"/>
                    <a:pt x="23" y="92"/>
                  </a:cubicBezTo>
                  <a:cubicBezTo>
                    <a:pt x="0" y="115"/>
                    <a:pt x="0" y="160"/>
                    <a:pt x="0" y="183"/>
                  </a:cubicBezTo>
                  <a:cubicBezTo>
                    <a:pt x="137" y="480"/>
                    <a:pt x="297" y="754"/>
                    <a:pt x="457" y="1005"/>
                  </a:cubicBezTo>
                  <a:cubicBezTo>
                    <a:pt x="617" y="1301"/>
                    <a:pt x="799" y="1575"/>
                    <a:pt x="959" y="1872"/>
                  </a:cubicBezTo>
                  <a:cubicBezTo>
                    <a:pt x="974" y="1915"/>
                    <a:pt x="1015" y="1931"/>
                    <a:pt x="1062" y="1931"/>
                  </a:cubicBezTo>
                  <a:cubicBezTo>
                    <a:pt x="1088" y="1931"/>
                    <a:pt x="1117" y="1926"/>
                    <a:pt x="1142" y="1918"/>
                  </a:cubicBezTo>
                  <a:cubicBezTo>
                    <a:pt x="1210" y="1872"/>
                    <a:pt x="1210" y="1781"/>
                    <a:pt x="1187" y="1712"/>
                  </a:cubicBezTo>
                  <a:cubicBezTo>
                    <a:pt x="891" y="1187"/>
                    <a:pt x="571" y="708"/>
                    <a:pt x="297" y="183"/>
                  </a:cubicBezTo>
                  <a:cubicBezTo>
                    <a:pt x="297" y="160"/>
                    <a:pt x="274" y="137"/>
                    <a:pt x="274" y="115"/>
                  </a:cubicBezTo>
                  <a:cubicBezTo>
                    <a:pt x="251" y="69"/>
                    <a:pt x="229" y="46"/>
                    <a:pt x="206" y="23"/>
                  </a:cubicBezTo>
                  <a:cubicBezTo>
                    <a:pt x="183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1967093" y="1026549"/>
              <a:ext cx="103568" cy="147206"/>
            </a:xfrm>
            <a:custGeom>
              <a:rect b="b" l="l" r="r" t="t"/>
              <a:pathLst>
                <a:path extrusionOk="0" h="2078" w="1462">
                  <a:moveTo>
                    <a:pt x="160" y="1"/>
                  </a:moveTo>
                  <a:cubicBezTo>
                    <a:pt x="137" y="1"/>
                    <a:pt x="91" y="1"/>
                    <a:pt x="69" y="23"/>
                  </a:cubicBezTo>
                  <a:cubicBezTo>
                    <a:pt x="46" y="46"/>
                    <a:pt x="23" y="69"/>
                    <a:pt x="23" y="115"/>
                  </a:cubicBezTo>
                  <a:cubicBezTo>
                    <a:pt x="0" y="137"/>
                    <a:pt x="23" y="183"/>
                    <a:pt x="46" y="206"/>
                  </a:cubicBezTo>
                  <a:cubicBezTo>
                    <a:pt x="343" y="845"/>
                    <a:pt x="753" y="1461"/>
                    <a:pt x="1187" y="2009"/>
                  </a:cubicBezTo>
                  <a:cubicBezTo>
                    <a:pt x="1210" y="2055"/>
                    <a:pt x="1233" y="2055"/>
                    <a:pt x="1278" y="2078"/>
                  </a:cubicBezTo>
                  <a:cubicBezTo>
                    <a:pt x="1324" y="2078"/>
                    <a:pt x="1347" y="2078"/>
                    <a:pt x="1393" y="2055"/>
                  </a:cubicBezTo>
                  <a:cubicBezTo>
                    <a:pt x="1438" y="2009"/>
                    <a:pt x="1461" y="1918"/>
                    <a:pt x="1415" y="1872"/>
                  </a:cubicBezTo>
                  <a:cubicBezTo>
                    <a:pt x="982" y="1302"/>
                    <a:pt x="594" y="708"/>
                    <a:pt x="274" y="69"/>
                  </a:cubicBezTo>
                  <a:cubicBezTo>
                    <a:pt x="251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613743" y="1332143"/>
              <a:ext cx="1009045" cy="640394"/>
            </a:xfrm>
            <a:custGeom>
              <a:rect b="b" l="l" r="r" t="t"/>
              <a:pathLst>
                <a:path extrusionOk="0" h="9040" w="14244">
                  <a:moveTo>
                    <a:pt x="11778" y="0"/>
                  </a:moveTo>
                  <a:cubicBezTo>
                    <a:pt x="11459" y="0"/>
                    <a:pt x="11071" y="23"/>
                    <a:pt x="10705" y="115"/>
                  </a:cubicBezTo>
                  <a:cubicBezTo>
                    <a:pt x="10272" y="183"/>
                    <a:pt x="9838" y="297"/>
                    <a:pt x="9427" y="480"/>
                  </a:cubicBezTo>
                  <a:cubicBezTo>
                    <a:pt x="9062" y="617"/>
                    <a:pt x="8765" y="777"/>
                    <a:pt x="8469" y="959"/>
                  </a:cubicBezTo>
                  <a:cubicBezTo>
                    <a:pt x="8377" y="1028"/>
                    <a:pt x="8309" y="1096"/>
                    <a:pt x="8218" y="1165"/>
                  </a:cubicBezTo>
                  <a:cubicBezTo>
                    <a:pt x="8218" y="1142"/>
                    <a:pt x="8218" y="1142"/>
                    <a:pt x="8240" y="1142"/>
                  </a:cubicBezTo>
                  <a:cubicBezTo>
                    <a:pt x="8240" y="1119"/>
                    <a:pt x="8240" y="1096"/>
                    <a:pt x="8240" y="1073"/>
                  </a:cubicBezTo>
                  <a:cubicBezTo>
                    <a:pt x="8218" y="1050"/>
                    <a:pt x="8218" y="1050"/>
                    <a:pt x="8195" y="1028"/>
                  </a:cubicBezTo>
                  <a:lnTo>
                    <a:pt x="8172" y="1028"/>
                  </a:lnTo>
                  <a:cubicBezTo>
                    <a:pt x="8149" y="1028"/>
                    <a:pt x="8103" y="1050"/>
                    <a:pt x="8103" y="1073"/>
                  </a:cubicBezTo>
                  <a:cubicBezTo>
                    <a:pt x="8035" y="1210"/>
                    <a:pt x="7944" y="1347"/>
                    <a:pt x="7852" y="1484"/>
                  </a:cubicBezTo>
                  <a:cubicBezTo>
                    <a:pt x="7829" y="1530"/>
                    <a:pt x="7807" y="1553"/>
                    <a:pt x="7784" y="1575"/>
                  </a:cubicBezTo>
                  <a:cubicBezTo>
                    <a:pt x="7784" y="1575"/>
                    <a:pt x="7784" y="1598"/>
                    <a:pt x="7784" y="1621"/>
                  </a:cubicBezTo>
                  <a:cubicBezTo>
                    <a:pt x="7373" y="2237"/>
                    <a:pt x="6848" y="2854"/>
                    <a:pt x="6255" y="3401"/>
                  </a:cubicBezTo>
                  <a:cubicBezTo>
                    <a:pt x="5707" y="3926"/>
                    <a:pt x="5113" y="4337"/>
                    <a:pt x="4543" y="4657"/>
                  </a:cubicBezTo>
                  <a:cubicBezTo>
                    <a:pt x="4314" y="4771"/>
                    <a:pt x="4132" y="4862"/>
                    <a:pt x="3926" y="4931"/>
                  </a:cubicBezTo>
                  <a:cubicBezTo>
                    <a:pt x="3744" y="4999"/>
                    <a:pt x="3538" y="5068"/>
                    <a:pt x="3333" y="5113"/>
                  </a:cubicBezTo>
                  <a:cubicBezTo>
                    <a:pt x="3105" y="5159"/>
                    <a:pt x="2876" y="5182"/>
                    <a:pt x="2648" y="5182"/>
                  </a:cubicBezTo>
                  <a:lnTo>
                    <a:pt x="2580" y="5182"/>
                  </a:lnTo>
                  <a:cubicBezTo>
                    <a:pt x="2488" y="5182"/>
                    <a:pt x="2374" y="5159"/>
                    <a:pt x="2260" y="5136"/>
                  </a:cubicBezTo>
                  <a:cubicBezTo>
                    <a:pt x="2169" y="5113"/>
                    <a:pt x="2078" y="5091"/>
                    <a:pt x="1986" y="5068"/>
                  </a:cubicBezTo>
                  <a:lnTo>
                    <a:pt x="1941" y="5068"/>
                  </a:lnTo>
                  <a:lnTo>
                    <a:pt x="1872" y="5045"/>
                  </a:lnTo>
                  <a:cubicBezTo>
                    <a:pt x="1781" y="5022"/>
                    <a:pt x="1712" y="4999"/>
                    <a:pt x="1621" y="4976"/>
                  </a:cubicBezTo>
                  <a:cubicBezTo>
                    <a:pt x="1507" y="4954"/>
                    <a:pt x="1393" y="4954"/>
                    <a:pt x="1301" y="4931"/>
                  </a:cubicBezTo>
                  <a:lnTo>
                    <a:pt x="1142" y="4931"/>
                  </a:lnTo>
                  <a:cubicBezTo>
                    <a:pt x="1005" y="4931"/>
                    <a:pt x="891" y="4954"/>
                    <a:pt x="776" y="4976"/>
                  </a:cubicBezTo>
                  <a:cubicBezTo>
                    <a:pt x="731" y="4999"/>
                    <a:pt x="662" y="5022"/>
                    <a:pt x="617" y="5068"/>
                  </a:cubicBezTo>
                  <a:cubicBezTo>
                    <a:pt x="548" y="5091"/>
                    <a:pt x="480" y="5136"/>
                    <a:pt x="434" y="5182"/>
                  </a:cubicBezTo>
                  <a:cubicBezTo>
                    <a:pt x="320" y="5273"/>
                    <a:pt x="229" y="5364"/>
                    <a:pt x="137" y="5501"/>
                  </a:cubicBezTo>
                  <a:cubicBezTo>
                    <a:pt x="69" y="5616"/>
                    <a:pt x="23" y="5730"/>
                    <a:pt x="0" y="5844"/>
                  </a:cubicBezTo>
                  <a:cubicBezTo>
                    <a:pt x="0" y="5912"/>
                    <a:pt x="0" y="5958"/>
                    <a:pt x="0" y="6026"/>
                  </a:cubicBezTo>
                  <a:cubicBezTo>
                    <a:pt x="0" y="6072"/>
                    <a:pt x="23" y="6140"/>
                    <a:pt x="46" y="6209"/>
                  </a:cubicBezTo>
                  <a:cubicBezTo>
                    <a:pt x="69" y="6255"/>
                    <a:pt x="115" y="6300"/>
                    <a:pt x="160" y="6346"/>
                  </a:cubicBezTo>
                  <a:cubicBezTo>
                    <a:pt x="183" y="6369"/>
                    <a:pt x="229" y="6414"/>
                    <a:pt x="251" y="6437"/>
                  </a:cubicBezTo>
                  <a:cubicBezTo>
                    <a:pt x="297" y="6460"/>
                    <a:pt x="320" y="6483"/>
                    <a:pt x="366" y="6483"/>
                  </a:cubicBezTo>
                  <a:lnTo>
                    <a:pt x="388" y="6529"/>
                  </a:lnTo>
                  <a:cubicBezTo>
                    <a:pt x="388" y="6620"/>
                    <a:pt x="434" y="6711"/>
                    <a:pt x="457" y="6825"/>
                  </a:cubicBezTo>
                  <a:cubicBezTo>
                    <a:pt x="503" y="6917"/>
                    <a:pt x="571" y="7031"/>
                    <a:pt x="640" y="7122"/>
                  </a:cubicBezTo>
                  <a:cubicBezTo>
                    <a:pt x="754" y="7305"/>
                    <a:pt x="913" y="7487"/>
                    <a:pt x="1119" y="7647"/>
                  </a:cubicBezTo>
                  <a:cubicBezTo>
                    <a:pt x="1301" y="7807"/>
                    <a:pt x="1530" y="7944"/>
                    <a:pt x="1781" y="8103"/>
                  </a:cubicBezTo>
                  <a:cubicBezTo>
                    <a:pt x="2009" y="8218"/>
                    <a:pt x="2237" y="8332"/>
                    <a:pt x="2534" y="8446"/>
                  </a:cubicBezTo>
                  <a:cubicBezTo>
                    <a:pt x="2785" y="8560"/>
                    <a:pt x="3059" y="8651"/>
                    <a:pt x="3333" y="8720"/>
                  </a:cubicBezTo>
                  <a:cubicBezTo>
                    <a:pt x="3584" y="8811"/>
                    <a:pt x="3835" y="8857"/>
                    <a:pt x="4086" y="8925"/>
                  </a:cubicBezTo>
                  <a:cubicBezTo>
                    <a:pt x="4314" y="8971"/>
                    <a:pt x="4520" y="8994"/>
                    <a:pt x="4725" y="9016"/>
                  </a:cubicBezTo>
                  <a:cubicBezTo>
                    <a:pt x="4954" y="9039"/>
                    <a:pt x="5182" y="9039"/>
                    <a:pt x="5433" y="9039"/>
                  </a:cubicBezTo>
                  <a:lnTo>
                    <a:pt x="5570" y="9039"/>
                  </a:lnTo>
                  <a:cubicBezTo>
                    <a:pt x="6095" y="9039"/>
                    <a:pt x="6665" y="8971"/>
                    <a:pt x="7259" y="8834"/>
                  </a:cubicBezTo>
                  <a:cubicBezTo>
                    <a:pt x="7807" y="8720"/>
                    <a:pt x="8377" y="8514"/>
                    <a:pt x="8948" y="8286"/>
                  </a:cubicBezTo>
                  <a:cubicBezTo>
                    <a:pt x="9496" y="8058"/>
                    <a:pt x="10044" y="7761"/>
                    <a:pt x="10569" y="7419"/>
                  </a:cubicBezTo>
                  <a:cubicBezTo>
                    <a:pt x="11071" y="7099"/>
                    <a:pt x="11550" y="6734"/>
                    <a:pt x="11984" y="6323"/>
                  </a:cubicBezTo>
                  <a:cubicBezTo>
                    <a:pt x="12417" y="5912"/>
                    <a:pt x="12805" y="5456"/>
                    <a:pt x="13148" y="4976"/>
                  </a:cubicBezTo>
                  <a:cubicBezTo>
                    <a:pt x="13467" y="4497"/>
                    <a:pt x="13741" y="3972"/>
                    <a:pt x="13924" y="3447"/>
                  </a:cubicBezTo>
                  <a:cubicBezTo>
                    <a:pt x="14015" y="3196"/>
                    <a:pt x="14084" y="2899"/>
                    <a:pt x="14152" y="2625"/>
                  </a:cubicBezTo>
                  <a:cubicBezTo>
                    <a:pt x="14175" y="2488"/>
                    <a:pt x="14198" y="2351"/>
                    <a:pt x="14221" y="2215"/>
                  </a:cubicBezTo>
                  <a:cubicBezTo>
                    <a:pt x="14243" y="2100"/>
                    <a:pt x="14243" y="1963"/>
                    <a:pt x="14243" y="1849"/>
                  </a:cubicBezTo>
                  <a:cubicBezTo>
                    <a:pt x="14243" y="1461"/>
                    <a:pt x="14129" y="1119"/>
                    <a:pt x="13947" y="822"/>
                  </a:cubicBezTo>
                  <a:cubicBezTo>
                    <a:pt x="13901" y="777"/>
                    <a:pt x="13833" y="708"/>
                    <a:pt x="13787" y="640"/>
                  </a:cubicBezTo>
                  <a:cubicBezTo>
                    <a:pt x="13718" y="594"/>
                    <a:pt x="13650" y="525"/>
                    <a:pt x="13581" y="480"/>
                  </a:cubicBezTo>
                  <a:cubicBezTo>
                    <a:pt x="13467" y="389"/>
                    <a:pt x="13308" y="297"/>
                    <a:pt x="13125" y="229"/>
                  </a:cubicBezTo>
                  <a:cubicBezTo>
                    <a:pt x="12965" y="160"/>
                    <a:pt x="12805" y="115"/>
                    <a:pt x="12577" y="69"/>
                  </a:cubicBezTo>
                  <a:cubicBezTo>
                    <a:pt x="12395" y="23"/>
                    <a:pt x="12212" y="0"/>
                    <a:pt x="1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1671205" y="1931998"/>
              <a:ext cx="422065" cy="262037"/>
            </a:xfrm>
            <a:custGeom>
              <a:rect b="b" l="l" r="r" t="t"/>
              <a:pathLst>
                <a:path extrusionOk="0" h="3699" w="5958">
                  <a:moveTo>
                    <a:pt x="2420" y="1"/>
                  </a:moveTo>
                  <a:cubicBezTo>
                    <a:pt x="2328" y="1"/>
                    <a:pt x="2237" y="23"/>
                    <a:pt x="2146" y="46"/>
                  </a:cubicBezTo>
                  <a:cubicBezTo>
                    <a:pt x="2077" y="69"/>
                    <a:pt x="2009" y="92"/>
                    <a:pt x="1940" y="138"/>
                  </a:cubicBezTo>
                  <a:cubicBezTo>
                    <a:pt x="1849" y="183"/>
                    <a:pt x="1781" y="252"/>
                    <a:pt x="1735" y="320"/>
                  </a:cubicBezTo>
                  <a:cubicBezTo>
                    <a:pt x="1666" y="389"/>
                    <a:pt x="1598" y="480"/>
                    <a:pt x="1552" y="548"/>
                  </a:cubicBezTo>
                  <a:cubicBezTo>
                    <a:pt x="1507" y="617"/>
                    <a:pt x="1484" y="663"/>
                    <a:pt x="1438" y="708"/>
                  </a:cubicBezTo>
                  <a:lnTo>
                    <a:pt x="1370" y="822"/>
                  </a:lnTo>
                  <a:cubicBezTo>
                    <a:pt x="1301" y="936"/>
                    <a:pt x="1233" y="1005"/>
                    <a:pt x="1164" y="1096"/>
                  </a:cubicBezTo>
                  <a:cubicBezTo>
                    <a:pt x="1119" y="1142"/>
                    <a:pt x="1073" y="1188"/>
                    <a:pt x="1027" y="1233"/>
                  </a:cubicBezTo>
                  <a:cubicBezTo>
                    <a:pt x="982" y="1256"/>
                    <a:pt x="913" y="1302"/>
                    <a:pt x="868" y="1325"/>
                  </a:cubicBezTo>
                  <a:cubicBezTo>
                    <a:pt x="822" y="1370"/>
                    <a:pt x="753" y="1393"/>
                    <a:pt x="708" y="1439"/>
                  </a:cubicBezTo>
                  <a:cubicBezTo>
                    <a:pt x="548" y="1530"/>
                    <a:pt x="388" y="1621"/>
                    <a:pt x="251" y="1735"/>
                  </a:cubicBezTo>
                  <a:cubicBezTo>
                    <a:pt x="228" y="1781"/>
                    <a:pt x="183" y="1827"/>
                    <a:pt x="160" y="1872"/>
                  </a:cubicBezTo>
                  <a:cubicBezTo>
                    <a:pt x="114" y="1918"/>
                    <a:pt x="91" y="1964"/>
                    <a:pt x="69" y="2009"/>
                  </a:cubicBezTo>
                  <a:cubicBezTo>
                    <a:pt x="46" y="2055"/>
                    <a:pt x="23" y="2123"/>
                    <a:pt x="23" y="2169"/>
                  </a:cubicBezTo>
                  <a:cubicBezTo>
                    <a:pt x="0" y="2215"/>
                    <a:pt x="0" y="2260"/>
                    <a:pt x="0" y="2306"/>
                  </a:cubicBezTo>
                  <a:cubicBezTo>
                    <a:pt x="0" y="2352"/>
                    <a:pt x="23" y="2397"/>
                    <a:pt x="23" y="2443"/>
                  </a:cubicBezTo>
                  <a:cubicBezTo>
                    <a:pt x="46" y="2489"/>
                    <a:pt x="46" y="2534"/>
                    <a:pt x="91" y="2557"/>
                  </a:cubicBezTo>
                  <a:cubicBezTo>
                    <a:pt x="114" y="2648"/>
                    <a:pt x="183" y="2717"/>
                    <a:pt x="274" y="2785"/>
                  </a:cubicBezTo>
                  <a:cubicBezTo>
                    <a:pt x="320" y="2808"/>
                    <a:pt x="365" y="2831"/>
                    <a:pt x="411" y="2854"/>
                  </a:cubicBezTo>
                  <a:cubicBezTo>
                    <a:pt x="457" y="2877"/>
                    <a:pt x="502" y="2899"/>
                    <a:pt x="548" y="2899"/>
                  </a:cubicBezTo>
                  <a:cubicBezTo>
                    <a:pt x="571" y="2899"/>
                    <a:pt x="594" y="2899"/>
                    <a:pt x="616" y="2922"/>
                  </a:cubicBezTo>
                  <a:lnTo>
                    <a:pt x="731" y="2922"/>
                  </a:lnTo>
                  <a:cubicBezTo>
                    <a:pt x="799" y="2922"/>
                    <a:pt x="845" y="2899"/>
                    <a:pt x="913" y="2899"/>
                  </a:cubicBezTo>
                  <a:cubicBezTo>
                    <a:pt x="936" y="2945"/>
                    <a:pt x="982" y="3014"/>
                    <a:pt x="1027" y="3059"/>
                  </a:cubicBezTo>
                  <a:cubicBezTo>
                    <a:pt x="1096" y="3151"/>
                    <a:pt x="1187" y="3219"/>
                    <a:pt x="1301" y="3310"/>
                  </a:cubicBezTo>
                  <a:cubicBezTo>
                    <a:pt x="1415" y="3379"/>
                    <a:pt x="1552" y="3424"/>
                    <a:pt x="1689" y="3493"/>
                  </a:cubicBezTo>
                  <a:cubicBezTo>
                    <a:pt x="1849" y="3539"/>
                    <a:pt x="1986" y="3584"/>
                    <a:pt x="2169" y="3607"/>
                  </a:cubicBezTo>
                  <a:cubicBezTo>
                    <a:pt x="2351" y="3653"/>
                    <a:pt x="2511" y="3676"/>
                    <a:pt x="2716" y="3698"/>
                  </a:cubicBezTo>
                  <a:lnTo>
                    <a:pt x="3082" y="3698"/>
                  </a:lnTo>
                  <a:cubicBezTo>
                    <a:pt x="3333" y="3698"/>
                    <a:pt x="3607" y="3676"/>
                    <a:pt x="3858" y="3653"/>
                  </a:cubicBezTo>
                  <a:cubicBezTo>
                    <a:pt x="4246" y="3584"/>
                    <a:pt x="4588" y="3470"/>
                    <a:pt x="4908" y="3310"/>
                  </a:cubicBezTo>
                  <a:cubicBezTo>
                    <a:pt x="5227" y="3128"/>
                    <a:pt x="5501" y="2899"/>
                    <a:pt x="5684" y="2648"/>
                  </a:cubicBezTo>
                  <a:cubicBezTo>
                    <a:pt x="5775" y="2511"/>
                    <a:pt x="5843" y="2352"/>
                    <a:pt x="5889" y="2169"/>
                  </a:cubicBezTo>
                  <a:cubicBezTo>
                    <a:pt x="5935" y="1986"/>
                    <a:pt x="5958" y="1804"/>
                    <a:pt x="5958" y="1598"/>
                  </a:cubicBezTo>
                  <a:cubicBezTo>
                    <a:pt x="5958" y="1461"/>
                    <a:pt x="5935" y="1325"/>
                    <a:pt x="5912" y="1210"/>
                  </a:cubicBezTo>
                  <a:cubicBezTo>
                    <a:pt x="5889" y="1073"/>
                    <a:pt x="5821" y="959"/>
                    <a:pt x="5752" y="822"/>
                  </a:cubicBezTo>
                  <a:cubicBezTo>
                    <a:pt x="5729" y="777"/>
                    <a:pt x="5684" y="731"/>
                    <a:pt x="5661" y="708"/>
                  </a:cubicBezTo>
                  <a:cubicBezTo>
                    <a:pt x="5615" y="663"/>
                    <a:pt x="5570" y="617"/>
                    <a:pt x="5524" y="571"/>
                  </a:cubicBezTo>
                  <a:cubicBezTo>
                    <a:pt x="5455" y="503"/>
                    <a:pt x="5341" y="434"/>
                    <a:pt x="5204" y="389"/>
                  </a:cubicBezTo>
                  <a:cubicBezTo>
                    <a:pt x="5045" y="297"/>
                    <a:pt x="4885" y="252"/>
                    <a:pt x="4748" y="229"/>
                  </a:cubicBezTo>
                  <a:cubicBezTo>
                    <a:pt x="4588" y="206"/>
                    <a:pt x="4428" y="183"/>
                    <a:pt x="4200" y="160"/>
                  </a:cubicBezTo>
                  <a:cubicBezTo>
                    <a:pt x="4109" y="138"/>
                    <a:pt x="4017" y="138"/>
                    <a:pt x="3926" y="138"/>
                  </a:cubicBezTo>
                  <a:cubicBezTo>
                    <a:pt x="3835" y="138"/>
                    <a:pt x="3744" y="115"/>
                    <a:pt x="3652" y="115"/>
                  </a:cubicBezTo>
                  <a:cubicBezTo>
                    <a:pt x="3538" y="92"/>
                    <a:pt x="3447" y="92"/>
                    <a:pt x="3355" y="69"/>
                  </a:cubicBezTo>
                  <a:cubicBezTo>
                    <a:pt x="3241" y="46"/>
                    <a:pt x="3127" y="46"/>
                    <a:pt x="3013" y="23"/>
                  </a:cubicBezTo>
                  <a:cubicBezTo>
                    <a:pt x="2922" y="23"/>
                    <a:pt x="280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1171588" y="772667"/>
              <a:ext cx="1743089" cy="1317907"/>
            </a:xfrm>
            <a:custGeom>
              <a:rect b="b" l="l" r="r" t="t"/>
              <a:pathLst>
                <a:path extrusionOk="0" h="18604" w="24606">
                  <a:moveTo>
                    <a:pt x="14996" y="1"/>
                  </a:moveTo>
                  <a:cubicBezTo>
                    <a:pt x="14768" y="1"/>
                    <a:pt x="14540" y="24"/>
                    <a:pt x="14289" y="24"/>
                  </a:cubicBezTo>
                  <a:cubicBezTo>
                    <a:pt x="13878" y="47"/>
                    <a:pt x="13444" y="92"/>
                    <a:pt x="13056" y="138"/>
                  </a:cubicBezTo>
                  <a:cubicBezTo>
                    <a:pt x="12874" y="161"/>
                    <a:pt x="12668" y="184"/>
                    <a:pt x="12463" y="206"/>
                  </a:cubicBezTo>
                  <a:lnTo>
                    <a:pt x="12189" y="229"/>
                  </a:lnTo>
                  <a:cubicBezTo>
                    <a:pt x="12052" y="252"/>
                    <a:pt x="11915" y="252"/>
                    <a:pt x="11778" y="275"/>
                  </a:cubicBezTo>
                  <a:cubicBezTo>
                    <a:pt x="11162" y="343"/>
                    <a:pt x="10545" y="457"/>
                    <a:pt x="9929" y="549"/>
                  </a:cubicBezTo>
                  <a:cubicBezTo>
                    <a:pt x="9678" y="594"/>
                    <a:pt x="9427" y="640"/>
                    <a:pt x="9153" y="686"/>
                  </a:cubicBezTo>
                  <a:lnTo>
                    <a:pt x="9085" y="686"/>
                  </a:lnTo>
                  <a:cubicBezTo>
                    <a:pt x="8902" y="731"/>
                    <a:pt x="8719" y="754"/>
                    <a:pt x="8537" y="777"/>
                  </a:cubicBezTo>
                  <a:cubicBezTo>
                    <a:pt x="8331" y="800"/>
                    <a:pt x="8126" y="800"/>
                    <a:pt x="7921" y="800"/>
                  </a:cubicBezTo>
                  <a:lnTo>
                    <a:pt x="7829" y="800"/>
                  </a:lnTo>
                  <a:cubicBezTo>
                    <a:pt x="7647" y="823"/>
                    <a:pt x="7418" y="823"/>
                    <a:pt x="7190" y="845"/>
                  </a:cubicBezTo>
                  <a:cubicBezTo>
                    <a:pt x="7008" y="868"/>
                    <a:pt x="6825" y="914"/>
                    <a:pt x="6642" y="960"/>
                  </a:cubicBezTo>
                  <a:cubicBezTo>
                    <a:pt x="6049" y="1119"/>
                    <a:pt x="5433" y="1462"/>
                    <a:pt x="4748" y="1987"/>
                  </a:cubicBezTo>
                  <a:cubicBezTo>
                    <a:pt x="4474" y="2192"/>
                    <a:pt x="4223" y="2443"/>
                    <a:pt x="3903" y="2717"/>
                  </a:cubicBezTo>
                  <a:cubicBezTo>
                    <a:pt x="3766" y="2831"/>
                    <a:pt x="3652" y="2968"/>
                    <a:pt x="3538" y="3082"/>
                  </a:cubicBezTo>
                  <a:cubicBezTo>
                    <a:pt x="3401" y="3196"/>
                    <a:pt x="3287" y="3333"/>
                    <a:pt x="3150" y="3448"/>
                  </a:cubicBezTo>
                  <a:cubicBezTo>
                    <a:pt x="2671" y="3950"/>
                    <a:pt x="2191" y="4566"/>
                    <a:pt x="1803" y="5251"/>
                  </a:cubicBezTo>
                  <a:cubicBezTo>
                    <a:pt x="1415" y="5867"/>
                    <a:pt x="1096" y="6552"/>
                    <a:pt x="845" y="7305"/>
                  </a:cubicBezTo>
                  <a:cubicBezTo>
                    <a:pt x="708" y="7647"/>
                    <a:pt x="594" y="7990"/>
                    <a:pt x="502" y="8378"/>
                  </a:cubicBezTo>
                  <a:cubicBezTo>
                    <a:pt x="457" y="8560"/>
                    <a:pt x="411" y="8743"/>
                    <a:pt x="365" y="8926"/>
                  </a:cubicBezTo>
                  <a:cubicBezTo>
                    <a:pt x="343" y="9017"/>
                    <a:pt x="320" y="9108"/>
                    <a:pt x="297" y="9200"/>
                  </a:cubicBezTo>
                  <a:lnTo>
                    <a:pt x="274" y="9336"/>
                  </a:lnTo>
                  <a:cubicBezTo>
                    <a:pt x="274" y="9382"/>
                    <a:pt x="274" y="9405"/>
                    <a:pt x="274" y="9451"/>
                  </a:cubicBezTo>
                  <a:lnTo>
                    <a:pt x="251" y="9496"/>
                  </a:lnTo>
                  <a:lnTo>
                    <a:pt x="251" y="9473"/>
                  </a:lnTo>
                  <a:cubicBezTo>
                    <a:pt x="206" y="9428"/>
                    <a:pt x="160" y="9382"/>
                    <a:pt x="114" y="9336"/>
                  </a:cubicBezTo>
                  <a:cubicBezTo>
                    <a:pt x="91" y="9314"/>
                    <a:pt x="69" y="9314"/>
                    <a:pt x="69" y="9314"/>
                  </a:cubicBezTo>
                  <a:cubicBezTo>
                    <a:pt x="46" y="9314"/>
                    <a:pt x="23" y="9314"/>
                    <a:pt x="23" y="9336"/>
                  </a:cubicBezTo>
                  <a:cubicBezTo>
                    <a:pt x="0" y="9359"/>
                    <a:pt x="0" y="9382"/>
                    <a:pt x="0" y="9382"/>
                  </a:cubicBezTo>
                  <a:cubicBezTo>
                    <a:pt x="0" y="9405"/>
                    <a:pt x="0" y="9428"/>
                    <a:pt x="23" y="9428"/>
                  </a:cubicBezTo>
                  <a:cubicBezTo>
                    <a:pt x="69" y="9496"/>
                    <a:pt x="114" y="9542"/>
                    <a:pt x="160" y="9588"/>
                  </a:cubicBezTo>
                  <a:cubicBezTo>
                    <a:pt x="183" y="9633"/>
                    <a:pt x="228" y="9679"/>
                    <a:pt x="251" y="9725"/>
                  </a:cubicBezTo>
                  <a:cubicBezTo>
                    <a:pt x="297" y="9816"/>
                    <a:pt x="320" y="9884"/>
                    <a:pt x="365" y="9976"/>
                  </a:cubicBezTo>
                  <a:cubicBezTo>
                    <a:pt x="388" y="10044"/>
                    <a:pt x="411" y="10135"/>
                    <a:pt x="457" y="10227"/>
                  </a:cubicBezTo>
                  <a:cubicBezTo>
                    <a:pt x="525" y="10546"/>
                    <a:pt x="571" y="10911"/>
                    <a:pt x="594" y="11322"/>
                  </a:cubicBezTo>
                  <a:cubicBezTo>
                    <a:pt x="594" y="11414"/>
                    <a:pt x="594" y="11482"/>
                    <a:pt x="616" y="11551"/>
                  </a:cubicBezTo>
                  <a:cubicBezTo>
                    <a:pt x="639" y="11687"/>
                    <a:pt x="662" y="11802"/>
                    <a:pt x="685" y="11916"/>
                  </a:cubicBezTo>
                  <a:cubicBezTo>
                    <a:pt x="708" y="12053"/>
                    <a:pt x="753" y="12144"/>
                    <a:pt x="776" y="12235"/>
                  </a:cubicBezTo>
                  <a:cubicBezTo>
                    <a:pt x="799" y="12281"/>
                    <a:pt x="822" y="12327"/>
                    <a:pt x="845" y="12349"/>
                  </a:cubicBezTo>
                  <a:cubicBezTo>
                    <a:pt x="868" y="12395"/>
                    <a:pt x="890" y="12418"/>
                    <a:pt x="936" y="12441"/>
                  </a:cubicBezTo>
                  <a:cubicBezTo>
                    <a:pt x="959" y="12464"/>
                    <a:pt x="982" y="12464"/>
                    <a:pt x="1027" y="12464"/>
                  </a:cubicBezTo>
                  <a:lnTo>
                    <a:pt x="1073" y="12464"/>
                  </a:lnTo>
                  <a:cubicBezTo>
                    <a:pt x="1096" y="12464"/>
                    <a:pt x="1096" y="12441"/>
                    <a:pt x="1119" y="12441"/>
                  </a:cubicBezTo>
                  <a:cubicBezTo>
                    <a:pt x="1141" y="12418"/>
                    <a:pt x="1141" y="12418"/>
                    <a:pt x="1164" y="12395"/>
                  </a:cubicBezTo>
                  <a:cubicBezTo>
                    <a:pt x="1187" y="12372"/>
                    <a:pt x="1187" y="12372"/>
                    <a:pt x="1210" y="12349"/>
                  </a:cubicBezTo>
                  <a:cubicBezTo>
                    <a:pt x="1210" y="12395"/>
                    <a:pt x="1233" y="12441"/>
                    <a:pt x="1233" y="12509"/>
                  </a:cubicBezTo>
                  <a:cubicBezTo>
                    <a:pt x="1256" y="12646"/>
                    <a:pt x="1301" y="12806"/>
                    <a:pt x="1347" y="12943"/>
                  </a:cubicBezTo>
                  <a:cubicBezTo>
                    <a:pt x="1392" y="13125"/>
                    <a:pt x="1529" y="13377"/>
                    <a:pt x="1758" y="13514"/>
                  </a:cubicBezTo>
                  <a:cubicBezTo>
                    <a:pt x="1826" y="13559"/>
                    <a:pt x="1895" y="13582"/>
                    <a:pt x="1963" y="13605"/>
                  </a:cubicBezTo>
                  <a:lnTo>
                    <a:pt x="1986" y="13605"/>
                  </a:lnTo>
                  <a:cubicBezTo>
                    <a:pt x="2032" y="13605"/>
                    <a:pt x="2054" y="13582"/>
                    <a:pt x="2077" y="13582"/>
                  </a:cubicBezTo>
                  <a:cubicBezTo>
                    <a:pt x="2100" y="13582"/>
                    <a:pt x="2146" y="13559"/>
                    <a:pt x="2169" y="13536"/>
                  </a:cubicBezTo>
                  <a:cubicBezTo>
                    <a:pt x="2214" y="13514"/>
                    <a:pt x="2237" y="13491"/>
                    <a:pt x="2237" y="13468"/>
                  </a:cubicBezTo>
                  <a:cubicBezTo>
                    <a:pt x="2260" y="13422"/>
                    <a:pt x="2283" y="13377"/>
                    <a:pt x="2283" y="13331"/>
                  </a:cubicBezTo>
                  <a:cubicBezTo>
                    <a:pt x="2305" y="13308"/>
                    <a:pt x="2305" y="13262"/>
                    <a:pt x="2305" y="13194"/>
                  </a:cubicBezTo>
                  <a:cubicBezTo>
                    <a:pt x="2830" y="13650"/>
                    <a:pt x="3378" y="14107"/>
                    <a:pt x="3903" y="14495"/>
                  </a:cubicBezTo>
                  <a:cubicBezTo>
                    <a:pt x="4497" y="14951"/>
                    <a:pt x="5136" y="15362"/>
                    <a:pt x="5775" y="15728"/>
                  </a:cubicBezTo>
                  <a:cubicBezTo>
                    <a:pt x="6391" y="16093"/>
                    <a:pt x="7076" y="16412"/>
                    <a:pt x="7784" y="16709"/>
                  </a:cubicBezTo>
                  <a:cubicBezTo>
                    <a:pt x="8149" y="16869"/>
                    <a:pt x="8514" y="17006"/>
                    <a:pt x="8925" y="17166"/>
                  </a:cubicBezTo>
                  <a:cubicBezTo>
                    <a:pt x="9313" y="17302"/>
                    <a:pt x="9724" y="17439"/>
                    <a:pt x="10135" y="17554"/>
                  </a:cubicBezTo>
                  <a:cubicBezTo>
                    <a:pt x="11755" y="18033"/>
                    <a:pt x="13444" y="18375"/>
                    <a:pt x="15133" y="18512"/>
                  </a:cubicBezTo>
                  <a:cubicBezTo>
                    <a:pt x="15544" y="18558"/>
                    <a:pt x="15978" y="18581"/>
                    <a:pt x="16389" y="18604"/>
                  </a:cubicBezTo>
                  <a:lnTo>
                    <a:pt x="17302" y="18604"/>
                  </a:lnTo>
                  <a:cubicBezTo>
                    <a:pt x="17986" y="18581"/>
                    <a:pt x="18648" y="18489"/>
                    <a:pt x="19265" y="18375"/>
                  </a:cubicBezTo>
                  <a:cubicBezTo>
                    <a:pt x="19949" y="18238"/>
                    <a:pt x="20566" y="18033"/>
                    <a:pt x="21114" y="17759"/>
                  </a:cubicBezTo>
                  <a:cubicBezTo>
                    <a:pt x="21387" y="17622"/>
                    <a:pt x="21661" y="17462"/>
                    <a:pt x="21912" y="17280"/>
                  </a:cubicBezTo>
                  <a:cubicBezTo>
                    <a:pt x="22164" y="17097"/>
                    <a:pt x="22392" y="16892"/>
                    <a:pt x="22597" y="16663"/>
                  </a:cubicBezTo>
                  <a:cubicBezTo>
                    <a:pt x="22803" y="16435"/>
                    <a:pt x="22985" y="16184"/>
                    <a:pt x="23191" y="15887"/>
                  </a:cubicBezTo>
                  <a:cubicBezTo>
                    <a:pt x="23350" y="15636"/>
                    <a:pt x="23510" y="15362"/>
                    <a:pt x="23670" y="15066"/>
                  </a:cubicBezTo>
                  <a:cubicBezTo>
                    <a:pt x="23921" y="14518"/>
                    <a:pt x="24149" y="13879"/>
                    <a:pt x="24309" y="13217"/>
                  </a:cubicBezTo>
                  <a:cubicBezTo>
                    <a:pt x="24446" y="12578"/>
                    <a:pt x="24537" y="11916"/>
                    <a:pt x="24560" y="11208"/>
                  </a:cubicBezTo>
                  <a:cubicBezTo>
                    <a:pt x="24606" y="10569"/>
                    <a:pt x="24583" y="9884"/>
                    <a:pt x="24492" y="9200"/>
                  </a:cubicBezTo>
                  <a:cubicBezTo>
                    <a:pt x="24423" y="8583"/>
                    <a:pt x="24286" y="7944"/>
                    <a:pt x="24104" y="7305"/>
                  </a:cubicBezTo>
                  <a:cubicBezTo>
                    <a:pt x="24012" y="6985"/>
                    <a:pt x="23898" y="6666"/>
                    <a:pt x="23784" y="6392"/>
                  </a:cubicBezTo>
                  <a:cubicBezTo>
                    <a:pt x="23670" y="6072"/>
                    <a:pt x="23510" y="5776"/>
                    <a:pt x="23328" y="5433"/>
                  </a:cubicBezTo>
                  <a:cubicBezTo>
                    <a:pt x="23008" y="4840"/>
                    <a:pt x="22597" y="4246"/>
                    <a:pt x="22118" y="3653"/>
                  </a:cubicBezTo>
                  <a:cubicBezTo>
                    <a:pt x="21661" y="3105"/>
                    <a:pt x="21136" y="2580"/>
                    <a:pt x="20566" y="2101"/>
                  </a:cubicBezTo>
                  <a:cubicBezTo>
                    <a:pt x="19995" y="1644"/>
                    <a:pt x="19402" y="1256"/>
                    <a:pt x="18763" y="914"/>
                  </a:cubicBezTo>
                  <a:cubicBezTo>
                    <a:pt x="18466" y="754"/>
                    <a:pt x="18123" y="617"/>
                    <a:pt x="17804" y="480"/>
                  </a:cubicBezTo>
                  <a:cubicBezTo>
                    <a:pt x="17439" y="366"/>
                    <a:pt x="17073" y="252"/>
                    <a:pt x="16663" y="161"/>
                  </a:cubicBezTo>
                  <a:cubicBezTo>
                    <a:pt x="16297" y="92"/>
                    <a:pt x="15887" y="47"/>
                    <a:pt x="15453" y="24"/>
                  </a:cubicBezTo>
                  <a:cubicBezTo>
                    <a:pt x="15293" y="1"/>
                    <a:pt x="15133" y="1"/>
                    <a:pt x="149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2413298" y="1353182"/>
              <a:ext cx="501335" cy="735744"/>
            </a:xfrm>
            <a:custGeom>
              <a:rect b="b" l="l" r="r" t="t"/>
              <a:pathLst>
                <a:path extrusionOk="0" h="10386" w="7077">
                  <a:moveTo>
                    <a:pt x="4553" y="2286"/>
                  </a:moveTo>
                  <a:cubicBezTo>
                    <a:pt x="4543" y="2292"/>
                    <a:pt x="4543" y="2306"/>
                    <a:pt x="4543" y="2306"/>
                  </a:cubicBezTo>
                  <a:cubicBezTo>
                    <a:pt x="4546" y="2299"/>
                    <a:pt x="4550" y="2293"/>
                    <a:pt x="4553" y="2286"/>
                  </a:cubicBezTo>
                  <a:close/>
                  <a:moveTo>
                    <a:pt x="6803" y="0"/>
                  </a:moveTo>
                  <a:cubicBezTo>
                    <a:pt x="6803" y="23"/>
                    <a:pt x="6803" y="46"/>
                    <a:pt x="6803" y="92"/>
                  </a:cubicBezTo>
                  <a:cubicBezTo>
                    <a:pt x="6780" y="320"/>
                    <a:pt x="6734" y="548"/>
                    <a:pt x="6666" y="753"/>
                  </a:cubicBezTo>
                  <a:cubicBezTo>
                    <a:pt x="6620" y="959"/>
                    <a:pt x="6552" y="1164"/>
                    <a:pt x="6461" y="1347"/>
                  </a:cubicBezTo>
                  <a:cubicBezTo>
                    <a:pt x="6392" y="1415"/>
                    <a:pt x="6346" y="1507"/>
                    <a:pt x="6278" y="1575"/>
                  </a:cubicBezTo>
                  <a:cubicBezTo>
                    <a:pt x="6232" y="1644"/>
                    <a:pt x="6164" y="1712"/>
                    <a:pt x="6095" y="1758"/>
                  </a:cubicBezTo>
                  <a:cubicBezTo>
                    <a:pt x="5958" y="1872"/>
                    <a:pt x="5799" y="1940"/>
                    <a:pt x="5639" y="1963"/>
                  </a:cubicBezTo>
                  <a:cubicBezTo>
                    <a:pt x="5570" y="1975"/>
                    <a:pt x="5502" y="1980"/>
                    <a:pt x="5436" y="1980"/>
                  </a:cubicBezTo>
                  <a:cubicBezTo>
                    <a:pt x="5371" y="1980"/>
                    <a:pt x="5308" y="1975"/>
                    <a:pt x="5251" y="1963"/>
                  </a:cubicBezTo>
                  <a:cubicBezTo>
                    <a:pt x="5137" y="1940"/>
                    <a:pt x="5045" y="1918"/>
                    <a:pt x="4954" y="1918"/>
                  </a:cubicBezTo>
                  <a:cubicBezTo>
                    <a:pt x="4931" y="1918"/>
                    <a:pt x="4908" y="1940"/>
                    <a:pt x="4863" y="1940"/>
                  </a:cubicBezTo>
                  <a:cubicBezTo>
                    <a:pt x="4840" y="1940"/>
                    <a:pt x="4817" y="1963"/>
                    <a:pt x="4794" y="1963"/>
                  </a:cubicBezTo>
                  <a:cubicBezTo>
                    <a:pt x="4771" y="1986"/>
                    <a:pt x="4749" y="2009"/>
                    <a:pt x="4726" y="2032"/>
                  </a:cubicBezTo>
                  <a:cubicBezTo>
                    <a:pt x="4662" y="2116"/>
                    <a:pt x="4599" y="2201"/>
                    <a:pt x="4553" y="2286"/>
                  </a:cubicBezTo>
                  <a:lnTo>
                    <a:pt x="4553" y="2286"/>
                  </a:lnTo>
                  <a:cubicBezTo>
                    <a:pt x="4556" y="2284"/>
                    <a:pt x="4561" y="2283"/>
                    <a:pt x="4566" y="2283"/>
                  </a:cubicBezTo>
                  <a:cubicBezTo>
                    <a:pt x="4452" y="2488"/>
                    <a:pt x="4383" y="2694"/>
                    <a:pt x="4338" y="2922"/>
                  </a:cubicBezTo>
                  <a:cubicBezTo>
                    <a:pt x="4338" y="2922"/>
                    <a:pt x="4338" y="2922"/>
                    <a:pt x="4338" y="2899"/>
                  </a:cubicBezTo>
                  <a:cubicBezTo>
                    <a:pt x="4269" y="3264"/>
                    <a:pt x="4224" y="3652"/>
                    <a:pt x="4178" y="4017"/>
                  </a:cubicBezTo>
                  <a:cubicBezTo>
                    <a:pt x="4155" y="4177"/>
                    <a:pt x="4110" y="4360"/>
                    <a:pt x="4064" y="4520"/>
                  </a:cubicBezTo>
                  <a:cubicBezTo>
                    <a:pt x="4041" y="4679"/>
                    <a:pt x="3995" y="4839"/>
                    <a:pt x="3927" y="4999"/>
                  </a:cubicBezTo>
                  <a:cubicBezTo>
                    <a:pt x="3699" y="5638"/>
                    <a:pt x="3379" y="6232"/>
                    <a:pt x="3014" y="6779"/>
                  </a:cubicBezTo>
                  <a:cubicBezTo>
                    <a:pt x="2306" y="7875"/>
                    <a:pt x="1416" y="8811"/>
                    <a:pt x="549" y="9769"/>
                  </a:cubicBezTo>
                  <a:cubicBezTo>
                    <a:pt x="366" y="9975"/>
                    <a:pt x="184" y="10180"/>
                    <a:pt x="1" y="10386"/>
                  </a:cubicBezTo>
                  <a:cubicBezTo>
                    <a:pt x="594" y="10363"/>
                    <a:pt x="1188" y="10294"/>
                    <a:pt x="1736" y="10180"/>
                  </a:cubicBezTo>
                  <a:cubicBezTo>
                    <a:pt x="2420" y="10043"/>
                    <a:pt x="3037" y="9838"/>
                    <a:pt x="3585" y="9564"/>
                  </a:cubicBezTo>
                  <a:cubicBezTo>
                    <a:pt x="3858" y="9427"/>
                    <a:pt x="4132" y="9267"/>
                    <a:pt x="4383" y="9085"/>
                  </a:cubicBezTo>
                  <a:cubicBezTo>
                    <a:pt x="4635" y="8902"/>
                    <a:pt x="4863" y="8697"/>
                    <a:pt x="5068" y="8468"/>
                  </a:cubicBezTo>
                  <a:cubicBezTo>
                    <a:pt x="5274" y="8240"/>
                    <a:pt x="5479" y="7989"/>
                    <a:pt x="5662" y="7692"/>
                  </a:cubicBezTo>
                  <a:cubicBezTo>
                    <a:pt x="5844" y="7441"/>
                    <a:pt x="5981" y="7167"/>
                    <a:pt x="6141" y="6871"/>
                  </a:cubicBezTo>
                  <a:cubicBezTo>
                    <a:pt x="6415" y="6300"/>
                    <a:pt x="6620" y="5684"/>
                    <a:pt x="6780" y="5022"/>
                  </a:cubicBezTo>
                  <a:cubicBezTo>
                    <a:pt x="6917" y="4383"/>
                    <a:pt x="7008" y="3721"/>
                    <a:pt x="7054" y="3013"/>
                  </a:cubicBezTo>
                  <a:cubicBezTo>
                    <a:pt x="7077" y="2374"/>
                    <a:pt x="7054" y="1689"/>
                    <a:pt x="6963" y="1005"/>
                  </a:cubicBezTo>
                  <a:cubicBezTo>
                    <a:pt x="6917" y="685"/>
                    <a:pt x="6871" y="343"/>
                    <a:pt x="6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1705136" y="978025"/>
              <a:ext cx="268484" cy="1009045"/>
            </a:xfrm>
            <a:custGeom>
              <a:rect b="b" l="l" r="r" t="t"/>
              <a:pathLst>
                <a:path extrusionOk="0" h="14244" w="3790">
                  <a:moveTo>
                    <a:pt x="2854" y="1"/>
                  </a:moveTo>
                  <a:lnTo>
                    <a:pt x="2854" y="1"/>
                  </a:lnTo>
                  <a:cubicBezTo>
                    <a:pt x="2945" y="343"/>
                    <a:pt x="2991" y="686"/>
                    <a:pt x="3059" y="1028"/>
                  </a:cubicBezTo>
                  <a:cubicBezTo>
                    <a:pt x="3150" y="1781"/>
                    <a:pt x="3219" y="2557"/>
                    <a:pt x="3219" y="3333"/>
                  </a:cubicBezTo>
                  <a:cubicBezTo>
                    <a:pt x="3219" y="4109"/>
                    <a:pt x="3150" y="4885"/>
                    <a:pt x="3059" y="5661"/>
                  </a:cubicBezTo>
                  <a:cubicBezTo>
                    <a:pt x="2945" y="6415"/>
                    <a:pt x="2808" y="7145"/>
                    <a:pt x="2625" y="7898"/>
                  </a:cubicBezTo>
                  <a:cubicBezTo>
                    <a:pt x="2466" y="8469"/>
                    <a:pt x="2283" y="9040"/>
                    <a:pt x="2078" y="9610"/>
                  </a:cubicBezTo>
                  <a:cubicBezTo>
                    <a:pt x="1872" y="10204"/>
                    <a:pt x="1621" y="10797"/>
                    <a:pt x="1347" y="11368"/>
                  </a:cubicBezTo>
                  <a:cubicBezTo>
                    <a:pt x="1073" y="11984"/>
                    <a:pt x="754" y="12577"/>
                    <a:pt x="389" y="13148"/>
                  </a:cubicBezTo>
                  <a:cubicBezTo>
                    <a:pt x="274" y="13331"/>
                    <a:pt x="137" y="13536"/>
                    <a:pt x="0" y="13719"/>
                  </a:cubicBezTo>
                  <a:cubicBezTo>
                    <a:pt x="92" y="13764"/>
                    <a:pt x="183" y="13787"/>
                    <a:pt x="252" y="13833"/>
                  </a:cubicBezTo>
                  <a:cubicBezTo>
                    <a:pt x="594" y="13970"/>
                    <a:pt x="936" y="14107"/>
                    <a:pt x="1324" y="14244"/>
                  </a:cubicBezTo>
                  <a:cubicBezTo>
                    <a:pt x="1553" y="13833"/>
                    <a:pt x="1781" y="13399"/>
                    <a:pt x="1986" y="12966"/>
                  </a:cubicBezTo>
                  <a:cubicBezTo>
                    <a:pt x="1986" y="12966"/>
                    <a:pt x="1986" y="12966"/>
                    <a:pt x="1986" y="12943"/>
                  </a:cubicBezTo>
                  <a:cubicBezTo>
                    <a:pt x="2351" y="12167"/>
                    <a:pt x="2671" y="11345"/>
                    <a:pt x="2922" y="10500"/>
                  </a:cubicBezTo>
                  <a:cubicBezTo>
                    <a:pt x="3036" y="10090"/>
                    <a:pt x="3150" y="9656"/>
                    <a:pt x="3265" y="9245"/>
                  </a:cubicBezTo>
                  <a:cubicBezTo>
                    <a:pt x="3356" y="8834"/>
                    <a:pt x="3447" y="8423"/>
                    <a:pt x="3516" y="7990"/>
                  </a:cubicBezTo>
                  <a:cubicBezTo>
                    <a:pt x="3516" y="8012"/>
                    <a:pt x="3516" y="8012"/>
                    <a:pt x="3516" y="8012"/>
                  </a:cubicBezTo>
                  <a:cubicBezTo>
                    <a:pt x="3630" y="7259"/>
                    <a:pt x="3721" y="6506"/>
                    <a:pt x="3744" y="5753"/>
                  </a:cubicBezTo>
                  <a:cubicBezTo>
                    <a:pt x="3789" y="4999"/>
                    <a:pt x="3767" y="4246"/>
                    <a:pt x="3698" y="3516"/>
                  </a:cubicBezTo>
                  <a:cubicBezTo>
                    <a:pt x="3698" y="3516"/>
                    <a:pt x="3698" y="3516"/>
                    <a:pt x="3698" y="3539"/>
                  </a:cubicBezTo>
                  <a:cubicBezTo>
                    <a:pt x="3630" y="2968"/>
                    <a:pt x="3561" y="2420"/>
                    <a:pt x="3424" y="1850"/>
                  </a:cubicBezTo>
                  <a:cubicBezTo>
                    <a:pt x="3310" y="1302"/>
                    <a:pt x="3150" y="777"/>
                    <a:pt x="2945" y="252"/>
                  </a:cubicBezTo>
                  <a:cubicBezTo>
                    <a:pt x="2945" y="252"/>
                    <a:pt x="2945" y="252"/>
                    <a:pt x="2945" y="229"/>
                  </a:cubicBezTo>
                  <a:cubicBezTo>
                    <a:pt x="2922" y="161"/>
                    <a:pt x="2876" y="69"/>
                    <a:pt x="2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1171588" y="821190"/>
              <a:ext cx="675955" cy="661787"/>
            </a:xfrm>
            <a:custGeom>
              <a:rect b="b" l="l" r="r" t="t"/>
              <a:pathLst>
                <a:path extrusionOk="0" h="9342" w="9542">
                  <a:moveTo>
                    <a:pt x="9062" y="1"/>
                  </a:moveTo>
                  <a:cubicBezTo>
                    <a:pt x="8879" y="46"/>
                    <a:pt x="8697" y="69"/>
                    <a:pt x="8537" y="69"/>
                  </a:cubicBezTo>
                  <a:cubicBezTo>
                    <a:pt x="8331" y="92"/>
                    <a:pt x="8126" y="115"/>
                    <a:pt x="7943" y="115"/>
                  </a:cubicBezTo>
                  <a:lnTo>
                    <a:pt x="7829" y="115"/>
                  </a:lnTo>
                  <a:cubicBezTo>
                    <a:pt x="7624" y="138"/>
                    <a:pt x="7418" y="138"/>
                    <a:pt x="7190" y="160"/>
                  </a:cubicBezTo>
                  <a:cubicBezTo>
                    <a:pt x="7008" y="183"/>
                    <a:pt x="6825" y="229"/>
                    <a:pt x="6642" y="275"/>
                  </a:cubicBezTo>
                  <a:cubicBezTo>
                    <a:pt x="6049" y="434"/>
                    <a:pt x="5433" y="777"/>
                    <a:pt x="4748" y="1302"/>
                  </a:cubicBezTo>
                  <a:cubicBezTo>
                    <a:pt x="4474" y="1507"/>
                    <a:pt x="4223" y="1735"/>
                    <a:pt x="3903" y="2032"/>
                  </a:cubicBezTo>
                  <a:cubicBezTo>
                    <a:pt x="3766" y="2146"/>
                    <a:pt x="3652" y="2283"/>
                    <a:pt x="3515" y="2397"/>
                  </a:cubicBezTo>
                  <a:cubicBezTo>
                    <a:pt x="3401" y="2511"/>
                    <a:pt x="3287" y="2626"/>
                    <a:pt x="3150" y="2763"/>
                  </a:cubicBezTo>
                  <a:cubicBezTo>
                    <a:pt x="2648" y="3265"/>
                    <a:pt x="2191" y="3881"/>
                    <a:pt x="1781" y="4566"/>
                  </a:cubicBezTo>
                  <a:cubicBezTo>
                    <a:pt x="1415" y="5182"/>
                    <a:pt x="1096" y="5867"/>
                    <a:pt x="822" y="6620"/>
                  </a:cubicBezTo>
                  <a:cubicBezTo>
                    <a:pt x="708" y="6962"/>
                    <a:pt x="594" y="7328"/>
                    <a:pt x="479" y="7693"/>
                  </a:cubicBezTo>
                  <a:cubicBezTo>
                    <a:pt x="434" y="7875"/>
                    <a:pt x="388" y="8058"/>
                    <a:pt x="365" y="8241"/>
                  </a:cubicBezTo>
                  <a:lnTo>
                    <a:pt x="297" y="8515"/>
                  </a:lnTo>
                  <a:lnTo>
                    <a:pt x="274" y="8651"/>
                  </a:lnTo>
                  <a:cubicBezTo>
                    <a:pt x="274" y="8674"/>
                    <a:pt x="251" y="8743"/>
                    <a:pt x="251" y="8766"/>
                  </a:cubicBezTo>
                  <a:lnTo>
                    <a:pt x="251" y="8788"/>
                  </a:lnTo>
                  <a:cubicBezTo>
                    <a:pt x="206" y="8720"/>
                    <a:pt x="160" y="8674"/>
                    <a:pt x="114" y="8629"/>
                  </a:cubicBezTo>
                  <a:lnTo>
                    <a:pt x="69" y="8629"/>
                  </a:lnTo>
                  <a:cubicBezTo>
                    <a:pt x="46" y="8629"/>
                    <a:pt x="23" y="8629"/>
                    <a:pt x="0" y="8651"/>
                  </a:cubicBezTo>
                  <a:cubicBezTo>
                    <a:pt x="0" y="8674"/>
                    <a:pt x="0" y="8697"/>
                    <a:pt x="0" y="8720"/>
                  </a:cubicBezTo>
                  <a:cubicBezTo>
                    <a:pt x="0" y="8743"/>
                    <a:pt x="0" y="8743"/>
                    <a:pt x="23" y="8766"/>
                  </a:cubicBezTo>
                  <a:cubicBezTo>
                    <a:pt x="69" y="8811"/>
                    <a:pt x="114" y="8857"/>
                    <a:pt x="160" y="8903"/>
                  </a:cubicBezTo>
                  <a:cubicBezTo>
                    <a:pt x="183" y="8948"/>
                    <a:pt x="206" y="8994"/>
                    <a:pt x="251" y="9040"/>
                  </a:cubicBezTo>
                  <a:cubicBezTo>
                    <a:pt x="274" y="9108"/>
                    <a:pt x="297" y="9154"/>
                    <a:pt x="320" y="9222"/>
                  </a:cubicBezTo>
                  <a:lnTo>
                    <a:pt x="502" y="9222"/>
                  </a:lnTo>
                  <a:cubicBezTo>
                    <a:pt x="708" y="9211"/>
                    <a:pt x="913" y="9205"/>
                    <a:pt x="1119" y="9205"/>
                  </a:cubicBezTo>
                  <a:cubicBezTo>
                    <a:pt x="1324" y="9205"/>
                    <a:pt x="1529" y="9211"/>
                    <a:pt x="1735" y="9222"/>
                  </a:cubicBezTo>
                  <a:cubicBezTo>
                    <a:pt x="2395" y="9240"/>
                    <a:pt x="3040" y="9341"/>
                    <a:pt x="3683" y="9341"/>
                  </a:cubicBezTo>
                  <a:cubicBezTo>
                    <a:pt x="3863" y="9341"/>
                    <a:pt x="4043" y="9333"/>
                    <a:pt x="4223" y="9313"/>
                  </a:cubicBezTo>
                  <a:cubicBezTo>
                    <a:pt x="4360" y="9291"/>
                    <a:pt x="4474" y="9268"/>
                    <a:pt x="4588" y="9245"/>
                  </a:cubicBezTo>
                  <a:cubicBezTo>
                    <a:pt x="4679" y="9222"/>
                    <a:pt x="4771" y="9176"/>
                    <a:pt x="4862" y="9154"/>
                  </a:cubicBezTo>
                  <a:lnTo>
                    <a:pt x="4839" y="9154"/>
                  </a:lnTo>
                  <a:cubicBezTo>
                    <a:pt x="4999" y="9085"/>
                    <a:pt x="5159" y="9017"/>
                    <a:pt x="5296" y="8925"/>
                  </a:cubicBezTo>
                  <a:cubicBezTo>
                    <a:pt x="5387" y="8880"/>
                    <a:pt x="5478" y="8834"/>
                    <a:pt x="5547" y="8788"/>
                  </a:cubicBezTo>
                  <a:cubicBezTo>
                    <a:pt x="5592" y="8766"/>
                    <a:pt x="5638" y="8743"/>
                    <a:pt x="5661" y="8720"/>
                  </a:cubicBezTo>
                  <a:cubicBezTo>
                    <a:pt x="5706" y="8697"/>
                    <a:pt x="5752" y="8674"/>
                    <a:pt x="5798" y="8651"/>
                  </a:cubicBezTo>
                  <a:cubicBezTo>
                    <a:pt x="5889" y="8606"/>
                    <a:pt x="5980" y="8560"/>
                    <a:pt x="6094" y="8560"/>
                  </a:cubicBezTo>
                  <a:cubicBezTo>
                    <a:pt x="6163" y="8537"/>
                    <a:pt x="6254" y="8537"/>
                    <a:pt x="6323" y="8515"/>
                  </a:cubicBezTo>
                  <a:cubicBezTo>
                    <a:pt x="6505" y="8515"/>
                    <a:pt x="6665" y="8515"/>
                    <a:pt x="6848" y="8492"/>
                  </a:cubicBezTo>
                  <a:cubicBezTo>
                    <a:pt x="6916" y="8492"/>
                    <a:pt x="6962" y="8492"/>
                    <a:pt x="7030" y="8469"/>
                  </a:cubicBezTo>
                  <a:cubicBezTo>
                    <a:pt x="7076" y="8469"/>
                    <a:pt x="7099" y="8446"/>
                    <a:pt x="7144" y="8423"/>
                  </a:cubicBezTo>
                  <a:cubicBezTo>
                    <a:pt x="7213" y="8400"/>
                    <a:pt x="7259" y="8378"/>
                    <a:pt x="7304" y="8355"/>
                  </a:cubicBezTo>
                  <a:cubicBezTo>
                    <a:pt x="7350" y="8332"/>
                    <a:pt x="7373" y="8309"/>
                    <a:pt x="7418" y="8263"/>
                  </a:cubicBezTo>
                  <a:cubicBezTo>
                    <a:pt x="7464" y="8241"/>
                    <a:pt x="7510" y="8218"/>
                    <a:pt x="7555" y="8195"/>
                  </a:cubicBezTo>
                  <a:cubicBezTo>
                    <a:pt x="7601" y="8172"/>
                    <a:pt x="7624" y="8172"/>
                    <a:pt x="7669" y="8149"/>
                  </a:cubicBezTo>
                  <a:cubicBezTo>
                    <a:pt x="7715" y="8126"/>
                    <a:pt x="7761" y="8126"/>
                    <a:pt x="7806" y="8104"/>
                  </a:cubicBezTo>
                  <a:lnTo>
                    <a:pt x="7898" y="8104"/>
                  </a:lnTo>
                  <a:cubicBezTo>
                    <a:pt x="7943" y="8081"/>
                    <a:pt x="7989" y="8081"/>
                    <a:pt x="8035" y="8081"/>
                  </a:cubicBezTo>
                  <a:cubicBezTo>
                    <a:pt x="8126" y="8081"/>
                    <a:pt x="8240" y="8081"/>
                    <a:pt x="8331" y="8058"/>
                  </a:cubicBezTo>
                  <a:cubicBezTo>
                    <a:pt x="8377" y="8058"/>
                    <a:pt x="8400" y="8058"/>
                    <a:pt x="8446" y="8035"/>
                  </a:cubicBezTo>
                  <a:cubicBezTo>
                    <a:pt x="8491" y="8035"/>
                    <a:pt x="8514" y="8012"/>
                    <a:pt x="8560" y="8012"/>
                  </a:cubicBezTo>
                  <a:cubicBezTo>
                    <a:pt x="8582" y="7990"/>
                    <a:pt x="8628" y="7990"/>
                    <a:pt x="8651" y="7967"/>
                  </a:cubicBezTo>
                  <a:cubicBezTo>
                    <a:pt x="8674" y="7944"/>
                    <a:pt x="8719" y="7921"/>
                    <a:pt x="8742" y="7898"/>
                  </a:cubicBezTo>
                  <a:cubicBezTo>
                    <a:pt x="8742" y="7898"/>
                    <a:pt x="8765" y="7898"/>
                    <a:pt x="8765" y="7875"/>
                  </a:cubicBezTo>
                  <a:cubicBezTo>
                    <a:pt x="8765" y="7875"/>
                    <a:pt x="8765" y="7898"/>
                    <a:pt x="8765" y="7898"/>
                  </a:cubicBezTo>
                  <a:cubicBezTo>
                    <a:pt x="8856" y="7807"/>
                    <a:pt x="8925" y="7716"/>
                    <a:pt x="9016" y="7624"/>
                  </a:cubicBezTo>
                  <a:cubicBezTo>
                    <a:pt x="9107" y="7487"/>
                    <a:pt x="9199" y="7328"/>
                    <a:pt x="9267" y="7168"/>
                  </a:cubicBezTo>
                  <a:lnTo>
                    <a:pt x="9267" y="7191"/>
                  </a:lnTo>
                  <a:cubicBezTo>
                    <a:pt x="9381" y="6894"/>
                    <a:pt x="9450" y="6597"/>
                    <a:pt x="9495" y="6300"/>
                  </a:cubicBezTo>
                  <a:cubicBezTo>
                    <a:pt x="9541" y="5867"/>
                    <a:pt x="9541" y="5433"/>
                    <a:pt x="9518" y="4999"/>
                  </a:cubicBezTo>
                  <a:cubicBezTo>
                    <a:pt x="9495" y="4589"/>
                    <a:pt x="9450" y="4178"/>
                    <a:pt x="9404" y="3790"/>
                  </a:cubicBezTo>
                  <a:cubicBezTo>
                    <a:pt x="9359" y="3493"/>
                    <a:pt x="9313" y="3219"/>
                    <a:pt x="9267" y="2922"/>
                  </a:cubicBezTo>
                  <a:cubicBezTo>
                    <a:pt x="9199" y="2489"/>
                    <a:pt x="9130" y="2032"/>
                    <a:pt x="9062" y="1576"/>
                  </a:cubicBezTo>
                  <a:cubicBezTo>
                    <a:pt x="9039" y="1347"/>
                    <a:pt x="9016" y="1096"/>
                    <a:pt x="9016" y="868"/>
                  </a:cubicBezTo>
                  <a:cubicBezTo>
                    <a:pt x="9016" y="640"/>
                    <a:pt x="9016" y="412"/>
                    <a:pt x="9039" y="183"/>
                  </a:cubicBezTo>
                  <a:cubicBezTo>
                    <a:pt x="9039" y="138"/>
                    <a:pt x="9062" y="69"/>
                    <a:pt x="9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937116" y="809856"/>
              <a:ext cx="1086686" cy="1510309"/>
            </a:xfrm>
            <a:custGeom>
              <a:rect b="b" l="l" r="r" t="t"/>
              <a:pathLst>
                <a:path extrusionOk="0" h="21320" w="15340">
                  <a:moveTo>
                    <a:pt x="12554" y="1"/>
                  </a:moveTo>
                  <a:cubicBezTo>
                    <a:pt x="12417" y="1"/>
                    <a:pt x="12280" y="1"/>
                    <a:pt x="12166" y="24"/>
                  </a:cubicBezTo>
                  <a:cubicBezTo>
                    <a:pt x="11870" y="47"/>
                    <a:pt x="11619" y="92"/>
                    <a:pt x="11390" y="138"/>
                  </a:cubicBezTo>
                  <a:cubicBezTo>
                    <a:pt x="11299" y="161"/>
                    <a:pt x="11208" y="184"/>
                    <a:pt x="11116" y="229"/>
                  </a:cubicBezTo>
                  <a:cubicBezTo>
                    <a:pt x="11048" y="252"/>
                    <a:pt x="10979" y="275"/>
                    <a:pt x="10888" y="343"/>
                  </a:cubicBezTo>
                  <a:cubicBezTo>
                    <a:pt x="10728" y="457"/>
                    <a:pt x="10591" y="594"/>
                    <a:pt x="10454" y="800"/>
                  </a:cubicBezTo>
                  <a:cubicBezTo>
                    <a:pt x="10340" y="982"/>
                    <a:pt x="10249" y="1188"/>
                    <a:pt x="10135" y="1462"/>
                  </a:cubicBezTo>
                  <a:cubicBezTo>
                    <a:pt x="9929" y="1987"/>
                    <a:pt x="9815" y="2535"/>
                    <a:pt x="9747" y="3014"/>
                  </a:cubicBezTo>
                  <a:cubicBezTo>
                    <a:pt x="9678" y="3356"/>
                    <a:pt x="9633" y="3699"/>
                    <a:pt x="9587" y="4041"/>
                  </a:cubicBezTo>
                  <a:cubicBezTo>
                    <a:pt x="9564" y="4201"/>
                    <a:pt x="9541" y="4338"/>
                    <a:pt x="9519" y="4498"/>
                  </a:cubicBezTo>
                  <a:cubicBezTo>
                    <a:pt x="9473" y="4726"/>
                    <a:pt x="9427" y="4908"/>
                    <a:pt x="9404" y="5091"/>
                  </a:cubicBezTo>
                  <a:cubicBezTo>
                    <a:pt x="9313" y="5456"/>
                    <a:pt x="9245" y="5821"/>
                    <a:pt x="9176" y="6187"/>
                  </a:cubicBezTo>
                  <a:lnTo>
                    <a:pt x="9153" y="6278"/>
                  </a:lnTo>
                  <a:cubicBezTo>
                    <a:pt x="8994" y="7122"/>
                    <a:pt x="8857" y="7876"/>
                    <a:pt x="8583" y="8606"/>
                  </a:cubicBezTo>
                  <a:cubicBezTo>
                    <a:pt x="8560" y="8629"/>
                    <a:pt x="8583" y="8652"/>
                    <a:pt x="8583" y="8675"/>
                  </a:cubicBezTo>
                  <a:cubicBezTo>
                    <a:pt x="8583" y="8675"/>
                    <a:pt x="8606" y="8697"/>
                    <a:pt x="8606" y="8697"/>
                  </a:cubicBezTo>
                  <a:cubicBezTo>
                    <a:pt x="8286" y="9496"/>
                    <a:pt x="7852" y="10249"/>
                    <a:pt x="7487" y="10889"/>
                  </a:cubicBezTo>
                  <a:cubicBezTo>
                    <a:pt x="7236" y="11277"/>
                    <a:pt x="6985" y="11687"/>
                    <a:pt x="6734" y="12098"/>
                  </a:cubicBezTo>
                  <a:lnTo>
                    <a:pt x="6643" y="12235"/>
                  </a:lnTo>
                  <a:cubicBezTo>
                    <a:pt x="6551" y="12372"/>
                    <a:pt x="6460" y="12509"/>
                    <a:pt x="6392" y="12646"/>
                  </a:cubicBezTo>
                  <a:cubicBezTo>
                    <a:pt x="6232" y="12874"/>
                    <a:pt x="6095" y="13103"/>
                    <a:pt x="5958" y="13285"/>
                  </a:cubicBezTo>
                  <a:cubicBezTo>
                    <a:pt x="5570" y="13833"/>
                    <a:pt x="5113" y="14358"/>
                    <a:pt x="4634" y="14883"/>
                  </a:cubicBezTo>
                  <a:cubicBezTo>
                    <a:pt x="4406" y="15134"/>
                    <a:pt x="4155" y="15385"/>
                    <a:pt x="3858" y="15659"/>
                  </a:cubicBezTo>
                  <a:cubicBezTo>
                    <a:pt x="3584" y="15910"/>
                    <a:pt x="3333" y="16138"/>
                    <a:pt x="3082" y="16344"/>
                  </a:cubicBezTo>
                  <a:cubicBezTo>
                    <a:pt x="2899" y="16504"/>
                    <a:pt x="2694" y="16641"/>
                    <a:pt x="2488" y="16777"/>
                  </a:cubicBezTo>
                  <a:cubicBezTo>
                    <a:pt x="2260" y="16937"/>
                    <a:pt x="2009" y="17074"/>
                    <a:pt x="1781" y="17188"/>
                  </a:cubicBezTo>
                  <a:cubicBezTo>
                    <a:pt x="1690" y="17211"/>
                    <a:pt x="1575" y="17257"/>
                    <a:pt x="1461" y="17302"/>
                  </a:cubicBezTo>
                  <a:cubicBezTo>
                    <a:pt x="1393" y="17325"/>
                    <a:pt x="1302" y="17348"/>
                    <a:pt x="1233" y="17371"/>
                  </a:cubicBezTo>
                  <a:lnTo>
                    <a:pt x="1165" y="17394"/>
                  </a:lnTo>
                  <a:cubicBezTo>
                    <a:pt x="1005" y="17439"/>
                    <a:pt x="845" y="17485"/>
                    <a:pt x="708" y="17531"/>
                  </a:cubicBezTo>
                  <a:cubicBezTo>
                    <a:pt x="525" y="17599"/>
                    <a:pt x="389" y="17668"/>
                    <a:pt x="274" y="17759"/>
                  </a:cubicBezTo>
                  <a:cubicBezTo>
                    <a:pt x="206" y="17805"/>
                    <a:pt x="160" y="17850"/>
                    <a:pt x="137" y="17919"/>
                  </a:cubicBezTo>
                  <a:cubicBezTo>
                    <a:pt x="115" y="17942"/>
                    <a:pt x="92" y="17987"/>
                    <a:pt x="69" y="18033"/>
                  </a:cubicBezTo>
                  <a:cubicBezTo>
                    <a:pt x="46" y="18056"/>
                    <a:pt x="23" y="18101"/>
                    <a:pt x="23" y="18147"/>
                  </a:cubicBezTo>
                  <a:cubicBezTo>
                    <a:pt x="0" y="18238"/>
                    <a:pt x="0" y="18330"/>
                    <a:pt x="0" y="18398"/>
                  </a:cubicBezTo>
                  <a:cubicBezTo>
                    <a:pt x="0" y="18489"/>
                    <a:pt x="23" y="18581"/>
                    <a:pt x="46" y="18695"/>
                  </a:cubicBezTo>
                  <a:cubicBezTo>
                    <a:pt x="69" y="18786"/>
                    <a:pt x="115" y="18877"/>
                    <a:pt x="183" y="18946"/>
                  </a:cubicBezTo>
                  <a:cubicBezTo>
                    <a:pt x="229" y="19014"/>
                    <a:pt x="297" y="19060"/>
                    <a:pt x="389" y="19128"/>
                  </a:cubicBezTo>
                  <a:cubicBezTo>
                    <a:pt x="434" y="19174"/>
                    <a:pt x="503" y="19197"/>
                    <a:pt x="617" y="19220"/>
                  </a:cubicBezTo>
                  <a:cubicBezTo>
                    <a:pt x="708" y="19265"/>
                    <a:pt x="799" y="19265"/>
                    <a:pt x="868" y="19265"/>
                  </a:cubicBezTo>
                  <a:cubicBezTo>
                    <a:pt x="913" y="19288"/>
                    <a:pt x="959" y="19288"/>
                    <a:pt x="982" y="19288"/>
                  </a:cubicBezTo>
                  <a:cubicBezTo>
                    <a:pt x="1073" y="19288"/>
                    <a:pt x="1165" y="19265"/>
                    <a:pt x="1279" y="19265"/>
                  </a:cubicBezTo>
                  <a:cubicBezTo>
                    <a:pt x="1233" y="19311"/>
                    <a:pt x="1210" y="19334"/>
                    <a:pt x="1210" y="19380"/>
                  </a:cubicBezTo>
                  <a:cubicBezTo>
                    <a:pt x="1187" y="19425"/>
                    <a:pt x="1187" y="19471"/>
                    <a:pt x="1187" y="19517"/>
                  </a:cubicBezTo>
                  <a:cubicBezTo>
                    <a:pt x="1187" y="19562"/>
                    <a:pt x="1187" y="19608"/>
                    <a:pt x="1187" y="19653"/>
                  </a:cubicBezTo>
                  <a:cubicBezTo>
                    <a:pt x="1210" y="19699"/>
                    <a:pt x="1233" y="19745"/>
                    <a:pt x="1233" y="19768"/>
                  </a:cubicBezTo>
                  <a:cubicBezTo>
                    <a:pt x="1256" y="19813"/>
                    <a:pt x="1302" y="19859"/>
                    <a:pt x="1324" y="19905"/>
                  </a:cubicBezTo>
                  <a:cubicBezTo>
                    <a:pt x="1393" y="19973"/>
                    <a:pt x="1484" y="20064"/>
                    <a:pt x="1598" y="20133"/>
                  </a:cubicBezTo>
                  <a:cubicBezTo>
                    <a:pt x="1690" y="20178"/>
                    <a:pt x="1804" y="20224"/>
                    <a:pt x="1918" y="20293"/>
                  </a:cubicBezTo>
                  <a:cubicBezTo>
                    <a:pt x="2032" y="20315"/>
                    <a:pt x="2169" y="20361"/>
                    <a:pt x="2306" y="20361"/>
                  </a:cubicBezTo>
                  <a:cubicBezTo>
                    <a:pt x="2351" y="20384"/>
                    <a:pt x="2420" y="20384"/>
                    <a:pt x="2466" y="20384"/>
                  </a:cubicBezTo>
                  <a:cubicBezTo>
                    <a:pt x="2625" y="20384"/>
                    <a:pt x="2762" y="20361"/>
                    <a:pt x="2876" y="20293"/>
                  </a:cubicBezTo>
                  <a:lnTo>
                    <a:pt x="2876" y="20293"/>
                  </a:lnTo>
                  <a:cubicBezTo>
                    <a:pt x="2854" y="20315"/>
                    <a:pt x="2854" y="20338"/>
                    <a:pt x="2854" y="20338"/>
                  </a:cubicBezTo>
                  <a:cubicBezTo>
                    <a:pt x="2831" y="20407"/>
                    <a:pt x="2831" y="20452"/>
                    <a:pt x="2831" y="20498"/>
                  </a:cubicBezTo>
                  <a:cubicBezTo>
                    <a:pt x="2831" y="20566"/>
                    <a:pt x="2854" y="20612"/>
                    <a:pt x="2854" y="20658"/>
                  </a:cubicBezTo>
                  <a:cubicBezTo>
                    <a:pt x="2876" y="20703"/>
                    <a:pt x="2899" y="20749"/>
                    <a:pt x="2945" y="20818"/>
                  </a:cubicBezTo>
                  <a:cubicBezTo>
                    <a:pt x="2968" y="20863"/>
                    <a:pt x="2991" y="20909"/>
                    <a:pt x="3036" y="20932"/>
                  </a:cubicBezTo>
                  <a:cubicBezTo>
                    <a:pt x="3082" y="20977"/>
                    <a:pt x="3128" y="21000"/>
                    <a:pt x="3150" y="21046"/>
                  </a:cubicBezTo>
                  <a:cubicBezTo>
                    <a:pt x="3264" y="21114"/>
                    <a:pt x="3379" y="21160"/>
                    <a:pt x="3493" y="21206"/>
                  </a:cubicBezTo>
                  <a:cubicBezTo>
                    <a:pt x="3630" y="21251"/>
                    <a:pt x="3744" y="21274"/>
                    <a:pt x="3858" y="21297"/>
                  </a:cubicBezTo>
                  <a:cubicBezTo>
                    <a:pt x="3904" y="21320"/>
                    <a:pt x="3949" y="21320"/>
                    <a:pt x="4018" y="21320"/>
                  </a:cubicBezTo>
                  <a:lnTo>
                    <a:pt x="4063" y="21320"/>
                  </a:lnTo>
                  <a:cubicBezTo>
                    <a:pt x="4132" y="21320"/>
                    <a:pt x="4200" y="21320"/>
                    <a:pt x="4269" y="21297"/>
                  </a:cubicBezTo>
                  <a:cubicBezTo>
                    <a:pt x="4634" y="21251"/>
                    <a:pt x="4976" y="21069"/>
                    <a:pt x="5227" y="20932"/>
                  </a:cubicBezTo>
                  <a:cubicBezTo>
                    <a:pt x="5387" y="20818"/>
                    <a:pt x="5524" y="20726"/>
                    <a:pt x="5684" y="20635"/>
                  </a:cubicBezTo>
                  <a:lnTo>
                    <a:pt x="5798" y="20544"/>
                  </a:lnTo>
                  <a:cubicBezTo>
                    <a:pt x="5912" y="20475"/>
                    <a:pt x="6026" y="20384"/>
                    <a:pt x="6163" y="20315"/>
                  </a:cubicBezTo>
                  <a:cubicBezTo>
                    <a:pt x="6483" y="20087"/>
                    <a:pt x="6825" y="19882"/>
                    <a:pt x="7145" y="19653"/>
                  </a:cubicBezTo>
                  <a:cubicBezTo>
                    <a:pt x="7830" y="19197"/>
                    <a:pt x="8446" y="18740"/>
                    <a:pt x="9016" y="18284"/>
                  </a:cubicBezTo>
                  <a:cubicBezTo>
                    <a:pt x="10318" y="17257"/>
                    <a:pt x="11413" y="16161"/>
                    <a:pt x="12280" y="15020"/>
                  </a:cubicBezTo>
                  <a:cubicBezTo>
                    <a:pt x="13216" y="13810"/>
                    <a:pt x="13970" y="12464"/>
                    <a:pt x="14495" y="11048"/>
                  </a:cubicBezTo>
                  <a:cubicBezTo>
                    <a:pt x="14768" y="10341"/>
                    <a:pt x="14974" y="9610"/>
                    <a:pt x="15111" y="8880"/>
                  </a:cubicBezTo>
                  <a:cubicBezTo>
                    <a:pt x="15248" y="8150"/>
                    <a:pt x="15339" y="7396"/>
                    <a:pt x="15339" y="6643"/>
                  </a:cubicBezTo>
                  <a:cubicBezTo>
                    <a:pt x="15339" y="5867"/>
                    <a:pt x="15271" y="5091"/>
                    <a:pt x="15111" y="4292"/>
                  </a:cubicBezTo>
                  <a:cubicBezTo>
                    <a:pt x="15042" y="3904"/>
                    <a:pt x="14928" y="3516"/>
                    <a:pt x="14814" y="3128"/>
                  </a:cubicBezTo>
                  <a:cubicBezTo>
                    <a:pt x="14700" y="2763"/>
                    <a:pt x="14540" y="2398"/>
                    <a:pt x="14380" y="2010"/>
                  </a:cubicBezTo>
                  <a:cubicBezTo>
                    <a:pt x="14289" y="1827"/>
                    <a:pt x="14198" y="1644"/>
                    <a:pt x="14107" y="1485"/>
                  </a:cubicBezTo>
                  <a:cubicBezTo>
                    <a:pt x="14038" y="1348"/>
                    <a:pt x="13970" y="1211"/>
                    <a:pt x="13901" y="1074"/>
                  </a:cubicBezTo>
                  <a:cubicBezTo>
                    <a:pt x="13833" y="937"/>
                    <a:pt x="13764" y="823"/>
                    <a:pt x="13696" y="686"/>
                  </a:cubicBezTo>
                  <a:cubicBezTo>
                    <a:pt x="13627" y="549"/>
                    <a:pt x="13536" y="435"/>
                    <a:pt x="13422" y="320"/>
                  </a:cubicBezTo>
                  <a:cubicBezTo>
                    <a:pt x="13353" y="229"/>
                    <a:pt x="13239" y="138"/>
                    <a:pt x="13125" y="92"/>
                  </a:cubicBezTo>
                  <a:cubicBezTo>
                    <a:pt x="13079" y="47"/>
                    <a:pt x="13034" y="24"/>
                    <a:pt x="12965" y="24"/>
                  </a:cubicBezTo>
                  <a:cubicBezTo>
                    <a:pt x="12942" y="1"/>
                    <a:pt x="12897" y="1"/>
                    <a:pt x="12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1994578" y="1497054"/>
              <a:ext cx="743820" cy="1094761"/>
            </a:xfrm>
            <a:custGeom>
              <a:rect b="b" l="l" r="r" t="t"/>
              <a:pathLst>
                <a:path extrusionOk="0" h="15454" w="10500">
                  <a:moveTo>
                    <a:pt x="6300" y="1"/>
                  </a:moveTo>
                  <a:cubicBezTo>
                    <a:pt x="5844" y="1"/>
                    <a:pt x="5341" y="69"/>
                    <a:pt x="4862" y="206"/>
                  </a:cubicBezTo>
                  <a:cubicBezTo>
                    <a:pt x="4360" y="343"/>
                    <a:pt x="3881" y="548"/>
                    <a:pt x="3401" y="822"/>
                  </a:cubicBezTo>
                  <a:cubicBezTo>
                    <a:pt x="2945" y="1096"/>
                    <a:pt x="2511" y="1416"/>
                    <a:pt x="2100" y="1781"/>
                  </a:cubicBezTo>
                  <a:cubicBezTo>
                    <a:pt x="1712" y="2146"/>
                    <a:pt x="1347" y="2534"/>
                    <a:pt x="1027" y="2991"/>
                  </a:cubicBezTo>
                  <a:cubicBezTo>
                    <a:pt x="731" y="3424"/>
                    <a:pt x="502" y="3904"/>
                    <a:pt x="320" y="4383"/>
                  </a:cubicBezTo>
                  <a:cubicBezTo>
                    <a:pt x="137" y="4862"/>
                    <a:pt x="46" y="5387"/>
                    <a:pt x="23" y="5890"/>
                  </a:cubicBezTo>
                  <a:cubicBezTo>
                    <a:pt x="0" y="6141"/>
                    <a:pt x="23" y="6392"/>
                    <a:pt x="46" y="6643"/>
                  </a:cubicBezTo>
                  <a:cubicBezTo>
                    <a:pt x="92" y="6940"/>
                    <a:pt x="160" y="7236"/>
                    <a:pt x="274" y="7556"/>
                  </a:cubicBezTo>
                  <a:cubicBezTo>
                    <a:pt x="388" y="7853"/>
                    <a:pt x="525" y="8172"/>
                    <a:pt x="708" y="8492"/>
                  </a:cubicBezTo>
                  <a:cubicBezTo>
                    <a:pt x="868" y="8788"/>
                    <a:pt x="1050" y="9062"/>
                    <a:pt x="1301" y="9359"/>
                  </a:cubicBezTo>
                  <a:cubicBezTo>
                    <a:pt x="1689" y="9884"/>
                    <a:pt x="2214" y="10386"/>
                    <a:pt x="2831" y="10843"/>
                  </a:cubicBezTo>
                  <a:cubicBezTo>
                    <a:pt x="2945" y="10957"/>
                    <a:pt x="3104" y="11048"/>
                    <a:pt x="3241" y="11162"/>
                  </a:cubicBezTo>
                  <a:cubicBezTo>
                    <a:pt x="3310" y="11208"/>
                    <a:pt x="3378" y="11254"/>
                    <a:pt x="3470" y="11299"/>
                  </a:cubicBezTo>
                  <a:lnTo>
                    <a:pt x="3492" y="11322"/>
                  </a:lnTo>
                  <a:cubicBezTo>
                    <a:pt x="3698" y="11436"/>
                    <a:pt x="3926" y="11573"/>
                    <a:pt x="4109" y="11710"/>
                  </a:cubicBezTo>
                  <a:cubicBezTo>
                    <a:pt x="4200" y="11801"/>
                    <a:pt x="4337" y="11893"/>
                    <a:pt x="4428" y="12007"/>
                  </a:cubicBezTo>
                  <a:cubicBezTo>
                    <a:pt x="4451" y="12052"/>
                    <a:pt x="4497" y="12121"/>
                    <a:pt x="4520" y="12167"/>
                  </a:cubicBezTo>
                  <a:cubicBezTo>
                    <a:pt x="4542" y="12212"/>
                    <a:pt x="4542" y="12235"/>
                    <a:pt x="4542" y="12281"/>
                  </a:cubicBezTo>
                  <a:cubicBezTo>
                    <a:pt x="4542" y="12303"/>
                    <a:pt x="4542" y="12326"/>
                    <a:pt x="4542" y="12372"/>
                  </a:cubicBezTo>
                  <a:cubicBezTo>
                    <a:pt x="4542" y="12395"/>
                    <a:pt x="4542" y="12418"/>
                    <a:pt x="4520" y="12440"/>
                  </a:cubicBezTo>
                  <a:cubicBezTo>
                    <a:pt x="4497" y="12486"/>
                    <a:pt x="4474" y="12532"/>
                    <a:pt x="4474" y="12555"/>
                  </a:cubicBezTo>
                  <a:cubicBezTo>
                    <a:pt x="4428" y="12600"/>
                    <a:pt x="4383" y="12623"/>
                    <a:pt x="4360" y="12669"/>
                  </a:cubicBezTo>
                  <a:cubicBezTo>
                    <a:pt x="4337" y="12646"/>
                    <a:pt x="4291" y="12623"/>
                    <a:pt x="4269" y="12600"/>
                  </a:cubicBezTo>
                  <a:cubicBezTo>
                    <a:pt x="4246" y="12577"/>
                    <a:pt x="4223" y="12555"/>
                    <a:pt x="4200" y="12532"/>
                  </a:cubicBezTo>
                  <a:cubicBezTo>
                    <a:pt x="4109" y="12486"/>
                    <a:pt x="4017" y="12440"/>
                    <a:pt x="3926" y="12418"/>
                  </a:cubicBezTo>
                  <a:cubicBezTo>
                    <a:pt x="3858" y="12395"/>
                    <a:pt x="3766" y="12395"/>
                    <a:pt x="3698" y="12372"/>
                  </a:cubicBezTo>
                  <a:lnTo>
                    <a:pt x="3492" y="12372"/>
                  </a:lnTo>
                  <a:cubicBezTo>
                    <a:pt x="3424" y="12395"/>
                    <a:pt x="3378" y="12395"/>
                    <a:pt x="3310" y="12418"/>
                  </a:cubicBezTo>
                  <a:cubicBezTo>
                    <a:pt x="3264" y="12440"/>
                    <a:pt x="3196" y="12486"/>
                    <a:pt x="3150" y="12509"/>
                  </a:cubicBezTo>
                  <a:cubicBezTo>
                    <a:pt x="3059" y="12577"/>
                    <a:pt x="2968" y="12669"/>
                    <a:pt x="2899" y="12783"/>
                  </a:cubicBezTo>
                  <a:cubicBezTo>
                    <a:pt x="2876" y="12828"/>
                    <a:pt x="2853" y="12874"/>
                    <a:pt x="2831" y="12920"/>
                  </a:cubicBezTo>
                  <a:cubicBezTo>
                    <a:pt x="2808" y="12988"/>
                    <a:pt x="2808" y="13057"/>
                    <a:pt x="2785" y="13125"/>
                  </a:cubicBezTo>
                  <a:cubicBezTo>
                    <a:pt x="2785" y="13171"/>
                    <a:pt x="2785" y="13239"/>
                    <a:pt x="2785" y="13331"/>
                  </a:cubicBezTo>
                  <a:cubicBezTo>
                    <a:pt x="2808" y="13376"/>
                    <a:pt x="2808" y="13445"/>
                    <a:pt x="2831" y="13536"/>
                  </a:cubicBezTo>
                  <a:cubicBezTo>
                    <a:pt x="2853" y="13605"/>
                    <a:pt x="2876" y="13650"/>
                    <a:pt x="2922" y="13719"/>
                  </a:cubicBezTo>
                  <a:cubicBezTo>
                    <a:pt x="2922" y="13741"/>
                    <a:pt x="2945" y="13787"/>
                    <a:pt x="2968" y="13810"/>
                  </a:cubicBezTo>
                  <a:cubicBezTo>
                    <a:pt x="2990" y="13833"/>
                    <a:pt x="2990" y="13833"/>
                    <a:pt x="3013" y="13856"/>
                  </a:cubicBezTo>
                  <a:cubicBezTo>
                    <a:pt x="3013" y="13878"/>
                    <a:pt x="3036" y="13878"/>
                    <a:pt x="3036" y="13901"/>
                  </a:cubicBezTo>
                  <a:cubicBezTo>
                    <a:pt x="3082" y="13924"/>
                    <a:pt x="3127" y="13947"/>
                    <a:pt x="3196" y="13947"/>
                  </a:cubicBezTo>
                  <a:lnTo>
                    <a:pt x="3310" y="13947"/>
                  </a:lnTo>
                  <a:cubicBezTo>
                    <a:pt x="3333" y="13947"/>
                    <a:pt x="3378" y="13947"/>
                    <a:pt x="3401" y="13970"/>
                  </a:cubicBezTo>
                  <a:lnTo>
                    <a:pt x="3424" y="13970"/>
                  </a:lnTo>
                  <a:cubicBezTo>
                    <a:pt x="3447" y="13970"/>
                    <a:pt x="3447" y="13993"/>
                    <a:pt x="3447" y="13993"/>
                  </a:cubicBezTo>
                  <a:cubicBezTo>
                    <a:pt x="3447" y="14015"/>
                    <a:pt x="3470" y="14061"/>
                    <a:pt x="3470" y="14084"/>
                  </a:cubicBezTo>
                  <a:cubicBezTo>
                    <a:pt x="3470" y="14107"/>
                    <a:pt x="3470" y="14130"/>
                    <a:pt x="3492" y="14152"/>
                  </a:cubicBezTo>
                  <a:lnTo>
                    <a:pt x="3492" y="14175"/>
                  </a:lnTo>
                  <a:cubicBezTo>
                    <a:pt x="3492" y="14221"/>
                    <a:pt x="3492" y="14244"/>
                    <a:pt x="3515" y="14266"/>
                  </a:cubicBezTo>
                  <a:cubicBezTo>
                    <a:pt x="3515" y="14312"/>
                    <a:pt x="3538" y="14335"/>
                    <a:pt x="3561" y="14381"/>
                  </a:cubicBezTo>
                  <a:cubicBezTo>
                    <a:pt x="3561" y="14403"/>
                    <a:pt x="3584" y="14426"/>
                    <a:pt x="3607" y="14426"/>
                  </a:cubicBezTo>
                  <a:lnTo>
                    <a:pt x="3698" y="14518"/>
                  </a:lnTo>
                  <a:lnTo>
                    <a:pt x="3766" y="14586"/>
                  </a:lnTo>
                  <a:cubicBezTo>
                    <a:pt x="3789" y="14632"/>
                    <a:pt x="3812" y="14654"/>
                    <a:pt x="3858" y="14700"/>
                  </a:cubicBezTo>
                  <a:cubicBezTo>
                    <a:pt x="3949" y="14791"/>
                    <a:pt x="4040" y="14860"/>
                    <a:pt x="4154" y="14906"/>
                  </a:cubicBezTo>
                  <a:cubicBezTo>
                    <a:pt x="4200" y="14928"/>
                    <a:pt x="4269" y="14951"/>
                    <a:pt x="4337" y="14951"/>
                  </a:cubicBezTo>
                  <a:lnTo>
                    <a:pt x="4611" y="14951"/>
                  </a:lnTo>
                  <a:cubicBezTo>
                    <a:pt x="4657" y="15020"/>
                    <a:pt x="4702" y="15065"/>
                    <a:pt x="4725" y="15134"/>
                  </a:cubicBezTo>
                  <a:cubicBezTo>
                    <a:pt x="4794" y="15202"/>
                    <a:pt x="4862" y="15271"/>
                    <a:pt x="4953" y="15316"/>
                  </a:cubicBezTo>
                  <a:cubicBezTo>
                    <a:pt x="5022" y="15362"/>
                    <a:pt x="5113" y="15385"/>
                    <a:pt x="5204" y="15408"/>
                  </a:cubicBezTo>
                  <a:cubicBezTo>
                    <a:pt x="5319" y="15431"/>
                    <a:pt x="5410" y="15453"/>
                    <a:pt x="5547" y="15453"/>
                  </a:cubicBezTo>
                  <a:lnTo>
                    <a:pt x="5570" y="15453"/>
                  </a:lnTo>
                  <a:cubicBezTo>
                    <a:pt x="5661" y="15453"/>
                    <a:pt x="5775" y="15453"/>
                    <a:pt x="5889" y="15431"/>
                  </a:cubicBezTo>
                  <a:cubicBezTo>
                    <a:pt x="6026" y="15408"/>
                    <a:pt x="6163" y="15385"/>
                    <a:pt x="6254" y="15362"/>
                  </a:cubicBezTo>
                  <a:cubicBezTo>
                    <a:pt x="6483" y="15316"/>
                    <a:pt x="6711" y="15225"/>
                    <a:pt x="7008" y="15111"/>
                  </a:cubicBezTo>
                  <a:cubicBezTo>
                    <a:pt x="7213" y="15043"/>
                    <a:pt x="7418" y="14951"/>
                    <a:pt x="7601" y="14837"/>
                  </a:cubicBezTo>
                  <a:cubicBezTo>
                    <a:pt x="7784" y="14746"/>
                    <a:pt x="7966" y="14632"/>
                    <a:pt x="8217" y="14495"/>
                  </a:cubicBezTo>
                  <a:cubicBezTo>
                    <a:pt x="8537" y="14289"/>
                    <a:pt x="8811" y="14061"/>
                    <a:pt x="9062" y="13833"/>
                  </a:cubicBezTo>
                  <a:cubicBezTo>
                    <a:pt x="9359" y="13582"/>
                    <a:pt x="9587" y="13331"/>
                    <a:pt x="9747" y="13057"/>
                  </a:cubicBezTo>
                  <a:cubicBezTo>
                    <a:pt x="9815" y="12920"/>
                    <a:pt x="9861" y="12783"/>
                    <a:pt x="9906" y="12623"/>
                  </a:cubicBezTo>
                  <a:cubicBezTo>
                    <a:pt x="9952" y="12440"/>
                    <a:pt x="9975" y="12258"/>
                    <a:pt x="9975" y="12098"/>
                  </a:cubicBezTo>
                  <a:cubicBezTo>
                    <a:pt x="9975" y="11915"/>
                    <a:pt x="9952" y="11756"/>
                    <a:pt x="9952" y="11573"/>
                  </a:cubicBezTo>
                  <a:cubicBezTo>
                    <a:pt x="9929" y="11436"/>
                    <a:pt x="9929" y="11276"/>
                    <a:pt x="9906" y="11139"/>
                  </a:cubicBezTo>
                  <a:lnTo>
                    <a:pt x="9884" y="11002"/>
                  </a:lnTo>
                  <a:cubicBezTo>
                    <a:pt x="9861" y="10843"/>
                    <a:pt x="9861" y="10660"/>
                    <a:pt x="9838" y="10477"/>
                  </a:cubicBezTo>
                  <a:cubicBezTo>
                    <a:pt x="9838" y="10341"/>
                    <a:pt x="9838" y="10204"/>
                    <a:pt x="9861" y="10021"/>
                  </a:cubicBezTo>
                  <a:cubicBezTo>
                    <a:pt x="9884" y="9747"/>
                    <a:pt x="9906" y="9473"/>
                    <a:pt x="9929" y="9268"/>
                  </a:cubicBezTo>
                  <a:cubicBezTo>
                    <a:pt x="9998" y="8880"/>
                    <a:pt x="10066" y="8446"/>
                    <a:pt x="10135" y="8035"/>
                  </a:cubicBezTo>
                  <a:lnTo>
                    <a:pt x="10203" y="7601"/>
                  </a:lnTo>
                  <a:cubicBezTo>
                    <a:pt x="10272" y="7099"/>
                    <a:pt x="10363" y="6437"/>
                    <a:pt x="10431" y="5798"/>
                  </a:cubicBezTo>
                  <a:cubicBezTo>
                    <a:pt x="10500" y="5114"/>
                    <a:pt x="10500" y="4543"/>
                    <a:pt x="10477" y="3995"/>
                  </a:cubicBezTo>
                  <a:cubicBezTo>
                    <a:pt x="10431" y="3379"/>
                    <a:pt x="10317" y="2854"/>
                    <a:pt x="10135" y="2374"/>
                  </a:cubicBezTo>
                  <a:cubicBezTo>
                    <a:pt x="10021" y="2146"/>
                    <a:pt x="9906" y="1918"/>
                    <a:pt x="9769" y="1690"/>
                  </a:cubicBezTo>
                  <a:cubicBezTo>
                    <a:pt x="9610" y="1484"/>
                    <a:pt x="9450" y="1279"/>
                    <a:pt x="9244" y="1096"/>
                  </a:cubicBezTo>
                  <a:cubicBezTo>
                    <a:pt x="9153" y="1028"/>
                    <a:pt x="9039" y="937"/>
                    <a:pt x="8948" y="868"/>
                  </a:cubicBezTo>
                  <a:cubicBezTo>
                    <a:pt x="8834" y="777"/>
                    <a:pt x="8719" y="708"/>
                    <a:pt x="8583" y="617"/>
                  </a:cubicBezTo>
                  <a:cubicBezTo>
                    <a:pt x="8377" y="503"/>
                    <a:pt x="8126" y="389"/>
                    <a:pt x="7875" y="275"/>
                  </a:cubicBezTo>
                  <a:cubicBezTo>
                    <a:pt x="7418" y="115"/>
                    <a:pt x="6916" y="23"/>
                    <a:pt x="6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2198307" y="2441321"/>
              <a:ext cx="59860" cy="48596"/>
            </a:xfrm>
            <a:custGeom>
              <a:rect b="b" l="l" r="r" t="t"/>
              <a:pathLst>
                <a:path extrusionOk="0" h="686" w="845">
                  <a:moveTo>
                    <a:pt x="69" y="1"/>
                  </a:moveTo>
                  <a:cubicBezTo>
                    <a:pt x="23" y="1"/>
                    <a:pt x="0" y="46"/>
                    <a:pt x="0" y="92"/>
                  </a:cubicBezTo>
                  <a:cubicBezTo>
                    <a:pt x="0" y="138"/>
                    <a:pt x="0" y="183"/>
                    <a:pt x="23" y="229"/>
                  </a:cubicBezTo>
                  <a:cubicBezTo>
                    <a:pt x="23" y="275"/>
                    <a:pt x="46" y="320"/>
                    <a:pt x="69" y="366"/>
                  </a:cubicBezTo>
                  <a:cubicBezTo>
                    <a:pt x="114" y="457"/>
                    <a:pt x="160" y="503"/>
                    <a:pt x="228" y="571"/>
                  </a:cubicBezTo>
                  <a:cubicBezTo>
                    <a:pt x="251" y="594"/>
                    <a:pt x="297" y="617"/>
                    <a:pt x="320" y="617"/>
                  </a:cubicBezTo>
                  <a:cubicBezTo>
                    <a:pt x="365" y="663"/>
                    <a:pt x="411" y="663"/>
                    <a:pt x="457" y="685"/>
                  </a:cubicBezTo>
                  <a:lnTo>
                    <a:pt x="662" y="685"/>
                  </a:lnTo>
                  <a:cubicBezTo>
                    <a:pt x="708" y="685"/>
                    <a:pt x="753" y="685"/>
                    <a:pt x="776" y="663"/>
                  </a:cubicBezTo>
                  <a:cubicBezTo>
                    <a:pt x="799" y="663"/>
                    <a:pt x="822" y="663"/>
                    <a:pt x="822" y="640"/>
                  </a:cubicBezTo>
                  <a:cubicBezTo>
                    <a:pt x="845" y="640"/>
                    <a:pt x="845" y="617"/>
                    <a:pt x="845" y="594"/>
                  </a:cubicBezTo>
                  <a:cubicBezTo>
                    <a:pt x="845" y="571"/>
                    <a:pt x="822" y="548"/>
                    <a:pt x="822" y="548"/>
                  </a:cubicBezTo>
                  <a:cubicBezTo>
                    <a:pt x="799" y="526"/>
                    <a:pt x="776" y="526"/>
                    <a:pt x="776" y="526"/>
                  </a:cubicBezTo>
                  <a:cubicBezTo>
                    <a:pt x="731" y="548"/>
                    <a:pt x="708" y="548"/>
                    <a:pt x="685" y="548"/>
                  </a:cubicBezTo>
                  <a:lnTo>
                    <a:pt x="525" y="548"/>
                  </a:lnTo>
                  <a:cubicBezTo>
                    <a:pt x="502" y="548"/>
                    <a:pt x="480" y="548"/>
                    <a:pt x="457" y="526"/>
                  </a:cubicBezTo>
                  <a:cubicBezTo>
                    <a:pt x="411" y="526"/>
                    <a:pt x="388" y="503"/>
                    <a:pt x="365" y="503"/>
                  </a:cubicBezTo>
                  <a:cubicBezTo>
                    <a:pt x="320" y="480"/>
                    <a:pt x="297" y="457"/>
                    <a:pt x="274" y="434"/>
                  </a:cubicBezTo>
                  <a:cubicBezTo>
                    <a:pt x="251" y="389"/>
                    <a:pt x="228" y="366"/>
                    <a:pt x="206" y="320"/>
                  </a:cubicBezTo>
                  <a:cubicBezTo>
                    <a:pt x="206" y="343"/>
                    <a:pt x="206" y="343"/>
                    <a:pt x="206" y="343"/>
                  </a:cubicBezTo>
                  <a:cubicBezTo>
                    <a:pt x="206" y="320"/>
                    <a:pt x="183" y="320"/>
                    <a:pt x="183" y="297"/>
                  </a:cubicBezTo>
                  <a:cubicBezTo>
                    <a:pt x="160" y="252"/>
                    <a:pt x="160" y="229"/>
                    <a:pt x="160" y="206"/>
                  </a:cubicBezTo>
                  <a:cubicBezTo>
                    <a:pt x="137" y="160"/>
                    <a:pt x="137" y="115"/>
                    <a:pt x="137" y="69"/>
                  </a:cubicBezTo>
                  <a:cubicBezTo>
                    <a:pt x="137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2198307" y="2446209"/>
              <a:ext cx="58230" cy="50155"/>
            </a:xfrm>
            <a:custGeom>
              <a:rect b="b" l="l" r="r" t="t"/>
              <a:pathLst>
                <a:path extrusionOk="0" h="708" w="822">
                  <a:moveTo>
                    <a:pt x="69" y="0"/>
                  </a:moveTo>
                  <a:cubicBezTo>
                    <a:pt x="46" y="0"/>
                    <a:pt x="23" y="0"/>
                    <a:pt x="23" y="23"/>
                  </a:cubicBezTo>
                  <a:cubicBezTo>
                    <a:pt x="0" y="46"/>
                    <a:pt x="0" y="46"/>
                    <a:pt x="0" y="69"/>
                  </a:cubicBezTo>
                  <a:cubicBezTo>
                    <a:pt x="0" y="91"/>
                    <a:pt x="0" y="114"/>
                    <a:pt x="0" y="160"/>
                  </a:cubicBezTo>
                  <a:cubicBezTo>
                    <a:pt x="23" y="183"/>
                    <a:pt x="23" y="206"/>
                    <a:pt x="23" y="228"/>
                  </a:cubicBezTo>
                  <a:cubicBezTo>
                    <a:pt x="23" y="274"/>
                    <a:pt x="46" y="297"/>
                    <a:pt x="69" y="342"/>
                  </a:cubicBezTo>
                  <a:cubicBezTo>
                    <a:pt x="114" y="434"/>
                    <a:pt x="183" y="525"/>
                    <a:pt x="251" y="571"/>
                  </a:cubicBezTo>
                  <a:cubicBezTo>
                    <a:pt x="274" y="616"/>
                    <a:pt x="320" y="639"/>
                    <a:pt x="343" y="662"/>
                  </a:cubicBezTo>
                  <a:cubicBezTo>
                    <a:pt x="388" y="685"/>
                    <a:pt x="434" y="685"/>
                    <a:pt x="480" y="708"/>
                  </a:cubicBezTo>
                  <a:lnTo>
                    <a:pt x="662" y="708"/>
                  </a:lnTo>
                  <a:cubicBezTo>
                    <a:pt x="708" y="708"/>
                    <a:pt x="731" y="708"/>
                    <a:pt x="776" y="685"/>
                  </a:cubicBezTo>
                  <a:cubicBezTo>
                    <a:pt x="776" y="685"/>
                    <a:pt x="799" y="662"/>
                    <a:pt x="799" y="662"/>
                  </a:cubicBezTo>
                  <a:cubicBezTo>
                    <a:pt x="822" y="639"/>
                    <a:pt x="822" y="616"/>
                    <a:pt x="799" y="594"/>
                  </a:cubicBezTo>
                  <a:cubicBezTo>
                    <a:pt x="799" y="594"/>
                    <a:pt x="776" y="571"/>
                    <a:pt x="776" y="571"/>
                  </a:cubicBezTo>
                  <a:cubicBezTo>
                    <a:pt x="769" y="563"/>
                    <a:pt x="761" y="561"/>
                    <a:pt x="753" y="561"/>
                  </a:cubicBezTo>
                  <a:cubicBezTo>
                    <a:pt x="738" y="561"/>
                    <a:pt x="723" y="571"/>
                    <a:pt x="708" y="571"/>
                  </a:cubicBezTo>
                  <a:lnTo>
                    <a:pt x="502" y="571"/>
                  </a:lnTo>
                  <a:cubicBezTo>
                    <a:pt x="480" y="571"/>
                    <a:pt x="457" y="548"/>
                    <a:pt x="434" y="548"/>
                  </a:cubicBezTo>
                  <a:cubicBezTo>
                    <a:pt x="411" y="525"/>
                    <a:pt x="388" y="525"/>
                    <a:pt x="365" y="502"/>
                  </a:cubicBezTo>
                  <a:lnTo>
                    <a:pt x="365" y="502"/>
                  </a:lnTo>
                  <a:cubicBezTo>
                    <a:pt x="352" y="489"/>
                    <a:pt x="343" y="479"/>
                    <a:pt x="343" y="479"/>
                  </a:cubicBezTo>
                  <a:cubicBezTo>
                    <a:pt x="320" y="457"/>
                    <a:pt x="297" y="457"/>
                    <a:pt x="274" y="434"/>
                  </a:cubicBezTo>
                  <a:cubicBezTo>
                    <a:pt x="274" y="411"/>
                    <a:pt x="251" y="388"/>
                    <a:pt x="251" y="388"/>
                  </a:cubicBezTo>
                  <a:cubicBezTo>
                    <a:pt x="228" y="365"/>
                    <a:pt x="228" y="342"/>
                    <a:pt x="206" y="320"/>
                  </a:cubicBezTo>
                  <a:cubicBezTo>
                    <a:pt x="206" y="320"/>
                    <a:pt x="183" y="297"/>
                    <a:pt x="183" y="274"/>
                  </a:cubicBezTo>
                  <a:cubicBezTo>
                    <a:pt x="183" y="251"/>
                    <a:pt x="160" y="228"/>
                    <a:pt x="160" y="206"/>
                  </a:cubicBezTo>
                  <a:cubicBezTo>
                    <a:pt x="160" y="183"/>
                    <a:pt x="160" y="160"/>
                    <a:pt x="137" y="137"/>
                  </a:cubicBezTo>
                  <a:cubicBezTo>
                    <a:pt x="137" y="114"/>
                    <a:pt x="137" y="91"/>
                    <a:pt x="137" y="69"/>
                  </a:cubicBezTo>
                  <a:cubicBezTo>
                    <a:pt x="137" y="46"/>
                    <a:pt x="137" y="23"/>
                    <a:pt x="114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2240313" y="2486586"/>
              <a:ext cx="101939" cy="71903"/>
            </a:xfrm>
            <a:custGeom>
              <a:rect b="b" l="l" r="r" t="t"/>
              <a:pathLst>
                <a:path extrusionOk="0" h="1015" w="1439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23" y="69"/>
                    <a:pt x="1" y="115"/>
                    <a:pt x="1" y="138"/>
                  </a:cubicBezTo>
                  <a:cubicBezTo>
                    <a:pt x="1" y="183"/>
                    <a:pt x="1" y="229"/>
                    <a:pt x="1" y="275"/>
                  </a:cubicBezTo>
                  <a:cubicBezTo>
                    <a:pt x="1" y="297"/>
                    <a:pt x="1" y="343"/>
                    <a:pt x="23" y="389"/>
                  </a:cubicBezTo>
                  <a:cubicBezTo>
                    <a:pt x="23" y="412"/>
                    <a:pt x="46" y="457"/>
                    <a:pt x="69" y="480"/>
                  </a:cubicBezTo>
                  <a:cubicBezTo>
                    <a:pt x="92" y="526"/>
                    <a:pt x="115" y="571"/>
                    <a:pt x="138" y="594"/>
                  </a:cubicBezTo>
                  <a:cubicBezTo>
                    <a:pt x="160" y="640"/>
                    <a:pt x="206" y="663"/>
                    <a:pt x="229" y="685"/>
                  </a:cubicBezTo>
                  <a:cubicBezTo>
                    <a:pt x="297" y="754"/>
                    <a:pt x="389" y="800"/>
                    <a:pt x="457" y="868"/>
                  </a:cubicBezTo>
                  <a:cubicBezTo>
                    <a:pt x="548" y="914"/>
                    <a:pt x="640" y="937"/>
                    <a:pt x="731" y="982"/>
                  </a:cubicBezTo>
                  <a:cubicBezTo>
                    <a:pt x="822" y="1005"/>
                    <a:pt x="914" y="1005"/>
                    <a:pt x="1005" y="1005"/>
                  </a:cubicBezTo>
                  <a:cubicBezTo>
                    <a:pt x="1025" y="1012"/>
                    <a:pt x="1047" y="1014"/>
                    <a:pt x="1070" y="1014"/>
                  </a:cubicBezTo>
                  <a:cubicBezTo>
                    <a:pt x="1125" y="1014"/>
                    <a:pt x="1185" y="998"/>
                    <a:pt x="1233" y="982"/>
                  </a:cubicBezTo>
                  <a:cubicBezTo>
                    <a:pt x="1279" y="959"/>
                    <a:pt x="1302" y="959"/>
                    <a:pt x="1347" y="937"/>
                  </a:cubicBezTo>
                  <a:cubicBezTo>
                    <a:pt x="1370" y="914"/>
                    <a:pt x="1393" y="891"/>
                    <a:pt x="1416" y="845"/>
                  </a:cubicBezTo>
                  <a:cubicBezTo>
                    <a:pt x="1439" y="845"/>
                    <a:pt x="1439" y="822"/>
                    <a:pt x="1439" y="800"/>
                  </a:cubicBezTo>
                  <a:cubicBezTo>
                    <a:pt x="1439" y="777"/>
                    <a:pt x="1439" y="777"/>
                    <a:pt x="1416" y="754"/>
                  </a:cubicBezTo>
                  <a:cubicBezTo>
                    <a:pt x="1401" y="754"/>
                    <a:pt x="1396" y="744"/>
                    <a:pt x="1387" y="744"/>
                  </a:cubicBezTo>
                  <a:cubicBezTo>
                    <a:pt x="1383" y="744"/>
                    <a:pt x="1378" y="746"/>
                    <a:pt x="1370" y="754"/>
                  </a:cubicBezTo>
                  <a:cubicBezTo>
                    <a:pt x="1347" y="754"/>
                    <a:pt x="1325" y="754"/>
                    <a:pt x="1325" y="777"/>
                  </a:cubicBezTo>
                  <a:lnTo>
                    <a:pt x="1302" y="777"/>
                  </a:lnTo>
                  <a:cubicBezTo>
                    <a:pt x="1279" y="800"/>
                    <a:pt x="1256" y="822"/>
                    <a:pt x="1233" y="822"/>
                  </a:cubicBezTo>
                  <a:cubicBezTo>
                    <a:pt x="1210" y="845"/>
                    <a:pt x="1188" y="845"/>
                    <a:pt x="1142" y="868"/>
                  </a:cubicBezTo>
                  <a:lnTo>
                    <a:pt x="1005" y="868"/>
                  </a:lnTo>
                  <a:cubicBezTo>
                    <a:pt x="937" y="868"/>
                    <a:pt x="845" y="868"/>
                    <a:pt x="777" y="845"/>
                  </a:cubicBezTo>
                  <a:cubicBezTo>
                    <a:pt x="685" y="822"/>
                    <a:pt x="594" y="777"/>
                    <a:pt x="503" y="731"/>
                  </a:cubicBezTo>
                  <a:cubicBezTo>
                    <a:pt x="412" y="685"/>
                    <a:pt x="343" y="617"/>
                    <a:pt x="297" y="549"/>
                  </a:cubicBezTo>
                  <a:lnTo>
                    <a:pt x="275" y="549"/>
                  </a:lnTo>
                  <a:cubicBezTo>
                    <a:pt x="252" y="503"/>
                    <a:pt x="206" y="457"/>
                    <a:pt x="183" y="412"/>
                  </a:cubicBezTo>
                  <a:cubicBezTo>
                    <a:pt x="160" y="366"/>
                    <a:pt x="160" y="343"/>
                    <a:pt x="138" y="297"/>
                  </a:cubicBezTo>
                  <a:cubicBezTo>
                    <a:pt x="138" y="252"/>
                    <a:pt x="138" y="229"/>
                    <a:pt x="138" y="206"/>
                  </a:cubicBezTo>
                  <a:cubicBezTo>
                    <a:pt x="138" y="183"/>
                    <a:pt x="138" y="161"/>
                    <a:pt x="138" y="115"/>
                  </a:cubicBezTo>
                  <a:cubicBezTo>
                    <a:pt x="138" y="115"/>
                    <a:pt x="138" y="92"/>
                    <a:pt x="160" y="92"/>
                  </a:cubicBezTo>
                  <a:cubicBezTo>
                    <a:pt x="160" y="46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1024458" y="431512"/>
              <a:ext cx="228034" cy="234551"/>
            </a:xfrm>
            <a:custGeom>
              <a:rect b="b" l="l" r="r" t="t"/>
              <a:pathLst>
                <a:path extrusionOk="0" h="3311" w="3219">
                  <a:moveTo>
                    <a:pt x="1324" y="1"/>
                  </a:moveTo>
                  <a:cubicBezTo>
                    <a:pt x="1233" y="1"/>
                    <a:pt x="1164" y="24"/>
                    <a:pt x="1073" y="46"/>
                  </a:cubicBezTo>
                  <a:cubicBezTo>
                    <a:pt x="982" y="69"/>
                    <a:pt x="890" y="115"/>
                    <a:pt x="776" y="206"/>
                  </a:cubicBezTo>
                  <a:cubicBezTo>
                    <a:pt x="662" y="275"/>
                    <a:pt x="571" y="366"/>
                    <a:pt x="457" y="457"/>
                  </a:cubicBezTo>
                  <a:cubicBezTo>
                    <a:pt x="365" y="571"/>
                    <a:pt x="274" y="663"/>
                    <a:pt x="205" y="800"/>
                  </a:cubicBezTo>
                  <a:cubicBezTo>
                    <a:pt x="137" y="891"/>
                    <a:pt x="91" y="1005"/>
                    <a:pt x="46" y="1142"/>
                  </a:cubicBezTo>
                  <a:cubicBezTo>
                    <a:pt x="23" y="1233"/>
                    <a:pt x="0" y="1348"/>
                    <a:pt x="0" y="1507"/>
                  </a:cubicBezTo>
                  <a:cubicBezTo>
                    <a:pt x="0" y="1713"/>
                    <a:pt x="46" y="1964"/>
                    <a:pt x="137" y="2192"/>
                  </a:cubicBezTo>
                  <a:cubicBezTo>
                    <a:pt x="251" y="2443"/>
                    <a:pt x="457" y="2694"/>
                    <a:pt x="708" y="2900"/>
                  </a:cubicBezTo>
                  <a:cubicBezTo>
                    <a:pt x="822" y="2991"/>
                    <a:pt x="959" y="3082"/>
                    <a:pt x="1096" y="3151"/>
                  </a:cubicBezTo>
                  <a:cubicBezTo>
                    <a:pt x="1255" y="3196"/>
                    <a:pt x="1392" y="3265"/>
                    <a:pt x="1575" y="3288"/>
                  </a:cubicBezTo>
                  <a:cubicBezTo>
                    <a:pt x="1666" y="3310"/>
                    <a:pt x="1780" y="3310"/>
                    <a:pt x="1895" y="3310"/>
                  </a:cubicBezTo>
                  <a:lnTo>
                    <a:pt x="2031" y="3310"/>
                  </a:lnTo>
                  <a:cubicBezTo>
                    <a:pt x="2214" y="3310"/>
                    <a:pt x="2374" y="3265"/>
                    <a:pt x="2556" y="3196"/>
                  </a:cubicBezTo>
                  <a:cubicBezTo>
                    <a:pt x="2648" y="3174"/>
                    <a:pt x="2739" y="3128"/>
                    <a:pt x="2808" y="3082"/>
                  </a:cubicBezTo>
                  <a:cubicBezTo>
                    <a:pt x="2876" y="3037"/>
                    <a:pt x="2945" y="2991"/>
                    <a:pt x="3013" y="2900"/>
                  </a:cubicBezTo>
                  <a:cubicBezTo>
                    <a:pt x="3059" y="2854"/>
                    <a:pt x="3104" y="2785"/>
                    <a:pt x="3150" y="2694"/>
                  </a:cubicBezTo>
                  <a:cubicBezTo>
                    <a:pt x="3173" y="2649"/>
                    <a:pt x="3173" y="2626"/>
                    <a:pt x="3196" y="2580"/>
                  </a:cubicBezTo>
                  <a:cubicBezTo>
                    <a:pt x="3218" y="2534"/>
                    <a:pt x="3218" y="2466"/>
                    <a:pt x="3218" y="2420"/>
                  </a:cubicBezTo>
                  <a:cubicBezTo>
                    <a:pt x="3218" y="2397"/>
                    <a:pt x="3218" y="2397"/>
                    <a:pt x="3218" y="2375"/>
                  </a:cubicBezTo>
                  <a:cubicBezTo>
                    <a:pt x="3218" y="2352"/>
                    <a:pt x="3218" y="2352"/>
                    <a:pt x="3218" y="2329"/>
                  </a:cubicBezTo>
                  <a:cubicBezTo>
                    <a:pt x="3196" y="2329"/>
                    <a:pt x="3196" y="2306"/>
                    <a:pt x="3173" y="2306"/>
                  </a:cubicBezTo>
                  <a:cubicBezTo>
                    <a:pt x="3104" y="2261"/>
                    <a:pt x="3059" y="2215"/>
                    <a:pt x="3013" y="2169"/>
                  </a:cubicBezTo>
                  <a:cubicBezTo>
                    <a:pt x="2876" y="2009"/>
                    <a:pt x="2762" y="1804"/>
                    <a:pt x="2671" y="1644"/>
                  </a:cubicBezTo>
                  <a:cubicBezTo>
                    <a:pt x="2625" y="1530"/>
                    <a:pt x="2556" y="1416"/>
                    <a:pt x="2511" y="1279"/>
                  </a:cubicBezTo>
                  <a:cubicBezTo>
                    <a:pt x="2374" y="1028"/>
                    <a:pt x="2260" y="777"/>
                    <a:pt x="2100" y="549"/>
                  </a:cubicBezTo>
                  <a:cubicBezTo>
                    <a:pt x="1986" y="366"/>
                    <a:pt x="1872" y="229"/>
                    <a:pt x="1758" y="138"/>
                  </a:cubicBezTo>
                  <a:cubicBezTo>
                    <a:pt x="1689" y="92"/>
                    <a:pt x="1621" y="69"/>
                    <a:pt x="1552" y="46"/>
                  </a:cubicBezTo>
                  <a:cubicBezTo>
                    <a:pt x="1484" y="1"/>
                    <a:pt x="1415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744721" y="531747"/>
              <a:ext cx="1034902" cy="920141"/>
            </a:xfrm>
            <a:custGeom>
              <a:rect b="b" l="l" r="r" t="t"/>
              <a:pathLst>
                <a:path extrusionOk="0" h="12989" w="14609">
                  <a:moveTo>
                    <a:pt x="8240" y="1"/>
                  </a:moveTo>
                  <a:cubicBezTo>
                    <a:pt x="8149" y="1"/>
                    <a:pt x="8080" y="24"/>
                    <a:pt x="8058" y="69"/>
                  </a:cubicBezTo>
                  <a:cubicBezTo>
                    <a:pt x="8012" y="115"/>
                    <a:pt x="7989" y="184"/>
                    <a:pt x="7989" y="252"/>
                  </a:cubicBezTo>
                  <a:lnTo>
                    <a:pt x="7943" y="229"/>
                  </a:lnTo>
                  <a:cubicBezTo>
                    <a:pt x="7898" y="206"/>
                    <a:pt x="7829" y="184"/>
                    <a:pt x="7784" y="161"/>
                  </a:cubicBezTo>
                  <a:cubicBezTo>
                    <a:pt x="7692" y="115"/>
                    <a:pt x="7578" y="69"/>
                    <a:pt x="7464" y="69"/>
                  </a:cubicBezTo>
                  <a:cubicBezTo>
                    <a:pt x="7396" y="69"/>
                    <a:pt x="7350" y="92"/>
                    <a:pt x="7304" y="115"/>
                  </a:cubicBezTo>
                  <a:cubicBezTo>
                    <a:pt x="7259" y="138"/>
                    <a:pt x="7213" y="184"/>
                    <a:pt x="7190" y="229"/>
                  </a:cubicBezTo>
                  <a:cubicBezTo>
                    <a:pt x="7145" y="298"/>
                    <a:pt x="7099" y="366"/>
                    <a:pt x="7099" y="480"/>
                  </a:cubicBezTo>
                  <a:cubicBezTo>
                    <a:pt x="6779" y="503"/>
                    <a:pt x="6460" y="617"/>
                    <a:pt x="6140" y="777"/>
                  </a:cubicBezTo>
                  <a:cubicBezTo>
                    <a:pt x="5798" y="960"/>
                    <a:pt x="5478" y="1188"/>
                    <a:pt x="5227" y="1370"/>
                  </a:cubicBezTo>
                  <a:cubicBezTo>
                    <a:pt x="5136" y="1439"/>
                    <a:pt x="5067" y="1507"/>
                    <a:pt x="4999" y="1553"/>
                  </a:cubicBezTo>
                  <a:lnTo>
                    <a:pt x="4816" y="1690"/>
                  </a:lnTo>
                  <a:cubicBezTo>
                    <a:pt x="4634" y="1827"/>
                    <a:pt x="4451" y="1964"/>
                    <a:pt x="4269" y="2101"/>
                  </a:cubicBezTo>
                  <a:cubicBezTo>
                    <a:pt x="3972" y="2329"/>
                    <a:pt x="3652" y="2535"/>
                    <a:pt x="3356" y="2763"/>
                  </a:cubicBezTo>
                  <a:lnTo>
                    <a:pt x="3219" y="2854"/>
                  </a:lnTo>
                  <a:cubicBezTo>
                    <a:pt x="2511" y="3356"/>
                    <a:pt x="1826" y="3858"/>
                    <a:pt x="1142" y="4429"/>
                  </a:cubicBezTo>
                  <a:cubicBezTo>
                    <a:pt x="1073" y="4475"/>
                    <a:pt x="982" y="4543"/>
                    <a:pt x="913" y="4612"/>
                  </a:cubicBezTo>
                  <a:cubicBezTo>
                    <a:pt x="845" y="4680"/>
                    <a:pt x="776" y="4749"/>
                    <a:pt x="708" y="4840"/>
                  </a:cubicBezTo>
                  <a:cubicBezTo>
                    <a:pt x="548" y="5000"/>
                    <a:pt x="434" y="5159"/>
                    <a:pt x="320" y="5319"/>
                  </a:cubicBezTo>
                  <a:cubicBezTo>
                    <a:pt x="251" y="5411"/>
                    <a:pt x="160" y="5548"/>
                    <a:pt x="114" y="5684"/>
                  </a:cubicBezTo>
                  <a:cubicBezTo>
                    <a:pt x="69" y="5799"/>
                    <a:pt x="46" y="5913"/>
                    <a:pt x="92" y="6027"/>
                  </a:cubicBezTo>
                  <a:cubicBezTo>
                    <a:pt x="114" y="6073"/>
                    <a:pt x="137" y="6095"/>
                    <a:pt x="183" y="6141"/>
                  </a:cubicBezTo>
                  <a:cubicBezTo>
                    <a:pt x="251" y="6187"/>
                    <a:pt x="320" y="6209"/>
                    <a:pt x="365" y="6209"/>
                  </a:cubicBezTo>
                  <a:cubicBezTo>
                    <a:pt x="411" y="6232"/>
                    <a:pt x="434" y="6232"/>
                    <a:pt x="480" y="6232"/>
                  </a:cubicBezTo>
                  <a:cubicBezTo>
                    <a:pt x="502" y="6232"/>
                    <a:pt x="525" y="6232"/>
                    <a:pt x="548" y="6209"/>
                  </a:cubicBezTo>
                  <a:lnTo>
                    <a:pt x="548" y="6209"/>
                  </a:lnTo>
                  <a:cubicBezTo>
                    <a:pt x="457" y="6324"/>
                    <a:pt x="365" y="6438"/>
                    <a:pt x="297" y="6552"/>
                  </a:cubicBezTo>
                  <a:cubicBezTo>
                    <a:pt x="114" y="6803"/>
                    <a:pt x="23" y="7054"/>
                    <a:pt x="23" y="7282"/>
                  </a:cubicBezTo>
                  <a:cubicBezTo>
                    <a:pt x="0" y="7533"/>
                    <a:pt x="114" y="7784"/>
                    <a:pt x="274" y="7944"/>
                  </a:cubicBezTo>
                  <a:cubicBezTo>
                    <a:pt x="365" y="8013"/>
                    <a:pt x="457" y="8058"/>
                    <a:pt x="571" y="8081"/>
                  </a:cubicBezTo>
                  <a:cubicBezTo>
                    <a:pt x="617" y="8104"/>
                    <a:pt x="639" y="8104"/>
                    <a:pt x="685" y="8104"/>
                  </a:cubicBezTo>
                  <a:lnTo>
                    <a:pt x="753" y="8104"/>
                  </a:lnTo>
                  <a:cubicBezTo>
                    <a:pt x="776" y="8104"/>
                    <a:pt x="822" y="8081"/>
                    <a:pt x="868" y="8058"/>
                  </a:cubicBezTo>
                  <a:cubicBezTo>
                    <a:pt x="1005" y="8424"/>
                    <a:pt x="1164" y="8743"/>
                    <a:pt x="1347" y="9040"/>
                  </a:cubicBezTo>
                  <a:cubicBezTo>
                    <a:pt x="1438" y="9200"/>
                    <a:pt x="1552" y="9359"/>
                    <a:pt x="1689" y="9519"/>
                  </a:cubicBezTo>
                  <a:cubicBezTo>
                    <a:pt x="1758" y="9633"/>
                    <a:pt x="1849" y="9725"/>
                    <a:pt x="1940" y="9816"/>
                  </a:cubicBezTo>
                  <a:cubicBezTo>
                    <a:pt x="1986" y="9861"/>
                    <a:pt x="2032" y="9930"/>
                    <a:pt x="2077" y="9976"/>
                  </a:cubicBezTo>
                  <a:cubicBezTo>
                    <a:pt x="2351" y="10318"/>
                    <a:pt x="2602" y="10660"/>
                    <a:pt x="2808" y="10957"/>
                  </a:cubicBezTo>
                  <a:lnTo>
                    <a:pt x="2945" y="11140"/>
                  </a:lnTo>
                  <a:lnTo>
                    <a:pt x="3150" y="11459"/>
                  </a:lnTo>
                  <a:cubicBezTo>
                    <a:pt x="3264" y="11642"/>
                    <a:pt x="3378" y="11802"/>
                    <a:pt x="3515" y="11961"/>
                  </a:cubicBezTo>
                  <a:cubicBezTo>
                    <a:pt x="3721" y="12212"/>
                    <a:pt x="3995" y="12441"/>
                    <a:pt x="4291" y="12623"/>
                  </a:cubicBezTo>
                  <a:cubicBezTo>
                    <a:pt x="4565" y="12783"/>
                    <a:pt x="4885" y="12920"/>
                    <a:pt x="5227" y="12966"/>
                  </a:cubicBezTo>
                  <a:cubicBezTo>
                    <a:pt x="5364" y="12989"/>
                    <a:pt x="5501" y="12989"/>
                    <a:pt x="5638" y="12989"/>
                  </a:cubicBezTo>
                  <a:lnTo>
                    <a:pt x="5752" y="12989"/>
                  </a:lnTo>
                  <a:cubicBezTo>
                    <a:pt x="5958" y="12989"/>
                    <a:pt x="6140" y="12966"/>
                    <a:pt x="6323" y="12943"/>
                  </a:cubicBezTo>
                  <a:lnTo>
                    <a:pt x="6391" y="12920"/>
                  </a:lnTo>
                  <a:cubicBezTo>
                    <a:pt x="6597" y="12897"/>
                    <a:pt x="6802" y="12874"/>
                    <a:pt x="7008" y="12874"/>
                  </a:cubicBezTo>
                  <a:lnTo>
                    <a:pt x="7053" y="12874"/>
                  </a:lnTo>
                  <a:cubicBezTo>
                    <a:pt x="7167" y="12874"/>
                    <a:pt x="7282" y="12874"/>
                    <a:pt x="7396" y="12897"/>
                  </a:cubicBezTo>
                  <a:lnTo>
                    <a:pt x="7624" y="12897"/>
                  </a:lnTo>
                  <a:cubicBezTo>
                    <a:pt x="8103" y="12943"/>
                    <a:pt x="8628" y="12966"/>
                    <a:pt x="9130" y="12966"/>
                  </a:cubicBezTo>
                  <a:lnTo>
                    <a:pt x="9541" y="12966"/>
                  </a:lnTo>
                  <a:cubicBezTo>
                    <a:pt x="10158" y="12943"/>
                    <a:pt x="10705" y="12829"/>
                    <a:pt x="11162" y="12669"/>
                  </a:cubicBezTo>
                  <a:cubicBezTo>
                    <a:pt x="11436" y="12555"/>
                    <a:pt x="11664" y="12418"/>
                    <a:pt x="11892" y="12281"/>
                  </a:cubicBezTo>
                  <a:cubicBezTo>
                    <a:pt x="12006" y="12190"/>
                    <a:pt x="12120" y="12098"/>
                    <a:pt x="12189" y="12007"/>
                  </a:cubicBezTo>
                  <a:cubicBezTo>
                    <a:pt x="12257" y="11961"/>
                    <a:pt x="12303" y="11893"/>
                    <a:pt x="12349" y="11847"/>
                  </a:cubicBezTo>
                  <a:lnTo>
                    <a:pt x="12372" y="11779"/>
                  </a:lnTo>
                  <a:cubicBezTo>
                    <a:pt x="12440" y="11939"/>
                    <a:pt x="12509" y="12098"/>
                    <a:pt x="12623" y="12190"/>
                  </a:cubicBezTo>
                  <a:cubicBezTo>
                    <a:pt x="12691" y="12235"/>
                    <a:pt x="12782" y="12258"/>
                    <a:pt x="12851" y="12258"/>
                  </a:cubicBezTo>
                  <a:cubicBezTo>
                    <a:pt x="12897" y="12258"/>
                    <a:pt x="12942" y="12235"/>
                    <a:pt x="12965" y="12235"/>
                  </a:cubicBezTo>
                  <a:cubicBezTo>
                    <a:pt x="13056" y="12212"/>
                    <a:pt x="13125" y="12167"/>
                    <a:pt x="13216" y="12098"/>
                  </a:cubicBezTo>
                  <a:cubicBezTo>
                    <a:pt x="13262" y="12076"/>
                    <a:pt x="13285" y="12030"/>
                    <a:pt x="13307" y="12007"/>
                  </a:cubicBezTo>
                  <a:cubicBezTo>
                    <a:pt x="13353" y="11939"/>
                    <a:pt x="13376" y="11893"/>
                    <a:pt x="13399" y="11824"/>
                  </a:cubicBezTo>
                  <a:cubicBezTo>
                    <a:pt x="13444" y="11733"/>
                    <a:pt x="13490" y="11642"/>
                    <a:pt x="13513" y="11551"/>
                  </a:cubicBezTo>
                  <a:cubicBezTo>
                    <a:pt x="13536" y="11619"/>
                    <a:pt x="13581" y="11665"/>
                    <a:pt x="13627" y="11688"/>
                  </a:cubicBezTo>
                  <a:cubicBezTo>
                    <a:pt x="13673" y="11710"/>
                    <a:pt x="13741" y="11733"/>
                    <a:pt x="13787" y="11733"/>
                  </a:cubicBezTo>
                  <a:lnTo>
                    <a:pt x="13832" y="11733"/>
                  </a:lnTo>
                  <a:cubicBezTo>
                    <a:pt x="13901" y="11733"/>
                    <a:pt x="13969" y="11688"/>
                    <a:pt x="14038" y="11642"/>
                  </a:cubicBezTo>
                  <a:cubicBezTo>
                    <a:pt x="14175" y="11551"/>
                    <a:pt x="14266" y="11414"/>
                    <a:pt x="14380" y="11254"/>
                  </a:cubicBezTo>
                  <a:cubicBezTo>
                    <a:pt x="14403" y="11208"/>
                    <a:pt x="14449" y="11140"/>
                    <a:pt x="14472" y="11071"/>
                  </a:cubicBezTo>
                  <a:cubicBezTo>
                    <a:pt x="14517" y="11003"/>
                    <a:pt x="14540" y="10934"/>
                    <a:pt x="14563" y="10843"/>
                  </a:cubicBezTo>
                  <a:cubicBezTo>
                    <a:pt x="14586" y="10752"/>
                    <a:pt x="14608" y="10638"/>
                    <a:pt x="14608" y="10546"/>
                  </a:cubicBezTo>
                  <a:cubicBezTo>
                    <a:pt x="14608" y="10455"/>
                    <a:pt x="14608" y="10341"/>
                    <a:pt x="14608" y="10227"/>
                  </a:cubicBezTo>
                  <a:cubicBezTo>
                    <a:pt x="14586" y="9907"/>
                    <a:pt x="14540" y="9565"/>
                    <a:pt x="14472" y="9245"/>
                  </a:cubicBezTo>
                  <a:cubicBezTo>
                    <a:pt x="14449" y="9154"/>
                    <a:pt x="14426" y="9063"/>
                    <a:pt x="14403" y="8971"/>
                  </a:cubicBezTo>
                  <a:cubicBezTo>
                    <a:pt x="14266" y="8195"/>
                    <a:pt x="14289" y="7419"/>
                    <a:pt x="14289" y="6643"/>
                  </a:cubicBezTo>
                  <a:lnTo>
                    <a:pt x="14289" y="6392"/>
                  </a:lnTo>
                  <a:cubicBezTo>
                    <a:pt x="14289" y="5593"/>
                    <a:pt x="14266" y="4726"/>
                    <a:pt x="14038" y="3904"/>
                  </a:cubicBezTo>
                  <a:cubicBezTo>
                    <a:pt x="13947" y="3607"/>
                    <a:pt x="13810" y="3288"/>
                    <a:pt x="13650" y="3014"/>
                  </a:cubicBezTo>
                  <a:cubicBezTo>
                    <a:pt x="13490" y="2763"/>
                    <a:pt x="13307" y="2489"/>
                    <a:pt x="13056" y="2261"/>
                  </a:cubicBezTo>
                  <a:cubicBezTo>
                    <a:pt x="12645" y="1827"/>
                    <a:pt x="12120" y="1462"/>
                    <a:pt x="11481" y="1165"/>
                  </a:cubicBezTo>
                  <a:cubicBezTo>
                    <a:pt x="11162" y="1028"/>
                    <a:pt x="10819" y="891"/>
                    <a:pt x="10431" y="777"/>
                  </a:cubicBezTo>
                  <a:cubicBezTo>
                    <a:pt x="10249" y="709"/>
                    <a:pt x="10066" y="663"/>
                    <a:pt x="9884" y="640"/>
                  </a:cubicBezTo>
                  <a:cubicBezTo>
                    <a:pt x="9633" y="572"/>
                    <a:pt x="9381" y="503"/>
                    <a:pt x="9130" y="412"/>
                  </a:cubicBezTo>
                  <a:cubicBezTo>
                    <a:pt x="9039" y="389"/>
                    <a:pt x="8948" y="343"/>
                    <a:pt x="8856" y="298"/>
                  </a:cubicBezTo>
                  <a:cubicBezTo>
                    <a:pt x="8788" y="252"/>
                    <a:pt x="8720" y="229"/>
                    <a:pt x="8651" y="184"/>
                  </a:cubicBezTo>
                  <a:cubicBezTo>
                    <a:pt x="8514" y="92"/>
                    <a:pt x="8423" y="47"/>
                    <a:pt x="8331" y="24"/>
                  </a:cubicBezTo>
                  <a:cubicBezTo>
                    <a:pt x="8286" y="1"/>
                    <a:pt x="8263" y="1"/>
                    <a:pt x="82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1098838" y="716138"/>
              <a:ext cx="682402" cy="737374"/>
            </a:xfrm>
            <a:custGeom>
              <a:rect b="b" l="l" r="r" t="t"/>
              <a:pathLst>
                <a:path extrusionOk="0" h="10409" w="9633">
                  <a:moveTo>
                    <a:pt x="8377" y="0"/>
                  </a:moveTo>
                  <a:cubicBezTo>
                    <a:pt x="8377" y="91"/>
                    <a:pt x="8377" y="205"/>
                    <a:pt x="8377" y="320"/>
                  </a:cubicBezTo>
                  <a:cubicBezTo>
                    <a:pt x="8354" y="457"/>
                    <a:pt x="8354" y="616"/>
                    <a:pt x="8331" y="776"/>
                  </a:cubicBezTo>
                  <a:cubicBezTo>
                    <a:pt x="8308" y="936"/>
                    <a:pt x="8263" y="1096"/>
                    <a:pt x="8240" y="1278"/>
                  </a:cubicBezTo>
                  <a:cubicBezTo>
                    <a:pt x="8194" y="1598"/>
                    <a:pt x="8171" y="1940"/>
                    <a:pt x="8149" y="2260"/>
                  </a:cubicBezTo>
                  <a:cubicBezTo>
                    <a:pt x="8126" y="2579"/>
                    <a:pt x="8126" y="2899"/>
                    <a:pt x="8149" y="3218"/>
                  </a:cubicBezTo>
                  <a:cubicBezTo>
                    <a:pt x="8171" y="3538"/>
                    <a:pt x="8217" y="3858"/>
                    <a:pt x="8286" y="4177"/>
                  </a:cubicBezTo>
                  <a:cubicBezTo>
                    <a:pt x="8308" y="4360"/>
                    <a:pt x="8354" y="4519"/>
                    <a:pt x="8400" y="4702"/>
                  </a:cubicBezTo>
                  <a:cubicBezTo>
                    <a:pt x="8445" y="4839"/>
                    <a:pt x="8491" y="4976"/>
                    <a:pt x="8537" y="5090"/>
                  </a:cubicBezTo>
                  <a:cubicBezTo>
                    <a:pt x="8605" y="5318"/>
                    <a:pt x="8696" y="5524"/>
                    <a:pt x="8742" y="5752"/>
                  </a:cubicBezTo>
                  <a:cubicBezTo>
                    <a:pt x="8765" y="5866"/>
                    <a:pt x="8811" y="5957"/>
                    <a:pt x="8811" y="6072"/>
                  </a:cubicBezTo>
                  <a:cubicBezTo>
                    <a:pt x="8811" y="6117"/>
                    <a:pt x="8811" y="6186"/>
                    <a:pt x="8788" y="6231"/>
                  </a:cubicBezTo>
                  <a:cubicBezTo>
                    <a:pt x="8788" y="6254"/>
                    <a:pt x="8788" y="6300"/>
                    <a:pt x="8765" y="6345"/>
                  </a:cubicBezTo>
                  <a:cubicBezTo>
                    <a:pt x="8742" y="6345"/>
                    <a:pt x="8742" y="6368"/>
                    <a:pt x="8719" y="6391"/>
                  </a:cubicBezTo>
                  <a:cubicBezTo>
                    <a:pt x="8696" y="6414"/>
                    <a:pt x="8674" y="6437"/>
                    <a:pt x="8651" y="6460"/>
                  </a:cubicBezTo>
                  <a:cubicBezTo>
                    <a:pt x="8628" y="6482"/>
                    <a:pt x="8605" y="6505"/>
                    <a:pt x="8582" y="6505"/>
                  </a:cubicBezTo>
                  <a:cubicBezTo>
                    <a:pt x="8559" y="6505"/>
                    <a:pt x="8559" y="6528"/>
                    <a:pt x="8537" y="6528"/>
                  </a:cubicBezTo>
                  <a:cubicBezTo>
                    <a:pt x="8506" y="6528"/>
                    <a:pt x="8466" y="6538"/>
                    <a:pt x="8428" y="6538"/>
                  </a:cubicBezTo>
                  <a:cubicBezTo>
                    <a:pt x="8410" y="6538"/>
                    <a:pt x="8392" y="6536"/>
                    <a:pt x="8377" y="6528"/>
                  </a:cubicBezTo>
                  <a:cubicBezTo>
                    <a:pt x="8286" y="6528"/>
                    <a:pt x="8217" y="6505"/>
                    <a:pt x="8149" y="6482"/>
                  </a:cubicBezTo>
                  <a:cubicBezTo>
                    <a:pt x="8103" y="6460"/>
                    <a:pt x="8057" y="6460"/>
                    <a:pt x="8035" y="6460"/>
                  </a:cubicBezTo>
                  <a:lnTo>
                    <a:pt x="7989" y="6460"/>
                  </a:lnTo>
                  <a:cubicBezTo>
                    <a:pt x="7989" y="6460"/>
                    <a:pt x="7966" y="6460"/>
                    <a:pt x="7966" y="6482"/>
                  </a:cubicBezTo>
                  <a:cubicBezTo>
                    <a:pt x="7966" y="6505"/>
                    <a:pt x="7966" y="6528"/>
                    <a:pt x="7966" y="6551"/>
                  </a:cubicBezTo>
                  <a:cubicBezTo>
                    <a:pt x="7966" y="6597"/>
                    <a:pt x="7966" y="6642"/>
                    <a:pt x="7966" y="6665"/>
                  </a:cubicBezTo>
                  <a:cubicBezTo>
                    <a:pt x="7966" y="6688"/>
                    <a:pt x="7966" y="6734"/>
                    <a:pt x="7989" y="6756"/>
                  </a:cubicBezTo>
                  <a:cubicBezTo>
                    <a:pt x="7966" y="6734"/>
                    <a:pt x="7966" y="6734"/>
                    <a:pt x="7966" y="6734"/>
                  </a:cubicBezTo>
                  <a:lnTo>
                    <a:pt x="7966" y="6734"/>
                  </a:lnTo>
                  <a:cubicBezTo>
                    <a:pt x="8012" y="6848"/>
                    <a:pt x="8057" y="6985"/>
                    <a:pt x="8103" y="7099"/>
                  </a:cubicBezTo>
                  <a:cubicBezTo>
                    <a:pt x="8149" y="7213"/>
                    <a:pt x="8194" y="7327"/>
                    <a:pt x="8217" y="7464"/>
                  </a:cubicBezTo>
                  <a:cubicBezTo>
                    <a:pt x="8240" y="7510"/>
                    <a:pt x="8240" y="7555"/>
                    <a:pt x="8240" y="7601"/>
                  </a:cubicBezTo>
                  <a:cubicBezTo>
                    <a:pt x="8263" y="7624"/>
                    <a:pt x="8263" y="7669"/>
                    <a:pt x="8263" y="7692"/>
                  </a:cubicBezTo>
                  <a:cubicBezTo>
                    <a:pt x="8263" y="7783"/>
                    <a:pt x="8286" y="7852"/>
                    <a:pt x="8286" y="7943"/>
                  </a:cubicBezTo>
                  <a:cubicBezTo>
                    <a:pt x="8263" y="7989"/>
                    <a:pt x="8263" y="8035"/>
                    <a:pt x="8263" y="8080"/>
                  </a:cubicBezTo>
                  <a:cubicBezTo>
                    <a:pt x="8263" y="8126"/>
                    <a:pt x="8240" y="8149"/>
                    <a:pt x="8240" y="8172"/>
                  </a:cubicBezTo>
                  <a:cubicBezTo>
                    <a:pt x="8217" y="8194"/>
                    <a:pt x="8217" y="8217"/>
                    <a:pt x="8194" y="8240"/>
                  </a:cubicBezTo>
                  <a:cubicBezTo>
                    <a:pt x="8171" y="8263"/>
                    <a:pt x="8171" y="8263"/>
                    <a:pt x="8171" y="8263"/>
                  </a:cubicBezTo>
                  <a:cubicBezTo>
                    <a:pt x="8149" y="8286"/>
                    <a:pt x="8126" y="8286"/>
                    <a:pt x="8103" y="8308"/>
                  </a:cubicBezTo>
                  <a:cubicBezTo>
                    <a:pt x="8080" y="8308"/>
                    <a:pt x="8035" y="8331"/>
                    <a:pt x="7989" y="8331"/>
                  </a:cubicBezTo>
                  <a:cubicBezTo>
                    <a:pt x="7989" y="8331"/>
                    <a:pt x="7966" y="8308"/>
                    <a:pt x="7966" y="8308"/>
                  </a:cubicBezTo>
                  <a:cubicBezTo>
                    <a:pt x="7943" y="8308"/>
                    <a:pt x="7920" y="8308"/>
                    <a:pt x="7920" y="8286"/>
                  </a:cubicBezTo>
                  <a:cubicBezTo>
                    <a:pt x="7898" y="8286"/>
                    <a:pt x="7875" y="8263"/>
                    <a:pt x="7852" y="8240"/>
                  </a:cubicBezTo>
                  <a:cubicBezTo>
                    <a:pt x="7829" y="8217"/>
                    <a:pt x="7806" y="8194"/>
                    <a:pt x="7783" y="8172"/>
                  </a:cubicBezTo>
                  <a:cubicBezTo>
                    <a:pt x="7783" y="8149"/>
                    <a:pt x="7761" y="8149"/>
                    <a:pt x="7761" y="8126"/>
                  </a:cubicBezTo>
                  <a:lnTo>
                    <a:pt x="7738" y="8126"/>
                  </a:lnTo>
                  <a:cubicBezTo>
                    <a:pt x="7692" y="8103"/>
                    <a:pt x="7669" y="8103"/>
                    <a:pt x="7624" y="8103"/>
                  </a:cubicBezTo>
                  <a:lnTo>
                    <a:pt x="7510" y="8103"/>
                  </a:lnTo>
                  <a:cubicBezTo>
                    <a:pt x="7487" y="8126"/>
                    <a:pt x="7464" y="8126"/>
                    <a:pt x="7441" y="8149"/>
                  </a:cubicBezTo>
                  <a:cubicBezTo>
                    <a:pt x="7395" y="8149"/>
                    <a:pt x="7373" y="8172"/>
                    <a:pt x="7350" y="8194"/>
                  </a:cubicBezTo>
                  <a:cubicBezTo>
                    <a:pt x="7304" y="8240"/>
                    <a:pt x="7258" y="8308"/>
                    <a:pt x="7213" y="8354"/>
                  </a:cubicBezTo>
                  <a:cubicBezTo>
                    <a:pt x="7216" y="8354"/>
                    <a:pt x="7219" y="8354"/>
                    <a:pt x="7222" y="8353"/>
                  </a:cubicBezTo>
                  <a:lnTo>
                    <a:pt x="7222" y="8353"/>
                  </a:lnTo>
                  <a:cubicBezTo>
                    <a:pt x="7140" y="8483"/>
                    <a:pt x="7095" y="8612"/>
                    <a:pt x="7030" y="8742"/>
                  </a:cubicBezTo>
                  <a:cubicBezTo>
                    <a:pt x="6985" y="8811"/>
                    <a:pt x="6962" y="8879"/>
                    <a:pt x="6916" y="8948"/>
                  </a:cubicBezTo>
                  <a:cubicBezTo>
                    <a:pt x="6870" y="9016"/>
                    <a:pt x="6848" y="9062"/>
                    <a:pt x="6802" y="9107"/>
                  </a:cubicBezTo>
                  <a:cubicBezTo>
                    <a:pt x="6733" y="9176"/>
                    <a:pt x="6665" y="9244"/>
                    <a:pt x="6597" y="9313"/>
                  </a:cubicBezTo>
                  <a:cubicBezTo>
                    <a:pt x="6528" y="9358"/>
                    <a:pt x="6460" y="9427"/>
                    <a:pt x="6368" y="9473"/>
                  </a:cubicBezTo>
                  <a:cubicBezTo>
                    <a:pt x="6186" y="9587"/>
                    <a:pt x="6003" y="9678"/>
                    <a:pt x="5820" y="9724"/>
                  </a:cubicBezTo>
                  <a:cubicBezTo>
                    <a:pt x="5410" y="9861"/>
                    <a:pt x="4999" y="9906"/>
                    <a:pt x="4565" y="9929"/>
                  </a:cubicBezTo>
                  <a:cubicBezTo>
                    <a:pt x="4489" y="9937"/>
                    <a:pt x="4410" y="9939"/>
                    <a:pt x="4330" y="9939"/>
                  </a:cubicBezTo>
                  <a:cubicBezTo>
                    <a:pt x="4169" y="9939"/>
                    <a:pt x="4002" y="9929"/>
                    <a:pt x="3835" y="9929"/>
                  </a:cubicBezTo>
                  <a:cubicBezTo>
                    <a:pt x="3561" y="9906"/>
                    <a:pt x="3310" y="9883"/>
                    <a:pt x="3059" y="9861"/>
                  </a:cubicBezTo>
                  <a:lnTo>
                    <a:pt x="3036" y="9861"/>
                  </a:lnTo>
                  <a:cubicBezTo>
                    <a:pt x="2914" y="9861"/>
                    <a:pt x="2792" y="9850"/>
                    <a:pt x="2664" y="9850"/>
                  </a:cubicBezTo>
                  <a:cubicBezTo>
                    <a:pt x="2600" y="9850"/>
                    <a:pt x="2534" y="9853"/>
                    <a:pt x="2465" y="9861"/>
                  </a:cubicBezTo>
                  <a:cubicBezTo>
                    <a:pt x="2374" y="9861"/>
                    <a:pt x="2260" y="9861"/>
                    <a:pt x="2168" y="9883"/>
                  </a:cubicBezTo>
                  <a:cubicBezTo>
                    <a:pt x="2077" y="9906"/>
                    <a:pt x="2009" y="9906"/>
                    <a:pt x="1917" y="9929"/>
                  </a:cubicBezTo>
                  <a:lnTo>
                    <a:pt x="1940" y="9929"/>
                  </a:lnTo>
                  <a:cubicBezTo>
                    <a:pt x="1780" y="9952"/>
                    <a:pt x="1621" y="9998"/>
                    <a:pt x="1484" y="10043"/>
                  </a:cubicBezTo>
                  <a:cubicBezTo>
                    <a:pt x="1324" y="10089"/>
                    <a:pt x="1164" y="10134"/>
                    <a:pt x="1004" y="10180"/>
                  </a:cubicBezTo>
                  <a:cubicBezTo>
                    <a:pt x="867" y="10226"/>
                    <a:pt x="730" y="10249"/>
                    <a:pt x="571" y="10271"/>
                  </a:cubicBezTo>
                  <a:cubicBezTo>
                    <a:pt x="434" y="10294"/>
                    <a:pt x="297" y="10317"/>
                    <a:pt x="137" y="10317"/>
                  </a:cubicBezTo>
                  <a:lnTo>
                    <a:pt x="0" y="10317"/>
                  </a:lnTo>
                  <a:cubicBezTo>
                    <a:pt x="91" y="10340"/>
                    <a:pt x="160" y="10363"/>
                    <a:pt x="228" y="10363"/>
                  </a:cubicBezTo>
                  <a:cubicBezTo>
                    <a:pt x="365" y="10386"/>
                    <a:pt x="502" y="10408"/>
                    <a:pt x="639" y="10408"/>
                  </a:cubicBezTo>
                  <a:cubicBezTo>
                    <a:pt x="685" y="10408"/>
                    <a:pt x="730" y="10408"/>
                    <a:pt x="753" y="10386"/>
                  </a:cubicBezTo>
                  <a:cubicBezTo>
                    <a:pt x="936" y="10386"/>
                    <a:pt x="1141" y="10363"/>
                    <a:pt x="1324" y="10340"/>
                  </a:cubicBezTo>
                  <a:lnTo>
                    <a:pt x="1392" y="10317"/>
                  </a:lnTo>
                  <a:cubicBezTo>
                    <a:pt x="1598" y="10294"/>
                    <a:pt x="1803" y="10271"/>
                    <a:pt x="2009" y="10271"/>
                  </a:cubicBezTo>
                  <a:lnTo>
                    <a:pt x="2054" y="10271"/>
                  </a:lnTo>
                  <a:cubicBezTo>
                    <a:pt x="2168" y="10271"/>
                    <a:pt x="2283" y="10271"/>
                    <a:pt x="2397" y="10294"/>
                  </a:cubicBezTo>
                  <a:lnTo>
                    <a:pt x="2534" y="10294"/>
                  </a:lnTo>
                  <a:lnTo>
                    <a:pt x="2602" y="10317"/>
                  </a:lnTo>
                  <a:lnTo>
                    <a:pt x="2671" y="10317"/>
                  </a:lnTo>
                  <a:cubicBezTo>
                    <a:pt x="3127" y="10340"/>
                    <a:pt x="3629" y="10386"/>
                    <a:pt x="4131" y="10386"/>
                  </a:cubicBezTo>
                  <a:cubicBezTo>
                    <a:pt x="4268" y="10386"/>
                    <a:pt x="4405" y="10386"/>
                    <a:pt x="4542" y="10363"/>
                  </a:cubicBezTo>
                  <a:cubicBezTo>
                    <a:pt x="5159" y="10340"/>
                    <a:pt x="5706" y="10249"/>
                    <a:pt x="6163" y="10066"/>
                  </a:cubicBezTo>
                  <a:cubicBezTo>
                    <a:pt x="6414" y="9952"/>
                    <a:pt x="6665" y="9838"/>
                    <a:pt x="6893" y="9678"/>
                  </a:cubicBezTo>
                  <a:cubicBezTo>
                    <a:pt x="7007" y="9587"/>
                    <a:pt x="7121" y="9495"/>
                    <a:pt x="7213" y="9404"/>
                  </a:cubicBezTo>
                  <a:cubicBezTo>
                    <a:pt x="7236" y="9358"/>
                    <a:pt x="7281" y="9313"/>
                    <a:pt x="7327" y="9267"/>
                  </a:cubicBezTo>
                  <a:lnTo>
                    <a:pt x="7373" y="9199"/>
                  </a:lnTo>
                  <a:cubicBezTo>
                    <a:pt x="7418" y="9336"/>
                    <a:pt x="7487" y="9495"/>
                    <a:pt x="7624" y="9587"/>
                  </a:cubicBezTo>
                  <a:cubicBezTo>
                    <a:pt x="7692" y="9632"/>
                    <a:pt x="7783" y="9655"/>
                    <a:pt x="7852" y="9655"/>
                  </a:cubicBezTo>
                  <a:cubicBezTo>
                    <a:pt x="7898" y="9655"/>
                    <a:pt x="7943" y="9655"/>
                    <a:pt x="7966" y="9632"/>
                  </a:cubicBezTo>
                  <a:cubicBezTo>
                    <a:pt x="8057" y="9609"/>
                    <a:pt x="8149" y="9564"/>
                    <a:pt x="8217" y="9495"/>
                  </a:cubicBezTo>
                  <a:cubicBezTo>
                    <a:pt x="8263" y="9473"/>
                    <a:pt x="8286" y="9427"/>
                    <a:pt x="8308" y="9404"/>
                  </a:cubicBezTo>
                  <a:cubicBezTo>
                    <a:pt x="8354" y="9336"/>
                    <a:pt x="8377" y="9290"/>
                    <a:pt x="8400" y="9244"/>
                  </a:cubicBezTo>
                  <a:cubicBezTo>
                    <a:pt x="8445" y="9153"/>
                    <a:pt x="8491" y="9039"/>
                    <a:pt x="8514" y="8970"/>
                  </a:cubicBezTo>
                  <a:cubicBezTo>
                    <a:pt x="8537" y="9016"/>
                    <a:pt x="8582" y="9062"/>
                    <a:pt x="8628" y="9085"/>
                  </a:cubicBezTo>
                  <a:cubicBezTo>
                    <a:pt x="8674" y="9130"/>
                    <a:pt x="8742" y="9130"/>
                    <a:pt x="8788" y="9130"/>
                  </a:cubicBezTo>
                  <a:lnTo>
                    <a:pt x="8833" y="9130"/>
                  </a:lnTo>
                  <a:cubicBezTo>
                    <a:pt x="8902" y="9130"/>
                    <a:pt x="8970" y="9107"/>
                    <a:pt x="9039" y="9039"/>
                  </a:cubicBezTo>
                  <a:cubicBezTo>
                    <a:pt x="9176" y="8948"/>
                    <a:pt x="9290" y="8811"/>
                    <a:pt x="9381" y="8651"/>
                  </a:cubicBezTo>
                  <a:cubicBezTo>
                    <a:pt x="9427" y="8605"/>
                    <a:pt x="9450" y="8537"/>
                    <a:pt x="9495" y="8491"/>
                  </a:cubicBezTo>
                  <a:cubicBezTo>
                    <a:pt x="9518" y="8400"/>
                    <a:pt x="9564" y="8308"/>
                    <a:pt x="9564" y="8240"/>
                  </a:cubicBezTo>
                  <a:cubicBezTo>
                    <a:pt x="9587" y="8172"/>
                    <a:pt x="9609" y="8057"/>
                    <a:pt x="9609" y="7943"/>
                  </a:cubicBezTo>
                  <a:cubicBezTo>
                    <a:pt x="9632" y="7852"/>
                    <a:pt x="9632" y="7738"/>
                    <a:pt x="9609" y="7624"/>
                  </a:cubicBezTo>
                  <a:cubicBezTo>
                    <a:pt x="9609" y="7281"/>
                    <a:pt x="9541" y="6962"/>
                    <a:pt x="9473" y="6642"/>
                  </a:cubicBezTo>
                  <a:lnTo>
                    <a:pt x="9450" y="6551"/>
                  </a:lnTo>
                  <a:lnTo>
                    <a:pt x="9427" y="6368"/>
                  </a:lnTo>
                  <a:cubicBezTo>
                    <a:pt x="9267" y="5592"/>
                    <a:pt x="9290" y="4816"/>
                    <a:pt x="9290" y="4063"/>
                  </a:cubicBezTo>
                  <a:lnTo>
                    <a:pt x="9290" y="3789"/>
                  </a:lnTo>
                  <a:cubicBezTo>
                    <a:pt x="9290" y="2990"/>
                    <a:pt x="9290" y="2123"/>
                    <a:pt x="9039" y="1301"/>
                  </a:cubicBezTo>
                  <a:cubicBezTo>
                    <a:pt x="8948" y="1004"/>
                    <a:pt x="8833" y="708"/>
                    <a:pt x="8651" y="388"/>
                  </a:cubicBezTo>
                  <a:cubicBezTo>
                    <a:pt x="8559" y="274"/>
                    <a:pt x="8468" y="137"/>
                    <a:pt x="8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1648537" y="1291695"/>
              <a:ext cx="71" cy="1700"/>
            </a:xfrm>
            <a:custGeom>
              <a:rect b="b" l="l" r="r" t="t"/>
              <a:pathLst>
                <a:path extrusionOk="0" h="24" w="1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1061648" y="1086407"/>
              <a:ext cx="34003" cy="34003"/>
            </a:xfrm>
            <a:custGeom>
              <a:rect b="b" l="l" r="r" t="t"/>
              <a:pathLst>
                <a:path extrusionOk="0" h="480" w="480">
                  <a:moveTo>
                    <a:pt x="388" y="0"/>
                  </a:moveTo>
                  <a:cubicBezTo>
                    <a:pt x="365" y="0"/>
                    <a:pt x="342" y="23"/>
                    <a:pt x="320" y="23"/>
                  </a:cubicBezTo>
                  <a:lnTo>
                    <a:pt x="274" y="46"/>
                  </a:lnTo>
                  <a:cubicBezTo>
                    <a:pt x="251" y="69"/>
                    <a:pt x="228" y="69"/>
                    <a:pt x="205" y="91"/>
                  </a:cubicBezTo>
                  <a:cubicBezTo>
                    <a:pt x="160" y="114"/>
                    <a:pt x="160" y="160"/>
                    <a:pt x="183" y="183"/>
                  </a:cubicBezTo>
                  <a:cubicBezTo>
                    <a:pt x="183" y="205"/>
                    <a:pt x="205" y="228"/>
                    <a:pt x="228" y="228"/>
                  </a:cubicBezTo>
                  <a:lnTo>
                    <a:pt x="205" y="228"/>
                  </a:lnTo>
                  <a:cubicBezTo>
                    <a:pt x="205" y="228"/>
                    <a:pt x="183" y="228"/>
                    <a:pt x="160" y="251"/>
                  </a:cubicBezTo>
                  <a:cubicBezTo>
                    <a:pt x="114" y="274"/>
                    <a:pt x="68" y="320"/>
                    <a:pt x="23" y="365"/>
                  </a:cubicBezTo>
                  <a:cubicBezTo>
                    <a:pt x="0" y="365"/>
                    <a:pt x="0" y="388"/>
                    <a:pt x="0" y="411"/>
                  </a:cubicBezTo>
                  <a:cubicBezTo>
                    <a:pt x="0" y="434"/>
                    <a:pt x="0" y="434"/>
                    <a:pt x="23" y="457"/>
                  </a:cubicBezTo>
                  <a:cubicBezTo>
                    <a:pt x="23" y="479"/>
                    <a:pt x="46" y="479"/>
                    <a:pt x="68" y="479"/>
                  </a:cubicBezTo>
                  <a:cubicBezTo>
                    <a:pt x="91" y="479"/>
                    <a:pt x="114" y="479"/>
                    <a:pt x="114" y="457"/>
                  </a:cubicBezTo>
                  <a:cubicBezTo>
                    <a:pt x="137" y="434"/>
                    <a:pt x="160" y="411"/>
                    <a:pt x="183" y="411"/>
                  </a:cubicBezTo>
                  <a:cubicBezTo>
                    <a:pt x="228" y="365"/>
                    <a:pt x="251" y="365"/>
                    <a:pt x="274" y="342"/>
                  </a:cubicBezTo>
                  <a:cubicBezTo>
                    <a:pt x="297" y="342"/>
                    <a:pt x="320" y="342"/>
                    <a:pt x="342" y="320"/>
                  </a:cubicBezTo>
                  <a:cubicBezTo>
                    <a:pt x="365" y="320"/>
                    <a:pt x="388" y="297"/>
                    <a:pt x="388" y="297"/>
                  </a:cubicBezTo>
                  <a:cubicBezTo>
                    <a:pt x="411" y="274"/>
                    <a:pt x="411" y="251"/>
                    <a:pt x="388" y="228"/>
                  </a:cubicBezTo>
                  <a:cubicBezTo>
                    <a:pt x="388" y="205"/>
                    <a:pt x="365" y="183"/>
                    <a:pt x="320" y="183"/>
                  </a:cubicBezTo>
                  <a:cubicBezTo>
                    <a:pt x="342" y="183"/>
                    <a:pt x="365" y="160"/>
                    <a:pt x="388" y="160"/>
                  </a:cubicBezTo>
                  <a:lnTo>
                    <a:pt x="411" y="137"/>
                  </a:lnTo>
                  <a:cubicBezTo>
                    <a:pt x="434" y="137"/>
                    <a:pt x="457" y="137"/>
                    <a:pt x="457" y="114"/>
                  </a:cubicBezTo>
                  <a:cubicBezTo>
                    <a:pt x="479" y="91"/>
                    <a:pt x="479" y="69"/>
                    <a:pt x="479" y="46"/>
                  </a:cubicBezTo>
                  <a:cubicBezTo>
                    <a:pt x="457" y="23"/>
                    <a:pt x="457" y="23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1229746" y="1128414"/>
              <a:ext cx="24369" cy="25927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cubicBezTo>
                    <a:pt x="138" y="23"/>
                    <a:pt x="138" y="69"/>
                    <a:pt x="138" y="92"/>
                  </a:cubicBezTo>
                  <a:lnTo>
                    <a:pt x="138" y="69"/>
                  </a:lnTo>
                  <a:cubicBezTo>
                    <a:pt x="115" y="46"/>
                    <a:pt x="92" y="46"/>
                    <a:pt x="69" y="46"/>
                  </a:cubicBezTo>
                  <a:lnTo>
                    <a:pt x="24" y="46"/>
                  </a:lnTo>
                  <a:cubicBezTo>
                    <a:pt x="24" y="69"/>
                    <a:pt x="1" y="69"/>
                    <a:pt x="1" y="92"/>
                  </a:cubicBezTo>
                  <a:cubicBezTo>
                    <a:pt x="1" y="115"/>
                    <a:pt x="1" y="137"/>
                    <a:pt x="1" y="160"/>
                  </a:cubicBezTo>
                  <a:lnTo>
                    <a:pt x="24" y="183"/>
                  </a:lnTo>
                  <a:cubicBezTo>
                    <a:pt x="47" y="229"/>
                    <a:pt x="69" y="252"/>
                    <a:pt x="69" y="274"/>
                  </a:cubicBezTo>
                  <a:lnTo>
                    <a:pt x="92" y="320"/>
                  </a:lnTo>
                  <a:cubicBezTo>
                    <a:pt x="92" y="343"/>
                    <a:pt x="115" y="366"/>
                    <a:pt x="161" y="366"/>
                  </a:cubicBezTo>
                  <a:cubicBezTo>
                    <a:pt x="183" y="366"/>
                    <a:pt x="206" y="343"/>
                    <a:pt x="229" y="320"/>
                  </a:cubicBezTo>
                  <a:cubicBezTo>
                    <a:pt x="229" y="297"/>
                    <a:pt x="229" y="297"/>
                    <a:pt x="229" y="274"/>
                  </a:cubicBezTo>
                  <a:cubicBezTo>
                    <a:pt x="229" y="252"/>
                    <a:pt x="229" y="252"/>
                    <a:pt x="207" y="229"/>
                  </a:cubicBezTo>
                  <a:lnTo>
                    <a:pt x="207" y="229"/>
                  </a:lnTo>
                  <a:cubicBezTo>
                    <a:pt x="229" y="252"/>
                    <a:pt x="229" y="252"/>
                    <a:pt x="252" y="252"/>
                  </a:cubicBezTo>
                  <a:lnTo>
                    <a:pt x="320" y="252"/>
                  </a:lnTo>
                  <a:cubicBezTo>
                    <a:pt x="320" y="252"/>
                    <a:pt x="343" y="229"/>
                    <a:pt x="343" y="206"/>
                  </a:cubicBezTo>
                  <a:cubicBezTo>
                    <a:pt x="343" y="183"/>
                    <a:pt x="343" y="160"/>
                    <a:pt x="343" y="160"/>
                  </a:cubicBezTo>
                  <a:cubicBezTo>
                    <a:pt x="320" y="115"/>
                    <a:pt x="298" y="69"/>
                    <a:pt x="275" y="23"/>
                  </a:cubicBezTo>
                  <a:cubicBezTo>
                    <a:pt x="275" y="1"/>
                    <a:pt x="22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1220041" y="1146194"/>
              <a:ext cx="21110" cy="34003"/>
            </a:xfrm>
            <a:custGeom>
              <a:rect b="b" l="l" r="r" t="t"/>
              <a:pathLst>
                <a:path extrusionOk="0" h="480" w="298">
                  <a:moveTo>
                    <a:pt x="92" y="1"/>
                  </a:moveTo>
                  <a:cubicBezTo>
                    <a:pt x="69" y="1"/>
                    <a:pt x="69" y="1"/>
                    <a:pt x="47" y="23"/>
                  </a:cubicBezTo>
                  <a:cubicBezTo>
                    <a:pt x="24" y="23"/>
                    <a:pt x="24" y="46"/>
                    <a:pt x="24" y="69"/>
                  </a:cubicBezTo>
                  <a:cubicBezTo>
                    <a:pt x="1" y="69"/>
                    <a:pt x="1" y="115"/>
                    <a:pt x="24" y="115"/>
                  </a:cubicBezTo>
                  <a:cubicBezTo>
                    <a:pt x="47" y="138"/>
                    <a:pt x="69" y="160"/>
                    <a:pt x="69" y="183"/>
                  </a:cubicBezTo>
                  <a:cubicBezTo>
                    <a:pt x="92" y="206"/>
                    <a:pt x="92" y="229"/>
                    <a:pt x="115" y="252"/>
                  </a:cubicBezTo>
                  <a:cubicBezTo>
                    <a:pt x="115" y="274"/>
                    <a:pt x="115" y="297"/>
                    <a:pt x="115" y="297"/>
                  </a:cubicBezTo>
                  <a:cubicBezTo>
                    <a:pt x="138" y="320"/>
                    <a:pt x="138" y="343"/>
                    <a:pt x="138" y="366"/>
                  </a:cubicBezTo>
                  <a:lnTo>
                    <a:pt x="138" y="411"/>
                  </a:lnTo>
                  <a:cubicBezTo>
                    <a:pt x="138" y="434"/>
                    <a:pt x="161" y="457"/>
                    <a:pt x="161" y="457"/>
                  </a:cubicBezTo>
                  <a:cubicBezTo>
                    <a:pt x="184" y="480"/>
                    <a:pt x="206" y="480"/>
                    <a:pt x="229" y="480"/>
                  </a:cubicBezTo>
                  <a:cubicBezTo>
                    <a:pt x="229" y="480"/>
                    <a:pt x="252" y="480"/>
                    <a:pt x="275" y="457"/>
                  </a:cubicBezTo>
                  <a:cubicBezTo>
                    <a:pt x="275" y="457"/>
                    <a:pt x="298" y="434"/>
                    <a:pt x="298" y="411"/>
                  </a:cubicBezTo>
                  <a:lnTo>
                    <a:pt x="298" y="389"/>
                  </a:lnTo>
                  <a:lnTo>
                    <a:pt x="275" y="343"/>
                  </a:lnTo>
                  <a:lnTo>
                    <a:pt x="275" y="297"/>
                  </a:lnTo>
                  <a:cubicBezTo>
                    <a:pt x="275" y="274"/>
                    <a:pt x="252" y="252"/>
                    <a:pt x="252" y="206"/>
                  </a:cubicBezTo>
                  <a:cubicBezTo>
                    <a:pt x="229" y="160"/>
                    <a:pt x="206" y="115"/>
                    <a:pt x="161" y="46"/>
                  </a:cubicBezTo>
                  <a:cubicBezTo>
                    <a:pt x="138" y="23"/>
                    <a:pt x="115" y="23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864366" y="860010"/>
              <a:ext cx="304045" cy="252332"/>
            </a:xfrm>
            <a:custGeom>
              <a:rect b="b" l="l" r="r" t="t"/>
              <a:pathLst>
                <a:path extrusionOk="0" h="3562" w="4292">
                  <a:moveTo>
                    <a:pt x="3287" y="1"/>
                  </a:moveTo>
                  <a:cubicBezTo>
                    <a:pt x="3196" y="1"/>
                    <a:pt x="3105" y="23"/>
                    <a:pt x="3013" y="46"/>
                  </a:cubicBezTo>
                  <a:cubicBezTo>
                    <a:pt x="2922" y="69"/>
                    <a:pt x="2831" y="115"/>
                    <a:pt x="2762" y="160"/>
                  </a:cubicBezTo>
                  <a:cubicBezTo>
                    <a:pt x="2580" y="252"/>
                    <a:pt x="2420" y="389"/>
                    <a:pt x="2283" y="480"/>
                  </a:cubicBezTo>
                  <a:lnTo>
                    <a:pt x="2192" y="548"/>
                  </a:lnTo>
                  <a:cubicBezTo>
                    <a:pt x="2077" y="640"/>
                    <a:pt x="1963" y="731"/>
                    <a:pt x="1826" y="799"/>
                  </a:cubicBezTo>
                  <a:cubicBezTo>
                    <a:pt x="1621" y="914"/>
                    <a:pt x="1416" y="959"/>
                    <a:pt x="1187" y="1028"/>
                  </a:cubicBezTo>
                  <a:cubicBezTo>
                    <a:pt x="1096" y="1050"/>
                    <a:pt x="1005" y="1073"/>
                    <a:pt x="913" y="1119"/>
                  </a:cubicBezTo>
                  <a:cubicBezTo>
                    <a:pt x="776" y="1165"/>
                    <a:pt x="639" y="1210"/>
                    <a:pt x="525" y="1302"/>
                  </a:cubicBezTo>
                  <a:cubicBezTo>
                    <a:pt x="388" y="1370"/>
                    <a:pt x="251" y="1484"/>
                    <a:pt x="160" y="1621"/>
                  </a:cubicBezTo>
                  <a:cubicBezTo>
                    <a:pt x="92" y="1735"/>
                    <a:pt x="46" y="1849"/>
                    <a:pt x="23" y="1986"/>
                  </a:cubicBezTo>
                  <a:cubicBezTo>
                    <a:pt x="0" y="2032"/>
                    <a:pt x="0" y="2100"/>
                    <a:pt x="0" y="2169"/>
                  </a:cubicBezTo>
                  <a:cubicBezTo>
                    <a:pt x="0" y="2237"/>
                    <a:pt x="23" y="2306"/>
                    <a:pt x="46" y="2374"/>
                  </a:cubicBezTo>
                  <a:cubicBezTo>
                    <a:pt x="92" y="2625"/>
                    <a:pt x="251" y="2854"/>
                    <a:pt x="480" y="3059"/>
                  </a:cubicBezTo>
                  <a:cubicBezTo>
                    <a:pt x="571" y="3150"/>
                    <a:pt x="662" y="3219"/>
                    <a:pt x="799" y="3310"/>
                  </a:cubicBezTo>
                  <a:cubicBezTo>
                    <a:pt x="959" y="3401"/>
                    <a:pt x="1142" y="3470"/>
                    <a:pt x="1324" y="3516"/>
                  </a:cubicBezTo>
                  <a:cubicBezTo>
                    <a:pt x="1393" y="3538"/>
                    <a:pt x="1461" y="3538"/>
                    <a:pt x="1552" y="3561"/>
                  </a:cubicBezTo>
                  <a:lnTo>
                    <a:pt x="1781" y="3561"/>
                  </a:lnTo>
                  <a:cubicBezTo>
                    <a:pt x="1940" y="3561"/>
                    <a:pt x="2100" y="3538"/>
                    <a:pt x="2260" y="3493"/>
                  </a:cubicBezTo>
                  <a:cubicBezTo>
                    <a:pt x="2443" y="3424"/>
                    <a:pt x="2602" y="3333"/>
                    <a:pt x="2717" y="3265"/>
                  </a:cubicBezTo>
                  <a:cubicBezTo>
                    <a:pt x="2831" y="3196"/>
                    <a:pt x="2945" y="3105"/>
                    <a:pt x="3036" y="3036"/>
                  </a:cubicBezTo>
                  <a:cubicBezTo>
                    <a:pt x="3219" y="2876"/>
                    <a:pt x="3401" y="2694"/>
                    <a:pt x="3584" y="2488"/>
                  </a:cubicBezTo>
                  <a:cubicBezTo>
                    <a:pt x="3744" y="2306"/>
                    <a:pt x="3881" y="2123"/>
                    <a:pt x="4018" y="1918"/>
                  </a:cubicBezTo>
                  <a:cubicBezTo>
                    <a:pt x="4132" y="1690"/>
                    <a:pt x="4223" y="1461"/>
                    <a:pt x="4246" y="1256"/>
                  </a:cubicBezTo>
                  <a:cubicBezTo>
                    <a:pt x="4291" y="1028"/>
                    <a:pt x="4269" y="799"/>
                    <a:pt x="4177" y="594"/>
                  </a:cubicBezTo>
                  <a:cubicBezTo>
                    <a:pt x="4132" y="503"/>
                    <a:pt x="4063" y="389"/>
                    <a:pt x="3995" y="297"/>
                  </a:cubicBezTo>
                  <a:cubicBezTo>
                    <a:pt x="3949" y="252"/>
                    <a:pt x="3881" y="206"/>
                    <a:pt x="3835" y="160"/>
                  </a:cubicBezTo>
                  <a:cubicBezTo>
                    <a:pt x="3812" y="115"/>
                    <a:pt x="3789" y="115"/>
                    <a:pt x="3767" y="92"/>
                  </a:cubicBezTo>
                  <a:lnTo>
                    <a:pt x="3744" y="92"/>
                  </a:lnTo>
                  <a:lnTo>
                    <a:pt x="3721" y="69"/>
                  </a:lnTo>
                  <a:cubicBezTo>
                    <a:pt x="3698" y="69"/>
                    <a:pt x="3698" y="46"/>
                    <a:pt x="3675" y="46"/>
                  </a:cubicBezTo>
                  <a:lnTo>
                    <a:pt x="3630" y="46"/>
                  </a:lnTo>
                  <a:cubicBezTo>
                    <a:pt x="3607" y="23"/>
                    <a:pt x="3584" y="23"/>
                    <a:pt x="3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1299308" y="952170"/>
              <a:ext cx="237739" cy="341520"/>
            </a:xfrm>
            <a:custGeom>
              <a:rect b="b" l="l" r="r" t="t"/>
              <a:pathLst>
                <a:path extrusionOk="0" h="4821" w="3356">
                  <a:moveTo>
                    <a:pt x="1416" y="1"/>
                  </a:moveTo>
                  <a:cubicBezTo>
                    <a:pt x="1256" y="1"/>
                    <a:pt x="1142" y="46"/>
                    <a:pt x="1027" y="69"/>
                  </a:cubicBezTo>
                  <a:cubicBezTo>
                    <a:pt x="822" y="160"/>
                    <a:pt x="617" y="320"/>
                    <a:pt x="480" y="526"/>
                  </a:cubicBezTo>
                  <a:cubicBezTo>
                    <a:pt x="320" y="731"/>
                    <a:pt x="229" y="959"/>
                    <a:pt x="160" y="1210"/>
                  </a:cubicBezTo>
                  <a:cubicBezTo>
                    <a:pt x="92" y="1461"/>
                    <a:pt x="46" y="1735"/>
                    <a:pt x="23" y="1986"/>
                  </a:cubicBezTo>
                  <a:cubicBezTo>
                    <a:pt x="0" y="2283"/>
                    <a:pt x="0" y="2557"/>
                    <a:pt x="46" y="2831"/>
                  </a:cubicBezTo>
                  <a:cubicBezTo>
                    <a:pt x="46" y="2968"/>
                    <a:pt x="69" y="3105"/>
                    <a:pt x="92" y="3265"/>
                  </a:cubicBezTo>
                  <a:cubicBezTo>
                    <a:pt x="137" y="3402"/>
                    <a:pt x="183" y="3584"/>
                    <a:pt x="274" y="3767"/>
                  </a:cubicBezTo>
                  <a:cubicBezTo>
                    <a:pt x="366" y="3949"/>
                    <a:pt x="457" y="4086"/>
                    <a:pt x="594" y="4223"/>
                  </a:cubicBezTo>
                  <a:cubicBezTo>
                    <a:pt x="639" y="4269"/>
                    <a:pt x="708" y="4337"/>
                    <a:pt x="776" y="4383"/>
                  </a:cubicBezTo>
                  <a:cubicBezTo>
                    <a:pt x="845" y="4429"/>
                    <a:pt x="913" y="4474"/>
                    <a:pt x="982" y="4520"/>
                  </a:cubicBezTo>
                  <a:cubicBezTo>
                    <a:pt x="1164" y="4634"/>
                    <a:pt x="1347" y="4703"/>
                    <a:pt x="1530" y="4748"/>
                  </a:cubicBezTo>
                  <a:cubicBezTo>
                    <a:pt x="1712" y="4794"/>
                    <a:pt x="1849" y="4817"/>
                    <a:pt x="1986" y="4817"/>
                  </a:cubicBezTo>
                  <a:cubicBezTo>
                    <a:pt x="2027" y="4820"/>
                    <a:pt x="2067" y="4821"/>
                    <a:pt x="2107" y="4821"/>
                  </a:cubicBezTo>
                  <a:cubicBezTo>
                    <a:pt x="2380" y="4821"/>
                    <a:pt x="2634" y="4754"/>
                    <a:pt x="2854" y="4634"/>
                  </a:cubicBezTo>
                  <a:cubicBezTo>
                    <a:pt x="2922" y="4588"/>
                    <a:pt x="2990" y="4543"/>
                    <a:pt x="3036" y="4497"/>
                  </a:cubicBezTo>
                  <a:cubicBezTo>
                    <a:pt x="3082" y="4451"/>
                    <a:pt x="3127" y="4406"/>
                    <a:pt x="3173" y="4337"/>
                  </a:cubicBezTo>
                  <a:cubicBezTo>
                    <a:pt x="3242" y="4223"/>
                    <a:pt x="3310" y="4086"/>
                    <a:pt x="3333" y="3949"/>
                  </a:cubicBezTo>
                  <a:cubicBezTo>
                    <a:pt x="3356" y="3767"/>
                    <a:pt x="3356" y="3607"/>
                    <a:pt x="3310" y="3424"/>
                  </a:cubicBezTo>
                  <a:cubicBezTo>
                    <a:pt x="3264" y="3287"/>
                    <a:pt x="3219" y="3128"/>
                    <a:pt x="3150" y="2968"/>
                  </a:cubicBezTo>
                  <a:cubicBezTo>
                    <a:pt x="3105" y="2877"/>
                    <a:pt x="3036" y="2785"/>
                    <a:pt x="2990" y="2694"/>
                  </a:cubicBezTo>
                  <a:cubicBezTo>
                    <a:pt x="2876" y="2489"/>
                    <a:pt x="2762" y="2283"/>
                    <a:pt x="2671" y="2055"/>
                  </a:cubicBezTo>
                  <a:cubicBezTo>
                    <a:pt x="2648" y="1895"/>
                    <a:pt x="2625" y="1735"/>
                    <a:pt x="2602" y="1575"/>
                  </a:cubicBezTo>
                  <a:lnTo>
                    <a:pt x="2580" y="1461"/>
                  </a:lnTo>
                  <a:cubicBezTo>
                    <a:pt x="2557" y="1256"/>
                    <a:pt x="2511" y="1051"/>
                    <a:pt x="2443" y="845"/>
                  </a:cubicBezTo>
                  <a:cubicBezTo>
                    <a:pt x="2420" y="731"/>
                    <a:pt x="2397" y="640"/>
                    <a:pt x="2351" y="548"/>
                  </a:cubicBezTo>
                  <a:cubicBezTo>
                    <a:pt x="2306" y="457"/>
                    <a:pt x="2260" y="389"/>
                    <a:pt x="2192" y="297"/>
                  </a:cubicBezTo>
                  <a:cubicBezTo>
                    <a:pt x="2169" y="274"/>
                    <a:pt x="2146" y="252"/>
                    <a:pt x="2123" y="229"/>
                  </a:cubicBezTo>
                  <a:cubicBezTo>
                    <a:pt x="2077" y="183"/>
                    <a:pt x="2009" y="138"/>
                    <a:pt x="1963" y="115"/>
                  </a:cubicBezTo>
                  <a:cubicBezTo>
                    <a:pt x="1940" y="92"/>
                    <a:pt x="1918" y="69"/>
                    <a:pt x="1872" y="69"/>
                  </a:cubicBezTo>
                  <a:cubicBezTo>
                    <a:pt x="1872" y="46"/>
                    <a:pt x="1849" y="46"/>
                    <a:pt x="1849" y="46"/>
                  </a:cubicBezTo>
                  <a:cubicBezTo>
                    <a:pt x="1826" y="46"/>
                    <a:pt x="1804" y="23"/>
                    <a:pt x="1781" y="23"/>
                  </a:cubicBezTo>
                  <a:lnTo>
                    <a:pt x="1758" y="23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1038980" y="1139748"/>
              <a:ext cx="187655" cy="132612"/>
            </a:xfrm>
            <a:custGeom>
              <a:rect b="b" l="l" r="r" t="t"/>
              <a:pathLst>
                <a:path extrusionOk="0" h="1872" w="2649">
                  <a:moveTo>
                    <a:pt x="366" y="0"/>
                  </a:moveTo>
                  <a:cubicBezTo>
                    <a:pt x="229" y="0"/>
                    <a:pt x="115" y="69"/>
                    <a:pt x="69" y="160"/>
                  </a:cubicBezTo>
                  <a:cubicBezTo>
                    <a:pt x="23" y="251"/>
                    <a:pt x="0" y="320"/>
                    <a:pt x="0" y="457"/>
                  </a:cubicBezTo>
                  <a:cubicBezTo>
                    <a:pt x="0" y="502"/>
                    <a:pt x="0" y="548"/>
                    <a:pt x="23" y="617"/>
                  </a:cubicBezTo>
                  <a:cubicBezTo>
                    <a:pt x="23" y="662"/>
                    <a:pt x="46" y="731"/>
                    <a:pt x="69" y="799"/>
                  </a:cubicBezTo>
                  <a:cubicBezTo>
                    <a:pt x="92" y="913"/>
                    <a:pt x="137" y="1005"/>
                    <a:pt x="183" y="1096"/>
                  </a:cubicBezTo>
                  <a:cubicBezTo>
                    <a:pt x="229" y="1187"/>
                    <a:pt x="297" y="1278"/>
                    <a:pt x="366" y="1393"/>
                  </a:cubicBezTo>
                  <a:cubicBezTo>
                    <a:pt x="457" y="1507"/>
                    <a:pt x="548" y="1598"/>
                    <a:pt x="662" y="1667"/>
                  </a:cubicBezTo>
                  <a:cubicBezTo>
                    <a:pt x="777" y="1758"/>
                    <a:pt x="891" y="1803"/>
                    <a:pt x="1028" y="1849"/>
                  </a:cubicBezTo>
                  <a:cubicBezTo>
                    <a:pt x="1119" y="1849"/>
                    <a:pt x="1187" y="1872"/>
                    <a:pt x="1302" y="1872"/>
                  </a:cubicBezTo>
                  <a:lnTo>
                    <a:pt x="1438" y="1872"/>
                  </a:lnTo>
                  <a:cubicBezTo>
                    <a:pt x="1575" y="1849"/>
                    <a:pt x="1712" y="1826"/>
                    <a:pt x="1826" y="1803"/>
                  </a:cubicBezTo>
                  <a:cubicBezTo>
                    <a:pt x="1941" y="1758"/>
                    <a:pt x="2032" y="1712"/>
                    <a:pt x="2169" y="1667"/>
                  </a:cubicBezTo>
                  <a:cubicBezTo>
                    <a:pt x="2283" y="1598"/>
                    <a:pt x="2397" y="1530"/>
                    <a:pt x="2488" y="1438"/>
                  </a:cubicBezTo>
                  <a:cubicBezTo>
                    <a:pt x="2557" y="1370"/>
                    <a:pt x="2603" y="1256"/>
                    <a:pt x="2625" y="1164"/>
                  </a:cubicBezTo>
                  <a:cubicBezTo>
                    <a:pt x="2648" y="1027"/>
                    <a:pt x="2580" y="890"/>
                    <a:pt x="2534" y="822"/>
                  </a:cubicBezTo>
                  <a:cubicBezTo>
                    <a:pt x="2488" y="754"/>
                    <a:pt x="2420" y="685"/>
                    <a:pt x="2351" y="639"/>
                  </a:cubicBezTo>
                  <a:cubicBezTo>
                    <a:pt x="2306" y="617"/>
                    <a:pt x="2260" y="594"/>
                    <a:pt x="2215" y="594"/>
                  </a:cubicBezTo>
                  <a:cubicBezTo>
                    <a:pt x="2169" y="571"/>
                    <a:pt x="2123" y="571"/>
                    <a:pt x="2078" y="571"/>
                  </a:cubicBezTo>
                  <a:lnTo>
                    <a:pt x="2032" y="571"/>
                  </a:lnTo>
                  <a:cubicBezTo>
                    <a:pt x="1895" y="571"/>
                    <a:pt x="1781" y="594"/>
                    <a:pt x="1667" y="617"/>
                  </a:cubicBezTo>
                  <a:lnTo>
                    <a:pt x="1575" y="639"/>
                  </a:lnTo>
                  <a:lnTo>
                    <a:pt x="1347" y="639"/>
                  </a:lnTo>
                  <a:cubicBezTo>
                    <a:pt x="1324" y="639"/>
                    <a:pt x="1279" y="639"/>
                    <a:pt x="1256" y="617"/>
                  </a:cubicBezTo>
                  <a:cubicBezTo>
                    <a:pt x="1119" y="525"/>
                    <a:pt x="1050" y="457"/>
                    <a:pt x="959" y="365"/>
                  </a:cubicBezTo>
                  <a:cubicBezTo>
                    <a:pt x="891" y="320"/>
                    <a:pt x="845" y="251"/>
                    <a:pt x="799" y="229"/>
                  </a:cubicBezTo>
                  <a:cubicBezTo>
                    <a:pt x="754" y="160"/>
                    <a:pt x="708" y="137"/>
                    <a:pt x="640" y="92"/>
                  </a:cubicBezTo>
                  <a:cubicBezTo>
                    <a:pt x="571" y="46"/>
                    <a:pt x="48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1021200" y="1252947"/>
              <a:ext cx="85787" cy="64748"/>
            </a:xfrm>
            <a:custGeom>
              <a:rect b="b" l="l" r="r" t="t"/>
              <a:pathLst>
                <a:path extrusionOk="0" h="914" w="1211">
                  <a:moveTo>
                    <a:pt x="1142" y="0"/>
                  </a:moveTo>
                  <a:cubicBezTo>
                    <a:pt x="1119" y="0"/>
                    <a:pt x="1096" y="23"/>
                    <a:pt x="1073" y="46"/>
                  </a:cubicBezTo>
                  <a:cubicBezTo>
                    <a:pt x="1073" y="114"/>
                    <a:pt x="1073" y="160"/>
                    <a:pt x="1050" y="228"/>
                  </a:cubicBezTo>
                  <a:cubicBezTo>
                    <a:pt x="1028" y="274"/>
                    <a:pt x="1005" y="342"/>
                    <a:pt x="1005" y="388"/>
                  </a:cubicBezTo>
                  <a:cubicBezTo>
                    <a:pt x="959" y="457"/>
                    <a:pt x="936" y="502"/>
                    <a:pt x="891" y="571"/>
                  </a:cubicBezTo>
                  <a:cubicBezTo>
                    <a:pt x="868" y="616"/>
                    <a:pt x="822" y="639"/>
                    <a:pt x="799" y="685"/>
                  </a:cubicBezTo>
                  <a:lnTo>
                    <a:pt x="776" y="685"/>
                  </a:lnTo>
                  <a:cubicBezTo>
                    <a:pt x="754" y="708"/>
                    <a:pt x="731" y="730"/>
                    <a:pt x="685" y="730"/>
                  </a:cubicBezTo>
                  <a:cubicBezTo>
                    <a:pt x="662" y="753"/>
                    <a:pt x="617" y="753"/>
                    <a:pt x="594" y="753"/>
                  </a:cubicBezTo>
                  <a:cubicBezTo>
                    <a:pt x="548" y="776"/>
                    <a:pt x="503" y="776"/>
                    <a:pt x="457" y="776"/>
                  </a:cubicBezTo>
                  <a:cubicBezTo>
                    <a:pt x="434" y="753"/>
                    <a:pt x="411" y="753"/>
                    <a:pt x="366" y="753"/>
                  </a:cubicBezTo>
                  <a:cubicBezTo>
                    <a:pt x="343" y="753"/>
                    <a:pt x="320" y="730"/>
                    <a:pt x="274" y="730"/>
                  </a:cubicBezTo>
                  <a:cubicBezTo>
                    <a:pt x="229" y="708"/>
                    <a:pt x="160" y="662"/>
                    <a:pt x="92" y="639"/>
                  </a:cubicBezTo>
                  <a:cubicBezTo>
                    <a:pt x="82" y="630"/>
                    <a:pt x="69" y="624"/>
                    <a:pt x="55" y="624"/>
                  </a:cubicBezTo>
                  <a:cubicBezTo>
                    <a:pt x="35" y="624"/>
                    <a:pt x="14" y="635"/>
                    <a:pt x="0" y="662"/>
                  </a:cubicBezTo>
                  <a:cubicBezTo>
                    <a:pt x="0" y="685"/>
                    <a:pt x="0" y="730"/>
                    <a:pt x="23" y="753"/>
                  </a:cubicBezTo>
                  <a:cubicBezTo>
                    <a:pt x="160" y="822"/>
                    <a:pt x="297" y="890"/>
                    <a:pt x="457" y="913"/>
                  </a:cubicBezTo>
                  <a:lnTo>
                    <a:pt x="548" y="913"/>
                  </a:lnTo>
                  <a:cubicBezTo>
                    <a:pt x="571" y="913"/>
                    <a:pt x="617" y="890"/>
                    <a:pt x="639" y="890"/>
                  </a:cubicBezTo>
                  <a:cubicBezTo>
                    <a:pt x="708" y="890"/>
                    <a:pt x="776" y="845"/>
                    <a:pt x="822" y="822"/>
                  </a:cubicBezTo>
                  <a:cubicBezTo>
                    <a:pt x="868" y="799"/>
                    <a:pt x="913" y="753"/>
                    <a:pt x="959" y="708"/>
                  </a:cubicBezTo>
                  <a:cubicBezTo>
                    <a:pt x="1005" y="662"/>
                    <a:pt x="1050" y="594"/>
                    <a:pt x="1073" y="525"/>
                  </a:cubicBezTo>
                  <a:cubicBezTo>
                    <a:pt x="1119" y="479"/>
                    <a:pt x="1142" y="411"/>
                    <a:pt x="1164" y="342"/>
                  </a:cubicBezTo>
                  <a:cubicBezTo>
                    <a:pt x="1187" y="251"/>
                    <a:pt x="1210" y="160"/>
                    <a:pt x="1210" y="69"/>
                  </a:cubicBezTo>
                  <a:cubicBezTo>
                    <a:pt x="1210" y="69"/>
                    <a:pt x="1210" y="46"/>
                    <a:pt x="1210" y="23"/>
                  </a:cubicBezTo>
                  <a:cubicBezTo>
                    <a:pt x="1210" y="0"/>
                    <a:pt x="1187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1092321" y="1256134"/>
              <a:ext cx="56672" cy="100309"/>
            </a:xfrm>
            <a:custGeom>
              <a:rect b="b" l="l" r="r" t="t"/>
              <a:pathLst>
                <a:path extrusionOk="0" h="1416" w="800">
                  <a:moveTo>
                    <a:pt x="183" y="1"/>
                  </a:moveTo>
                  <a:cubicBezTo>
                    <a:pt x="160" y="1"/>
                    <a:pt x="138" y="24"/>
                    <a:pt x="138" y="46"/>
                  </a:cubicBezTo>
                  <a:cubicBezTo>
                    <a:pt x="69" y="183"/>
                    <a:pt x="46" y="343"/>
                    <a:pt x="24" y="480"/>
                  </a:cubicBezTo>
                  <a:cubicBezTo>
                    <a:pt x="1" y="640"/>
                    <a:pt x="1" y="777"/>
                    <a:pt x="46" y="937"/>
                  </a:cubicBezTo>
                  <a:cubicBezTo>
                    <a:pt x="69" y="982"/>
                    <a:pt x="92" y="1051"/>
                    <a:pt x="115" y="1096"/>
                  </a:cubicBezTo>
                  <a:cubicBezTo>
                    <a:pt x="138" y="1142"/>
                    <a:pt x="160" y="1165"/>
                    <a:pt x="183" y="1188"/>
                  </a:cubicBezTo>
                  <a:cubicBezTo>
                    <a:pt x="206" y="1210"/>
                    <a:pt x="229" y="1233"/>
                    <a:pt x="275" y="1256"/>
                  </a:cubicBezTo>
                  <a:cubicBezTo>
                    <a:pt x="320" y="1302"/>
                    <a:pt x="389" y="1325"/>
                    <a:pt x="457" y="1347"/>
                  </a:cubicBezTo>
                  <a:cubicBezTo>
                    <a:pt x="503" y="1370"/>
                    <a:pt x="549" y="1370"/>
                    <a:pt x="571" y="1393"/>
                  </a:cubicBezTo>
                  <a:cubicBezTo>
                    <a:pt x="640" y="1393"/>
                    <a:pt x="685" y="1393"/>
                    <a:pt x="731" y="1416"/>
                  </a:cubicBezTo>
                  <a:cubicBezTo>
                    <a:pt x="777" y="1416"/>
                    <a:pt x="800" y="1370"/>
                    <a:pt x="800" y="1347"/>
                  </a:cubicBezTo>
                  <a:cubicBezTo>
                    <a:pt x="800" y="1302"/>
                    <a:pt x="777" y="1279"/>
                    <a:pt x="731" y="1279"/>
                  </a:cubicBezTo>
                  <a:cubicBezTo>
                    <a:pt x="685" y="1256"/>
                    <a:pt x="640" y="1256"/>
                    <a:pt x="594" y="1256"/>
                  </a:cubicBezTo>
                  <a:cubicBezTo>
                    <a:pt x="571" y="1233"/>
                    <a:pt x="526" y="1233"/>
                    <a:pt x="503" y="1233"/>
                  </a:cubicBezTo>
                  <a:cubicBezTo>
                    <a:pt x="480" y="1210"/>
                    <a:pt x="434" y="1210"/>
                    <a:pt x="412" y="1188"/>
                  </a:cubicBezTo>
                  <a:cubicBezTo>
                    <a:pt x="366" y="1165"/>
                    <a:pt x="343" y="1142"/>
                    <a:pt x="297" y="1119"/>
                  </a:cubicBezTo>
                  <a:cubicBezTo>
                    <a:pt x="275" y="1073"/>
                    <a:pt x="252" y="1051"/>
                    <a:pt x="229" y="1028"/>
                  </a:cubicBezTo>
                  <a:cubicBezTo>
                    <a:pt x="206" y="982"/>
                    <a:pt x="183" y="937"/>
                    <a:pt x="183" y="891"/>
                  </a:cubicBezTo>
                  <a:cubicBezTo>
                    <a:pt x="160" y="822"/>
                    <a:pt x="138" y="754"/>
                    <a:pt x="138" y="708"/>
                  </a:cubicBezTo>
                  <a:cubicBezTo>
                    <a:pt x="138" y="594"/>
                    <a:pt x="160" y="480"/>
                    <a:pt x="183" y="366"/>
                  </a:cubicBezTo>
                  <a:cubicBezTo>
                    <a:pt x="183" y="366"/>
                    <a:pt x="183" y="366"/>
                    <a:pt x="183" y="343"/>
                  </a:cubicBezTo>
                  <a:cubicBezTo>
                    <a:pt x="206" y="275"/>
                    <a:pt x="229" y="183"/>
                    <a:pt x="252" y="92"/>
                  </a:cubicBezTo>
                  <a:cubicBezTo>
                    <a:pt x="275" y="69"/>
                    <a:pt x="252" y="24"/>
                    <a:pt x="206" y="24"/>
                  </a:cubicBezTo>
                  <a:cubicBezTo>
                    <a:pt x="206" y="1"/>
                    <a:pt x="206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1583862" y="568937"/>
              <a:ext cx="237739" cy="253961"/>
            </a:xfrm>
            <a:custGeom>
              <a:rect b="b" l="l" r="r" t="t"/>
              <a:pathLst>
                <a:path extrusionOk="0" h="3585" w="3356">
                  <a:moveTo>
                    <a:pt x="2009" y="1"/>
                  </a:moveTo>
                  <a:cubicBezTo>
                    <a:pt x="1941" y="1"/>
                    <a:pt x="1849" y="24"/>
                    <a:pt x="1758" y="69"/>
                  </a:cubicBezTo>
                  <a:cubicBezTo>
                    <a:pt x="1644" y="92"/>
                    <a:pt x="1553" y="161"/>
                    <a:pt x="1439" y="275"/>
                  </a:cubicBezTo>
                  <a:cubicBezTo>
                    <a:pt x="1347" y="366"/>
                    <a:pt x="1256" y="457"/>
                    <a:pt x="1165" y="572"/>
                  </a:cubicBezTo>
                  <a:cubicBezTo>
                    <a:pt x="1096" y="686"/>
                    <a:pt x="1005" y="777"/>
                    <a:pt x="936" y="891"/>
                  </a:cubicBezTo>
                  <a:lnTo>
                    <a:pt x="891" y="960"/>
                  </a:lnTo>
                  <a:cubicBezTo>
                    <a:pt x="731" y="1188"/>
                    <a:pt x="548" y="1439"/>
                    <a:pt x="343" y="1622"/>
                  </a:cubicBezTo>
                  <a:cubicBezTo>
                    <a:pt x="274" y="1690"/>
                    <a:pt x="183" y="1736"/>
                    <a:pt x="115" y="1781"/>
                  </a:cubicBezTo>
                  <a:lnTo>
                    <a:pt x="69" y="1781"/>
                  </a:lnTo>
                  <a:cubicBezTo>
                    <a:pt x="23" y="1804"/>
                    <a:pt x="23" y="1827"/>
                    <a:pt x="23" y="1873"/>
                  </a:cubicBezTo>
                  <a:cubicBezTo>
                    <a:pt x="1" y="1895"/>
                    <a:pt x="1" y="1918"/>
                    <a:pt x="1" y="1941"/>
                  </a:cubicBezTo>
                  <a:cubicBezTo>
                    <a:pt x="23" y="2032"/>
                    <a:pt x="46" y="2124"/>
                    <a:pt x="69" y="2238"/>
                  </a:cubicBezTo>
                  <a:cubicBezTo>
                    <a:pt x="92" y="2306"/>
                    <a:pt x="115" y="2375"/>
                    <a:pt x="138" y="2443"/>
                  </a:cubicBezTo>
                  <a:cubicBezTo>
                    <a:pt x="206" y="2580"/>
                    <a:pt x="274" y="2740"/>
                    <a:pt x="389" y="2877"/>
                  </a:cubicBezTo>
                  <a:cubicBezTo>
                    <a:pt x="457" y="2991"/>
                    <a:pt x="571" y="3105"/>
                    <a:pt x="685" y="3196"/>
                  </a:cubicBezTo>
                  <a:cubicBezTo>
                    <a:pt x="799" y="3311"/>
                    <a:pt x="936" y="3402"/>
                    <a:pt x="1096" y="3470"/>
                  </a:cubicBezTo>
                  <a:cubicBezTo>
                    <a:pt x="1233" y="3516"/>
                    <a:pt x="1370" y="3562"/>
                    <a:pt x="1530" y="3585"/>
                  </a:cubicBezTo>
                  <a:lnTo>
                    <a:pt x="1667" y="3585"/>
                  </a:lnTo>
                  <a:cubicBezTo>
                    <a:pt x="1758" y="3585"/>
                    <a:pt x="1872" y="3585"/>
                    <a:pt x="1986" y="3562"/>
                  </a:cubicBezTo>
                  <a:cubicBezTo>
                    <a:pt x="2101" y="3539"/>
                    <a:pt x="2215" y="3493"/>
                    <a:pt x="2352" y="3425"/>
                  </a:cubicBezTo>
                  <a:cubicBezTo>
                    <a:pt x="2466" y="3356"/>
                    <a:pt x="2557" y="3288"/>
                    <a:pt x="2671" y="3196"/>
                  </a:cubicBezTo>
                  <a:cubicBezTo>
                    <a:pt x="2762" y="3105"/>
                    <a:pt x="2854" y="3014"/>
                    <a:pt x="2922" y="2923"/>
                  </a:cubicBezTo>
                  <a:cubicBezTo>
                    <a:pt x="3014" y="2831"/>
                    <a:pt x="3082" y="2717"/>
                    <a:pt x="3128" y="2603"/>
                  </a:cubicBezTo>
                  <a:cubicBezTo>
                    <a:pt x="3196" y="2512"/>
                    <a:pt x="3219" y="2398"/>
                    <a:pt x="3265" y="2261"/>
                  </a:cubicBezTo>
                  <a:cubicBezTo>
                    <a:pt x="3310" y="2147"/>
                    <a:pt x="3333" y="2010"/>
                    <a:pt x="3333" y="1873"/>
                  </a:cubicBezTo>
                  <a:cubicBezTo>
                    <a:pt x="3356" y="1622"/>
                    <a:pt x="3333" y="1370"/>
                    <a:pt x="3265" y="1142"/>
                  </a:cubicBezTo>
                  <a:cubicBezTo>
                    <a:pt x="3242" y="1028"/>
                    <a:pt x="3196" y="937"/>
                    <a:pt x="3128" y="800"/>
                  </a:cubicBezTo>
                  <a:cubicBezTo>
                    <a:pt x="3059" y="709"/>
                    <a:pt x="2991" y="594"/>
                    <a:pt x="2899" y="480"/>
                  </a:cubicBezTo>
                  <a:cubicBezTo>
                    <a:pt x="2831" y="412"/>
                    <a:pt x="2762" y="343"/>
                    <a:pt x="2694" y="298"/>
                  </a:cubicBezTo>
                  <a:cubicBezTo>
                    <a:pt x="2626" y="252"/>
                    <a:pt x="2557" y="206"/>
                    <a:pt x="2466" y="138"/>
                  </a:cubicBezTo>
                  <a:cubicBezTo>
                    <a:pt x="2352" y="69"/>
                    <a:pt x="2215" y="24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2" name="Google Shape;1622;p40"/>
          <p:cNvGrpSpPr/>
          <p:nvPr/>
        </p:nvGrpSpPr>
        <p:grpSpPr>
          <a:xfrm>
            <a:off x="6802077" y="2005165"/>
            <a:ext cx="2848216" cy="3357649"/>
            <a:chOff x="7787125" y="1313550"/>
            <a:chExt cx="3847900" cy="4535525"/>
          </a:xfrm>
        </p:grpSpPr>
        <p:sp>
          <p:nvSpPr>
            <p:cNvPr id="1623" name="Google Shape;1623;p40"/>
            <p:cNvSpPr/>
            <p:nvPr/>
          </p:nvSpPr>
          <p:spPr>
            <a:xfrm>
              <a:off x="10306575" y="2349925"/>
              <a:ext cx="339100" cy="419575"/>
            </a:xfrm>
            <a:custGeom>
              <a:rect b="b" l="l" r="r" t="t"/>
              <a:pathLst>
                <a:path extrusionOk="0" h="16783" w="13564">
                  <a:moveTo>
                    <a:pt x="4818" y="1"/>
                  </a:moveTo>
                  <a:cubicBezTo>
                    <a:pt x="3193" y="1"/>
                    <a:pt x="1522" y="706"/>
                    <a:pt x="0" y="2446"/>
                  </a:cubicBezTo>
                  <a:cubicBezTo>
                    <a:pt x="0" y="2446"/>
                    <a:pt x="2281" y="14075"/>
                    <a:pt x="4762" y="16180"/>
                  </a:cubicBezTo>
                  <a:cubicBezTo>
                    <a:pt x="5253" y="16593"/>
                    <a:pt x="5847" y="16783"/>
                    <a:pt x="6490" y="16783"/>
                  </a:cubicBezTo>
                  <a:cubicBezTo>
                    <a:pt x="9126" y="16783"/>
                    <a:pt x="12579" y="13580"/>
                    <a:pt x="13083" y="9388"/>
                  </a:cubicBezTo>
                  <a:cubicBezTo>
                    <a:pt x="13563" y="5546"/>
                    <a:pt x="9373" y="1"/>
                    <a:pt x="4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40"/>
            <p:cNvSpPr/>
            <p:nvPr/>
          </p:nvSpPr>
          <p:spPr>
            <a:xfrm>
              <a:off x="9294025" y="1686125"/>
              <a:ext cx="1162325" cy="1563025"/>
            </a:xfrm>
            <a:custGeom>
              <a:rect b="b" l="l" r="r" t="t"/>
              <a:pathLst>
                <a:path extrusionOk="0" h="62521" w="46493">
                  <a:moveTo>
                    <a:pt x="22758" y="0"/>
                  </a:moveTo>
                  <a:lnTo>
                    <a:pt x="1354" y="15865"/>
                  </a:lnTo>
                  <a:lnTo>
                    <a:pt x="1" y="36141"/>
                  </a:lnTo>
                  <a:lnTo>
                    <a:pt x="5966" y="51028"/>
                  </a:lnTo>
                  <a:cubicBezTo>
                    <a:pt x="5966" y="51028"/>
                    <a:pt x="29015" y="62520"/>
                    <a:pt x="33712" y="62520"/>
                  </a:cubicBezTo>
                  <a:cubicBezTo>
                    <a:pt x="34112" y="62520"/>
                    <a:pt x="34379" y="62437"/>
                    <a:pt x="34487" y="62256"/>
                  </a:cubicBezTo>
                  <a:cubicBezTo>
                    <a:pt x="35840" y="59975"/>
                    <a:pt x="45214" y="51454"/>
                    <a:pt x="45841" y="37369"/>
                  </a:cubicBezTo>
                  <a:cubicBezTo>
                    <a:pt x="46492" y="23258"/>
                    <a:pt x="34713" y="1755"/>
                    <a:pt x="22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40"/>
            <p:cNvSpPr/>
            <p:nvPr/>
          </p:nvSpPr>
          <p:spPr>
            <a:xfrm>
              <a:off x="9703175" y="1700525"/>
              <a:ext cx="475600" cy="520075"/>
            </a:xfrm>
            <a:custGeom>
              <a:rect b="b" l="l" r="r" t="t"/>
              <a:pathLst>
                <a:path extrusionOk="0" h="20803" w="19024">
                  <a:moveTo>
                    <a:pt x="9625" y="1"/>
                  </a:moveTo>
                  <a:lnTo>
                    <a:pt x="527" y="1655"/>
                  </a:lnTo>
                  <a:cubicBezTo>
                    <a:pt x="527" y="1655"/>
                    <a:pt x="1" y="12758"/>
                    <a:pt x="301" y="14036"/>
                  </a:cubicBezTo>
                  <a:cubicBezTo>
                    <a:pt x="627" y="15289"/>
                    <a:pt x="3585" y="20803"/>
                    <a:pt x="3585" y="20803"/>
                  </a:cubicBezTo>
                  <a:cubicBezTo>
                    <a:pt x="3585" y="20803"/>
                    <a:pt x="15038" y="15640"/>
                    <a:pt x="19023" y="8171"/>
                  </a:cubicBezTo>
                  <a:cubicBezTo>
                    <a:pt x="16342" y="4437"/>
                    <a:pt x="9625" y="1"/>
                    <a:pt x="9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40"/>
            <p:cNvSpPr/>
            <p:nvPr/>
          </p:nvSpPr>
          <p:spPr>
            <a:xfrm>
              <a:off x="9633000" y="1730600"/>
              <a:ext cx="409800" cy="432625"/>
            </a:xfrm>
            <a:custGeom>
              <a:rect b="b" l="l" r="r" t="t"/>
              <a:pathLst>
                <a:path extrusionOk="0" h="17305" w="16392">
                  <a:moveTo>
                    <a:pt x="8372" y="1"/>
                  </a:moveTo>
                  <a:lnTo>
                    <a:pt x="6392" y="2958"/>
                  </a:lnTo>
                  <a:lnTo>
                    <a:pt x="1" y="10126"/>
                  </a:lnTo>
                  <a:cubicBezTo>
                    <a:pt x="1" y="10126"/>
                    <a:pt x="26" y="15740"/>
                    <a:pt x="953" y="16868"/>
                  </a:cubicBezTo>
                  <a:cubicBezTo>
                    <a:pt x="1195" y="17164"/>
                    <a:pt x="1549" y="17304"/>
                    <a:pt x="2054" y="17304"/>
                  </a:cubicBezTo>
                  <a:cubicBezTo>
                    <a:pt x="3432" y="17304"/>
                    <a:pt x="5932" y="16259"/>
                    <a:pt x="10352" y="14462"/>
                  </a:cubicBezTo>
                  <a:cubicBezTo>
                    <a:pt x="16392" y="12006"/>
                    <a:pt x="12281" y="6893"/>
                    <a:pt x="12031" y="452"/>
                  </a:cubicBezTo>
                  <a:lnTo>
                    <a:pt x="8372" y="1"/>
                  </a:ln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40"/>
            <p:cNvSpPr/>
            <p:nvPr/>
          </p:nvSpPr>
          <p:spPr>
            <a:xfrm>
              <a:off x="9592275" y="1425950"/>
              <a:ext cx="453625" cy="378625"/>
            </a:xfrm>
            <a:custGeom>
              <a:rect b="b" l="l" r="r" t="t"/>
              <a:pathLst>
                <a:path extrusionOk="0" h="15145" w="18145">
                  <a:moveTo>
                    <a:pt x="12194" y="0"/>
                  </a:moveTo>
                  <a:cubicBezTo>
                    <a:pt x="10198" y="0"/>
                    <a:pt x="7995" y="982"/>
                    <a:pt x="6116" y="3390"/>
                  </a:cubicBezTo>
                  <a:cubicBezTo>
                    <a:pt x="6116" y="3390"/>
                    <a:pt x="1" y="15044"/>
                    <a:pt x="5865" y="15144"/>
                  </a:cubicBezTo>
                  <a:cubicBezTo>
                    <a:pt x="5912" y="15145"/>
                    <a:pt x="5959" y="15145"/>
                    <a:pt x="6006" y="15145"/>
                  </a:cubicBezTo>
                  <a:cubicBezTo>
                    <a:pt x="11856" y="15145"/>
                    <a:pt x="18145" y="10517"/>
                    <a:pt x="17996" y="5495"/>
                  </a:cubicBezTo>
                  <a:cubicBezTo>
                    <a:pt x="17919" y="2394"/>
                    <a:pt x="15310" y="0"/>
                    <a:pt x="12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40"/>
            <p:cNvSpPr/>
            <p:nvPr/>
          </p:nvSpPr>
          <p:spPr>
            <a:xfrm>
              <a:off x="9758425" y="1540575"/>
              <a:ext cx="213300" cy="159550"/>
            </a:xfrm>
            <a:custGeom>
              <a:rect b="b" l="l" r="r" t="t"/>
              <a:pathLst>
                <a:path extrusionOk="0" h="6382" w="8532">
                  <a:moveTo>
                    <a:pt x="5481" y="1"/>
                  </a:moveTo>
                  <a:cubicBezTo>
                    <a:pt x="3913" y="1"/>
                    <a:pt x="1911" y="896"/>
                    <a:pt x="147" y="3566"/>
                  </a:cubicBezTo>
                  <a:cubicBezTo>
                    <a:pt x="147" y="3566"/>
                    <a:pt x="1" y="6382"/>
                    <a:pt x="2048" y="6382"/>
                  </a:cubicBezTo>
                  <a:cubicBezTo>
                    <a:pt x="2246" y="6382"/>
                    <a:pt x="2463" y="6356"/>
                    <a:pt x="2703" y="6298"/>
                  </a:cubicBezTo>
                  <a:cubicBezTo>
                    <a:pt x="5435" y="5647"/>
                    <a:pt x="7415" y="4168"/>
                    <a:pt x="8142" y="2238"/>
                  </a:cubicBezTo>
                  <a:cubicBezTo>
                    <a:pt x="8532" y="1202"/>
                    <a:pt x="7297" y="1"/>
                    <a:pt x="5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40"/>
            <p:cNvSpPr/>
            <p:nvPr/>
          </p:nvSpPr>
          <p:spPr>
            <a:xfrm>
              <a:off x="8926225" y="1313550"/>
              <a:ext cx="275975" cy="431600"/>
            </a:xfrm>
            <a:custGeom>
              <a:rect b="b" l="l" r="r" t="t"/>
              <a:pathLst>
                <a:path extrusionOk="0" h="17264" w="11039">
                  <a:moveTo>
                    <a:pt x="5619" y="1"/>
                  </a:moveTo>
                  <a:cubicBezTo>
                    <a:pt x="4029" y="1"/>
                    <a:pt x="2510" y="1083"/>
                    <a:pt x="1755" y="3023"/>
                  </a:cubicBezTo>
                  <a:cubicBezTo>
                    <a:pt x="1" y="7560"/>
                    <a:pt x="2883" y="14527"/>
                    <a:pt x="6993" y="16958"/>
                  </a:cubicBezTo>
                  <a:cubicBezTo>
                    <a:pt x="7344" y="17168"/>
                    <a:pt x="7661" y="17263"/>
                    <a:pt x="7949" y="17263"/>
                  </a:cubicBezTo>
                  <a:cubicBezTo>
                    <a:pt x="11038" y="17263"/>
                    <a:pt x="10703" y="6231"/>
                    <a:pt x="10703" y="6231"/>
                  </a:cubicBezTo>
                  <a:cubicBezTo>
                    <a:pt x="9960" y="1903"/>
                    <a:pt x="7727" y="1"/>
                    <a:pt x="5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40"/>
            <p:cNvSpPr/>
            <p:nvPr/>
          </p:nvSpPr>
          <p:spPr>
            <a:xfrm>
              <a:off x="9011450" y="1423250"/>
              <a:ext cx="131600" cy="194475"/>
            </a:xfrm>
            <a:custGeom>
              <a:rect b="b" l="l" r="r" t="t"/>
              <a:pathLst>
                <a:path extrusionOk="0" h="7779" w="5264">
                  <a:moveTo>
                    <a:pt x="1533" y="0"/>
                  </a:moveTo>
                  <a:cubicBezTo>
                    <a:pt x="762" y="0"/>
                    <a:pt x="171" y="495"/>
                    <a:pt x="126" y="1242"/>
                  </a:cubicBezTo>
                  <a:cubicBezTo>
                    <a:pt x="0" y="3297"/>
                    <a:pt x="903" y="5477"/>
                    <a:pt x="2582" y="7232"/>
                  </a:cubicBezTo>
                  <a:cubicBezTo>
                    <a:pt x="2953" y="7625"/>
                    <a:pt x="3292" y="7779"/>
                    <a:pt x="3593" y="7779"/>
                  </a:cubicBezTo>
                  <a:cubicBezTo>
                    <a:pt x="4655" y="7779"/>
                    <a:pt x="5264" y="5878"/>
                    <a:pt x="5264" y="5878"/>
                  </a:cubicBezTo>
                  <a:cubicBezTo>
                    <a:pt x="4785" y="1522"/>
                    <a:pt x="2883" y="0"/>
                    <a:pt x="1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40"/>
            <p:cNvSpPr/>
            <p:nvPr/>
          </p:nvSpPr>
          <p:spPr>
            <a:xfrm>
              <a:off x="10879250" y="4156825"/>
              <a:ext cx="755775" cy="698650"/>
            </a:xfrm>
            <a:custGeom>
              <a:rect b="b" l="l" r="r" t="t"/>
              <a:pathLst>
                <a:path extrusionOk="0" h="27946" w="30231">
                  <a:moveTo>
                    <a:pt x="15585" y="1"/>
                  </a:moveTo>
                  <a:cubicBezTo>
                    <a:pt x="13029" y="1"/>
                    <a:pt x="10383" y="825"/>
                    <a:pt x="7895" y="2752"/>
                  </a:cubicBezTo>
                  <a:cubicBezTo>
                    <a:pt x="7895" y="2752"/>
                    <a:pt x="1" y="14406"/>
                    <a:pt x="8071" y="22601"/>
                  </a:cubicBezTo>
                  <a:cubicBezTo>
                    <a:pt x="9073" y="23629"/>
                    <a:pt x="10301" y="24581"/>
                    <a:pt x="11855" y="25484"/>
                  </a:cubicBezTo>
                  <a:cubicBezTo>
                    <a:pt x="14871" y="27213"/>
                    <a:pt x="17474" y="27945"/>
                    <a:pt x="19686" y="27945"/>
                  </a:cubicBezTo>
                  <a:cubicBezTo>
                    <a:pt x="27250" y="27945"/>
                    <a:pt x="30231" y="19371"/>
                    <a:pt x="29474" y="12777"/>
                  </a:cubicBezTo>
                  <a:cubicBezTo>
                    <a:pt x="29424" y="12401"/>
                    <a:pt x="29374" y="12000"/>
                    <a:pt x="29299" y="11649"/>
                  </a:cubicBezTo>
                  <a:cubicBezTo>
                    <a:pt x="28161" y="5474"/>
                    <a:pt x="22172" y="1"/>
                    <a:pt x="15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40"/>
            <p:cNvSpPr/>
            <p:nvPr/>
          </p:nvSpPr>
          <p:spPr>
            <a:xfrm>
              <a:off x="11081000" y="4476225"/>
              <a:ext cx="554025" cy="379250"/>
            </a:xfrm>
            <a:custGeom>
              <a:rect b="b" l="l" r="r" t="t"/>
              <a:pathLst>
                <a:path extrusionOk="0" h="15170" w="22161">
                  <a:moveTo>
                    <a:pt x="21404" y="1"/>
                  </a:moveTo>
                  <a:lnTo>
                    <a:pt x="21404" y="1"/>
                  </a:lnTo>
                  <a:cubicBezTo>
                    <a:pt x="19277" y="2628"/>
                    <a:pt x="16968" y="3477"/>
                    <a:pt x="14705" y="3477"/>
                  </a:cubicBezTo>
                  <a:cubicBezTo>
                    <a:pt x="10563" y="3477"/>
                    <a:pt x="6577" y="629"/>
                    <a:pt x="4148" y="629"/>
                  </a:cubicBezTo>
                  <a:cubicBezTo>
                    <a:pt x="3575" y="629"/>
                    <a:pt x="3089" y="787"/>
                    <a:pt x="2708" y="1179"/>
                  </a:cubicBezTo>
                  <a:cubicBezTo>
                    <a:pt x="1028" y="2883"/>
                    <a:pt x="302" y="6642"/>
                    <a:pt x="1" y="9825"/>
                  </a:cubicBezTo>
                  <a:cubicBezTo>
                    <a:pt x="1003" y="10853"/>
                    <a:pt x="2231" y="11805"/>
                    <a:pt x="3785" y="12708"/>
                  </a:cubicBezTo>
                  <a:cubicBezTo>
                    <a:pt x="6801" y="14437"/>
                    <a:pt x="9404" y="15169"/>
                    <a:pt x="11616" y="15169"/>
                  </a:cubicBezTo>
                  <a:cubicBezTo>
                    <a:pt x="19180" y="15169"/>
                    <a:pt x="22161" y="6595"/>
                    <a:pt x="21404" y="1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40"/>
            <p:cNvSpPr/>
            <p:nvPr/>
          </p:nvSpPr>
          <p:spPr>
            <a:xfrm>
              <a:off x="7787125" y="3359400"/>
              <a:ext cx="1468250" cy="2021050"/>
            </a:xfrm>
            <a:custGeom>
              <a:rect b="b" l="l" r="r" t="t"/>
              <a:pathLst>
                <a:path extrusionOk="0" h="80842" w="58730">
                  <a:moveTo>
                    <a:pt x="39196" y="1"/>
                  </a:moveTo>
                  <a:cubicBezTo>
                    <a:pt x="37426" y="1"/>
                    <a:pt x="35584" y="372"/>
                    <a:pt x="33710" y="1165"/>
                  </a:cubicBezTo>
                  <a:cubicBezTo>
                    <a:pt x="22482" y="5877"/>
                    <a:pt x="12758" y="32844"/>
                    <a:pt x="6316" y="44373"/>
                  </a:cubicBezTo>
                  <a:cubicBezTo>
                    <a:pt x="3560" y="49310"/>
                    <a:pt x="1931" y="55526"/>
                    <a:pt x="1103" y="61165"/>
                  </a:cubicBezTo>
                  <a:cubicBezTo>
                    <a:pt x="1" y="68709"/>
                    <a:pt x="352" y="75175"/>
                    <a:pt x="1454" y="76102"/>
                  </a:cubicBezTo>
                  <a:cubicBezTo>
                    <a:pt x="2484" y="76958"/>
                    <a:pt x="3477" y="77158"/>
                    <a:pt x="4180" y="77158"/>
                  </a:cubicBezTo>
                  <a:cubicBezTo>
                    <a:pt x="4796" y="77158"/>
                    <a:pt x="5189" y="77005"/>
                    <a:pt x="5189" y="77005"/>
                  </a:cubicBezTo>
                  <a:cubicBezTo>
                    <a:pt x="5189" y="77005"/>
                    <a:pt x="5359" y="79412"/>
                    <a:pt x="7233" y="79412"/>
                  </a:cubicBezTo>
                  <a:cubicBezTo>
                    <a:pt x="7261" y="79412"/>
                    <a:pt x="7290" y="79412"/>
                    <a:pt x="7319" y="79411"/>
                  </a:cubicBezTo>
                  <a:cubicBezTo>
                    <a:pt x="7979" y="79394"/>
                    <a:pt x="8592" y="79388"/>
                    <a:pt x="9115" y="79388"/>
                  </a:cubicBezTo>
                  <a:cubicBezTo>
                    <a:pt x="10162" y="79388"/>
                    <a:pt x="10853" y="79411"/>
                    <a:pt x="10853" y="79411"/>
                  </a:cubicBezTo>
                  <a:cubicBezTo>
                    <a:pt x="10853" y="79411"/>
                    <a:pt x="11279" y="80413"/>
                    <a:pt x="12983" y="80789"/>
                  </a:cubicBezTo>
                  <a:cubicBezTo>
                    <a:pt x="13161" y="80825"/>
                    <a:pt x="13352" y="80842"/>
                    <a:pt x="13550" y="80842"/>
                  </a:cubicBezTo>
                  <a:cubicBezTo>
                    <a:pt x="15280" y="80842"/>
                    <a:pt x="17620" y="79611"/>
                    <a:pt x="17620" y="79611"/>
                  </a:cubicBezTo>
                  <a:cubicBezTo>
                    <a:pt x="18477" y="79789"/>
                    <a:pt x="20960" y="80749"/>
                    <a:pt x="23308" y="80749"/>
                  </a:cubicBezTo>
                  <a:cubicBezTo>
                    <a:pt x="24600" y="80749"/>
                    <a:pt x="25851" y="80458"/>
                    <a:pt x="26768" y="79586"/>
                  </a:cubicBezTo>
                  <a:cubicBezTo>
                    <a:pt x="29349" y="77130"/>
                    <a:pt x="25565" y="72844"/>
                    <a:pt x="28898" y="67205"/>
                  </a:cubicBezTo>
                  <a:cubicBezTo>
                    <a:pt x="32231" y="61566"/>
                    <a:pt x="48522" y="50538"/>
                    <a:pt x="54011" y="31390"/>
                  </a:cubicBezTo>
                  <a:cubicBezTo>
                    <a:pt x="58729" y="14855"/>
                    <a:pt x="50401" y="1"/>
                    <a:pt x="39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40"/>
            <p:cNvSpPr/>
            <p:nvPr/>
          </p:nvSpPr>
          <p:spPr>
            <a:xfrm>
              <a:off x="9774200" y="2548150"/>
              <a:ext cx="655825" cy="611800"/>
            </a:xfrm>
            <a:custGeom>
              <a:rect b="b" l="l" r="r" t="t"/>
              <a:pathLst>
                <a:path extrusionOk="0" h="24472" w="26233">
                  <a:moveTo>
                    <a:pt x="13395" y="0"/>
                  </a:moveTo>
                  <a:cubicBezTo>
                    <a:pt x="7311" y="0"/>
                    <a:pt x="1348" y="6334"/>
                    <a:pt x="769" y="10808"/>
                  </a:cubicBezTo>
                  <a:cubicBezTo>
                    <a:pt x="0" y="16889"/>
                    <a:pt x="10869" y="24472"/>
                    <a:pt x="16322" y="24472"/>
                  </a:cubicBezTo>
                  <a:cubicBezTo>
                    <a:pt x="17093" y="24472"/>
                    <a:pt x="17756" y="24320"/>
                    <a:pt x="18263" y="23991"/>
                  </a:cubicBezTo>
                  <a:cubicBezTo>
                    <a:pt x="22348" y="21334"/>
                    <a:pt x="26233" y="14617"/>
                    <a:pt x="22774" y="7324"/>
                  </a:cubicBezTo>
                  <a:cubicBezTo>
                    <a:pt x="20217" y="1968"/>
                    <a:pt x="16787" y="0"/>
                    <a:pt x="13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40"/>
            <p:cNvSpPr/>
            <p:nvPr/>
          </p:nvSpPr>
          <p:spPr>
            <a:xfrm>
              <a:off x="8720100" y="2497525"/>
              <a:ext cx="2642250" cy="3097100"/>
            </a:xfrm>
            <a:custGeom>
              <a:rect b="b" l="l" r="r" t="t"/>
              <a:pathLst>
                <a:path extrusionOk="0" h="123884" w="105690">
                  <a:moveTo>
                    <a:pt x="34662" y="0"/>
                  </a:moveTo>
                  <a:lnTo>
                    <a:pt x="14486" y="30226"/>
                  </a:lnTo>
                  <a:cubicBezTo>
                    <a:pt x="14486" y="30226"/>
                    <a:pt x="5038" y="42131"/>
                    <a:pt x="2381" y="60076"/>
                  </a:cubicBezTo>
                  <a:cubicBezTo>
                    <a:pt x="476" y="72883"/>
                    <a:pt x="0" y="83284"/>
                    <a:pt x="301" y="91680"/>
                  </a:cubicBezTo>
                  <a:cubicBezTo>
                    <a:pt x="1153" y="114888"/>
                    <a:pt x="8045" y="122633"/>
                    <a:pt x="8045" y="122633"/>
                  </a:cubicBezTo>
                  <a:cubicBezTo>
                    <a:pt x="8045" y="122633"/>
                    <a:pt x="30577" y="123560"/>
                    <a:pt x="51604" y="123811"/>
                  </a:cubicBezTo>
                  <a:cubicBezTo>
                    <a:pt x="55008" y="123857"/>
                    <a:pt x="58372" y="123883"/>
                    <a:pt x="61593" y="123883"/>
                  </a:cubicBezTo>
                  <a:cubicBezTo>
                    <a:pt x="74097" y="123883"/>
                    <a:pt x="84455" y="123488"/>
                    <a:pt x="86667" y="122332"/>
                  </a:cubicBezTo>
                  <a:cubicBezTo>
                    <a:pt x="92908" y="118999"/>
                    <a:pt x="105690" y="99174"/>
                    <a:pt x="92382" y="63610"/>
                  </a:cubicBezTo>
                  <a:cubicBezTo>
                    <a:pt x="79048" y="28046"/>
                    <a:pt x="57219" y="10652"/>
                    <a:pt x="34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40"/>
            <p:cNvSpPr/>
            <p:nvPr/>
          </p:nvSpPr>
          <p:spPr>
            <a:xfrm>
              <a:off x="8727600" y="3359050"/>
              <a:ext cx="1869725" cy="2233750"/>
            </a:xfrm>
            <a:custGeom>
              <a:rect b="b" l="l" r="r" t="t"/>
              <a:pathLst>
                <a:path extrusionOk="0" h="89350" w="74789">
                  <a:moveTo>
                    <a:pt x="60202" y="1"/>
                  </a:moveTo>
                  <a:lnTo>
                    <a:pt x="51605" y="3785"/>
                  </a:lnTo>
                  <a:lnTo>
                    <a:pt x="31655" y="16893"/>
                  </a:lnTo>
                  <a:lnTo>
                    <a:pt x="377" y="45364"/>
                  </a:lnTo>
                  <a:lnTo>
                    <a:pt x="1" y="57219"/>
                  </a:lnTo>
                  <a:cubicBezTo>
                    <a:pt x="828" y="80427"/>
                    <a:pt x="7745" y="88172"/>
                    <a:pt x="7745" y="88172"/>
                  </a:cubicBezTo>
                  <a:cubicBezTo>
                    <a:pt x="7745" y="88172"/>
                    <a:pt x="30277" y="89099"/>
                    <a:pt x="51279" y="89350"/>
                  </a:cubicBezTo>
                  <a:cubicBezTo>
                    <a:pt x="57746" y="87420"/>
                    <a:pt x="64337" y="85239"/>
                    <a:pt x="65966" y="84011"/>
                  </a:cubicBezTo>
                  <a:cubicBezTo>
                    <a:pt x="69375" y="81455"/>
                    <a:pt x="61254" y="72006"/>
                    <a:pt x="58046" y="67069"/>
                  </a:cubicBezTo>
                  <a:cubicBezTo>
                    <a:pt x="57707" y="66550"/>
                    <a:pt x="57267" y="66322"/>
                    <a:pt x="56750" y="66322"/>
                  </a:cubicBezTo>
                  <a:cubicBezTo>
                    <a:pt x="52852" y="66322"/>
                    <a:pt x="44540" y="79324"/>
                    <a:pt x="41381" y="79324"/>
                  </a:cubicBezTo>
                  <a:cubicBezTo>
                    <a:pt x="40968" y="79324"/>
                    <a:pt x="40643" y="79101"/>
                    <a:pt x="40427" y="78598"/>
                  </a:cubicBezTo>
                  <a:cubicBezTo>
                    <a:pt x="38347" y="73710"/>
                    <a:pt x="43034" y="61079"/>
                    <a:pt x="52232" y="53309"/>
                  </a:cubicBezTo>
                  <a:cubicBezTo>
                    <a:pt x="61405" y="45540"/>
                    <a:pt x="74788" y="17620"/>
                    <a:pt x="60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40"/>
            <p:cNvSpPr/>
            <p:nvPr/>
          </p:nvSpPr>
          <p:spPr>
            <a:xfrm>
              <a:off x="8656800" y="2605500"/>
              <a:ext cx="1995650" cy="2170950"/>
            </a:xfrm>
            <a:custGeom>
              <a:rect b="b" l="l" r="r" t="t"/>
              <a:pathLst>
                <a:path extrusionOk="0" h="86838" w="79826">
                  <a:moveTo>
                    <a:pt x="45020" y="0"/>
                  </a:moveTo>
                  <a:cubicBezTo>
                    <a:pt x="38225" y="0"/>
                    <a:pt x="37415" y="5602"/>
                    <a:pt x="35816" y="12925"/>
                  </a:cubicBezTo>
                  <a:cubicBezTo>
                    <a:pt x="34663" y="18188"/>
                    <a:pt x="24462" y="27386"/>
                    <a:pt x="16166" y="33276"/>
                  </a:cubicBezTo>
                  <a:cubicBezTo>
                    <a:pt x="13159" y="35381"/>
                    <a:pt x="10427" y="37085"/>
                    <a:pt x="8422" y="37987"/>
                  </a:cubicBezTo>
                  <a:cubicBezTo>
                    <a:pt x="8422" y="38012"/>
                    <a:pt x="8422" y="38012"/>
                    <a:pt x="8422" y="38012"/>
                  </a:cubicBezTo>
                  <a:cubicBezTo>
                    <a:pt x="7369" y="38489"/>
                    <a:pt x="6542" y="38764"/>
                    <a:pt x="5991" y="38764"/>
                  </a:cubicBezTo>
                  <a:lnTo>
                    <a:pt x="1480" y="38840"/>
                  </a:lnTo>
                  <a:cubicBezTo>
                    <a:pt x="1480" y="38840"/>
                    <a:pt x="452" y="49391"/>
                    <a:pt x="201" y="60669"/>
                  </a:cubicBezTo>
                  <a:cubicBezTo>
                    <a:pt x="1" y="70795"/>
                    <a:pt x="402" y="81471"/>
                    <a:pt x="2733" y="85757"/>
                  </a:cubicBezTo>
                  <a:cubicBezTo>
                    <a:pt x="3142" y="86493"/>
                    <a:pt x="3954" y="86837"/>
                    <a:pt x="5103" y="86837"/>
                  </a:cubicBezTo>
                  <a:cubicBezTo>
                    <a:pt x="6418" y="86837"/>
                    <a:pt x="8176" y="86386"/>
                    <a:pt x="10277" y="85557"/>
                  </a:cubicBezTo>
                  <a:cubicBezTo>
                    <a:pt x="28998" y="78188"/>
                    <a:pt x="75089" y="41396"/>
                    <a:pt x="79826" y="29616"/>
                  </a:cubicBezTo>
                  <a:cubicBezTo>
                    <a:pt x="79826" y="29616"/>
                    <a:pt x="56969" y="1747"/>
                    <a:pt x="47545" y="218"/>
                  </a:cubicBezTo>
                  <a:cubicBezTo>
                    <a:pt x="46621" y="71"/>
                    <a:pt x="45783" y="0"/>
                    <a:pt x="45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40"/>
            <p:cNvSpPr/>
            <p:nvPr/>
          </p:nvSpPr>
          <p:spPr>
            <a:xfrm>
              <a:off x="8656800" y="3313950"/>
              <a:ext cx="929850" cy="1543250"/>
            </a:xfrm>
            <a:custGeom>
              <a:rect b="b" l="l" r="r" t="t"/>
              <a:pathLst>
                <a:path extrusionOk="0" h="61730" w="37194">
                  <a:moveTo>
                    <a:pt x="36116" y="0"/>
                  </a:moveTo>
                  <a:cubicBezTo>
                    <a:pt x="36116" y="0"/>
                    <a:pt x="23359" y="2782"/>
                    <a:pt x="16166" y="4938"/>
                  </a:cubicBezTo>
                  <a:cubicBezTo>
                    <a:pt x="13510" y="5715"/>
                    <a:pt x="11630" y="6416"/>
                    <a:pt x="11404" y="6867"/>
                  </a:cubicBezTo>
                  <a:cubicBezTo>
                    <a:pt x="10653" y="8471"/>
                    <a:pt x="8547" y="9599"/>
                    <a:pt x="8422" y="9649"/>
                  </a:cubicBezTo>
                  <a:cubicBezTo>
                    <a:pt x="8422" y="9674"/>
                    <a:pt x="8422" y="9674"/>
                    <a:pt x="8422" y="9674"/>
                  </a:cubicBezTo>
                  <a:cubicBezTo>
                    <a:pt x="4437" y="17294"/>
                    <a:pt x="728" y="20226"/>
                    <a:pt x="201" y="32331"/>
                  </a:cubicBezTo>
                  <a:cubicBezTo>
                    <a:pt x="1" y="42457"/>
                    <a:pt x="703" y="57093"/>
                    <a:pt x="3033" y="61379"/>
                  </a:cubicBezTo>
                  <a:cubicBezTo>
                    <a:pt x="3169" y="61623"/>
                    <a:pt x="3341" y="61729"/>
                    <a:pt x="3550" y="61729"/>
                  </a:cubicBezTo>
                  <a:cubicBezTo>
                    <a:pt x="4697" y="61729"/>
                    <a:pt x="6953" y="58533"/>
                    <a:pt x="10302" y="57219"/>
                  </a:cubicBezTo>
                  <a:cubicBezTo>
                    <a:pt x="17445" y="45314"/>
                    <a:pt x="25816" y="26642"/>
                    <a:pt x="26292" y="24737"/>
                  </a:cubicBezTo>
                  <a:cubicBezTo>
                    <a:pt x="27094" y="21680"/>
                    <a:pt x="37194" y="5589"/>
                    <a:pt x="37194" y="5589"/>
                  </a:cubicBezTo>
                  <a:lnTo>
                    <a:pt x="36116" y="0"/>
                  </a:ln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40"/>
            <p:cNvSpPr/>
            <p:nvPr/>
          </p:nvSpPr>
          <p:spPr>
            <a:xfrm>
              <a:off x="8704425" y="3046325"/>
              <a:ext cx="1718825" cy="2370150"/>
            </a:xfrm>
            <a:custGeom>
              <a:rect b="b" l="l" r="r" t="t"/>
              <a:pathLst>
                <a:path extrusionOk="0" h="94806" w="68753">
                  <a:moveTo>
                    <a:pt x="45842" y="1"/>
                  </a:moveTo>
                  <a:cubicBezTo>
                    <a:pt x="43771" y="1"/>
                    <a:pt x="41617" y="433"/>
                    <a:pt x="39424" y="1357"/>
                  </a:cubicBezTo>
                  <a:cubicBezTo>
                    <a:pt x="26241" y="6896"/>
                    <a:pt x="14838" y="38525"/>
                    <a:pt x="7294" y="52059"/>
                  </a:cubicBezTo>
                  <a:cubicBezTo>
                    <a:pt x="3434" y="58976"/>
                    <a:pt x="1429" y="68049"/>
                    <a:pt x="702" y="75543"/>
                  </a:cubicBezTo>
                  <a:cubicBezTo>
                    <a:pt x="1" y="82661"/>
                    <a:pt x="477" y="88325"/>
                    <a:pt x="1580" y="89252"/>
                  </a:cubicBezTo>
                  <a:cubicBezTo>
                    <a:pt x="2770" y="90257"/>
                    <a:pt x="3926" y="90495"/>
                    <a:pt x="4752" y="90495"/>
                  </a:cubicBezTo>
                  <a:cubicBezTo>
                    <a:pt x="5490" y="90495"/>
                    <a:pt x="5966" y="90305"/>
                    <a:pt x="5966" y="90305"/>
                  </a:cubicBezTo>
                  <a:cubicBezTo>
                    <a:pt x="5966" y="90305"/>
                    <a:pt x="6161" y="93138"/>
                    <a:pt x="8385" y="93138"/>
                  </a:cubicBezTo>
                  <a:cubicBezTo>
                    <a:pt x="8413" y="93138"/>
                    <a:pt x="8442" y="93138"/>
                    <a:pt x="8472" y="93137"/>
                  </a:cubicBezTo>
                  <a:cubicBezTo>
                    <a:pt x="9240" y="93120"/>
                    <a:pt x="9959" y="93114"/>
                    <a:pt x="10575" y="93114"/>
                  </a:cubicBezTo>
                  <a:cubicBezTo>
                    <a:pt x="11808" y="93114"/>
                    <a:pt x="12632" y="93137"/>
                    <a:pt x="12632" y="93137"/>
                  </a:cubicBezTo>
                  <a:cubicBezTo>
                    <a:pt x="12632" y="93137"/>
                    <a:pt x="13108" y="94315"/>
                    <a:pt x="15113" y="94741"/>
                  </a:cubicBezTo>
                  <a:cubicBezTo>
                    <a:pt x="15328" y="94786"/>
                    <a:pt x="15558" y="94806"/>
                    <a:pt x="15797" y="94806"/>
                  </a:cubicBezTo>
                  <a:cubicBezTo>
                    <a:pt x="17825" y="94806"/>
                    <a:pt x="20552" y="93362"/>
                    <a:pt x="20552" y="93362"/>
                  </a:cubicBezTo>
                  <a:cubicBezTo>
                    <a:pt x="21539" y="93573"/>
                    <a:pt x="24455" y="94701"/>
                    <a:pt x="27215" y="94701"/>
                  </a:cubicBezTo>
                  <a:cubicBezTo>
                    <a:pt x="28733" y="94701"/>
                    <a:pt x="30203" y="94360"/>
                    <a:pt x="31279" y="93337"/>
                  </a:cubicBezTo>
                  <a:cubicBezTo>
                    <a:pt x="34312" y="90455"/>
                    <a:pt x="29850" y="85417"/>
                    <a:pt x="33760" y="78801"/>
                  </a:cubicBezTo>
                  <a:cubicBezTo>
                    <a:pt x="36492" y="74189"/>
                    <a:pt x="46617" y="66520"/>
                    <a:pt x="54663" y="54665"/>
                  </a:cubicBezTo>
                  <a:lnTo>
                    <a:pt x="54688" y="54665"/>
                  </a:lnTo>
                  <a:cubicBezTo>
                    <a:pt x="58171" y="49528"/>
                    <a:pt x="61279" y="43613"/>
                    <a:pt x="63209" y="36821"/>
                  </a:cubicBezTo>
                  <a:cubicBezTo>
                    <a:pt x="68752" y="17419"/>
                    <a:pt x="58993" y="1"/>
                    <a:pt x="45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40"/>
            <p:cNvSpPr/>
            <p:nvPr/>
          </p:nvSpPr>
          <p:spPr>
            <a:xfrm>
              <a:off x="9551550" y="4301075"/>
              <a:ext cx="1764450" cy="1548000"/>
            </a:xfrm>
            <a:custGeom>
              <a:rect b="b" l="l" r="r" t="t"/>
              <a:pathLst>
                <a:path extrusionOk="0" h="61920" w="70578">
                  <a:moveTo>
                    <a:pt x="40889" y="1"/>
                  </a:moveTo>
                  <a:cubicBezTo>
                    <a:pt x="29018" y="1"/>
                    <a:pt x="19811" y="8883"/>
                    <a:pt x="18121" y="20290"/>
                  </a:cubicBezTo>
                  <a:cubicBezTo>
                    <a:pt x="17895" y="21668"/>
                    <a:pt x="17820" y="23097"/>
                    <a:pt x="17845" y="24551"/>
                  </a:cubicBezTo>
                  <a:cubicBezTo>
                    <a:pt x="18171" y="43498"/>
                    <a:pt x="23359" y="43147"/>
                    <a:pt x="22858" y="45904"/>
                  </a:cubicBezTo>
                  <a:cubicBezTo>
                    <a:pt x="22331" y="48686"/>
                    <a:pt x="0" y="46631"/>
                    <a:pt x="26" y="51844"/>
                  </a:cubicBezTo>
                  <a:cubicBezTo>
                    <a:pt x="51" y="57082"/>
                    <a:pt x="24712" y="61919"/>
                    <a:pt x="24712" y="61919"/>
                  </a:cubicBezTo>
                  <a:lnTo>
                    <a:pt x="62607" y="53974"/>
                  </a:lnTo>
                  <a:cubicBezTo>
                    <a:pt x="62607" y="53974"/>
                    <a:pt x="70577" y="39764"/>
                    <a:pt x="69349" y="25628"/>
                  </a:cubicBezTo>
                  <a:cubicBezTo>
                    <a:pt x="68773" y="18636"/>
                    <a:pt x="65941" y="11693"/>
                    <a:pt x="58798" y="6480"/>
                  </a:cubicBezTo>
                  <a:cubicBezTo>
                    <a:pt x="52576" y="1944"/>
                    <a:pt x="46441" y="1"/>
                    <a:pt x="40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40"/>
            <p:cNvSpPr/>
            <p:nvPr/>
          </p:nvSpPr>
          <p:spPr>
            <a:xfrm>
              <a:off x="8394275" y="1973600"/>
              <a:ext cx="353150" cy="551825"/>
            </a:xfrm>
            <a:custGeom>
              <a:rect b="b" l="l" r="r" t="t"/>
              <a:pathLst>
                <a:path extrusionOk="0" h="22073" w="14126">
                  <a:moveTo>
                    <a:pt x="7202" y="0"/>
                  </a:moveTo>
                  <a:cubicBezTo>
                    <a:pt x="5170" y="0"/>
                    <a:pt x="3226" y="1385"/>
                    <a:pt x="2256" y="3865"/>
                  </a:cubicBezTo>
                  <a:cubicBezTo>
                    <a:pt x="1" y="9654"/>
                    <a:pt x="3710" y="18576"/>
                    <a:pt x="8973" y="21684"/>
                  </a:cubicBezTo>
                  <a:cubicBezTo>
                    <a:pt x="9419" y="21951"/>
                    <a:pt x="9823" y="22073"/>
                    <a:pt x="10189" y="22073"/>
                  </a:cubicBezTo>
                  <a:cubicBezTo>
                    <a:pt x="14125" y="22073"/>
                    <a:pt x="13685" y="7975"/>
                    <a:pt x="13685" y="7975"/>
                  </a:cubicBezTo>
                  <a:cubicBezTo>
                    <a:pt x="12742" y="2433"/>
                    <a:pt x="9894" y="0"/>
                    <a:pt x="7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40"/>
            <p:cNvSpPr/>
            <p:nvPr/>
          </p:nvSpPr>
          <p:spPr>
            <a:xfrm>
              <a:off x="8503300" y="2113700"/>
              <a:ext cx="168575" cy="249050"/>
            </a:xfrm>
            <a:custGeom>
              <a:rect b="b" l="l" r="r" t="t"/>
              <a:pathLst>
                <a:path extrusionOk="0" h="9962" w="6743">
                  <a:moveTo>
                    <a:pt x="1971" y="1"/>
                  </a:moveTo>
                  <a:cubicBezTo>
                    <a:pt x="985" y="1"/>
                    <a:pt x="231" y="637"/>
                    <a:pt x="176" y="1594"/>
                  </a:cubicBezTo>
                  <a:cubicBezTo>
                    <a:pt x="0" y="4200"/>
                    <a:pt x="1153" y="7008"/>
                    <a:pt x="3309" y="9263"/>
                  </a:cubicBezTo>
                  <a:cubicBezTo>
                    <a:pt x="3784" y="9766"/>
                    <a:pt x="4216" y="9962"/>
                    <a:pt x="4601" y="9962"/>
                  </a:cubicBezTo>
                  <a:cubicBezTo>
                    <a:pt x="5965" y="9962"/>
                    <a:pt x="6742" y="7509"/>
                    <a:pt x="6742" y="7509"/>
                  </a:cubicBezTo>
                  <a:cubicBezTo>
                    <a:pt x="6121" y="1944"/>
                    <a:pt x="3693" y="1"/>
                    <a:pt x="1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40"/>
            <p:cNvSpPr/>
            <p:nvPr/>
          </p:nvSpPr>
          <p:spPr>
            <a:xfrm>
              <a:off x="9369850" y="2237300"/>
              <a:ext cx="580175" cy="483975"/>
            </a:xfrm>
            <a:custGeom>
              <a:rect b="b" l="l" r="r" t="t"/>
              <a:pathLst>
                <a:path extrusionOk="0" h="19359" w="23207">
                  <a:moveTo>
                    <a:pt x="15578" y="0"/>
                  </a:moveTo>
                  <a:cubicBezTo>
                    <a:pt x="13026" y="0"/>
                    <a:pt x="10214" y="1251"/>
                    <a:pt x="7820" y="4319"/>
                  </a:cubicBezTo>
                  <a:cubicBezTo>
                    <a:pt x="7820" y="4319"/>
                    <a:pt x="0" y="19257"/>
                    <a:pt x="7519" y="19357"/>
                  </a:cubicBezTo>
                  <a:cubicBezTo>
                    <a:pt x="7597" y="19358"/>
                    <a:pt x="7675" y="19359"/>
                    <a:pt x="7752" y="19359"/>
                  </a:cubicBezTo>
                  <a:cubicBezTo>
                    <a:pt x="15206" y="19359"/>
                    <a:pt x="23207" y="13450"/>
                    <a:pt x="23033" y="7026"/>
                  </a:cubicBezTo>
                  <a:cubicBezTo>
                    <a:pt x="22926" y="3065"/>
                    <a:pt x="19572" y="0"/>
                    <a:pt x="15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9588563" y="2384125"/>
              <a:ext cx="273450" cy="203900"/>
            </a:xfrm>
            <a:custGeom>
              <a:rect b="b" l="l" r="r" t="t"/>
              <a:pathLst>
                <a:path extrusionOk="0" h="8156" w="10938">
                  <a:moveTo>
                    <a:pt x="7028" y="0"/>
                  </a:moveTo>
                  <a:cubicBezTo>
                    <a:pt x="5023" y="0"/>
                    <a:pt x="2460" y="1139"/>
                    <a:pt x="188" y="4536"/>
                  </a:cubicBezTo>
                  <a:cubicBezTo>
                    <a:pt x="188" y="4536"/>
                    <a:pt x="1" y="8156"/>
                    <a:pt x="2620" y="8156"/>
                  </a:cubicBezTo>
                  <a:cubicBezTo>
                    <a:pt x="2876" y="8156"/>
                    <a:pt x="3159" y="8121"/>
                    <a:pt x="3471" y="8045"/>
                  </a:cubicBezTo>
                  <a:cubicBezTo>
                    <a:pt x="6980" y="7218"/>
                    <a:pt x="9511" y="5338"/>
                    <a:pt x="10439" y="2857"/>
                  </a:cubicBezTo>
                  <a:cubicBezTo>
                    <a:pt x="10937" y="1537"/>
                    <a:pt x="9358" y="0"/>
                    <a:pt x="7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40"/>
            <p:cNvSpPr/>
            <p:nvPr/>
          </p:nvSpPr>
          <p:spPr>
            <a:xfrm>
              <a:off x="8072225" y="2048375"/>
              <a:ext cx="1699900" cy="1545575"/>
            </a:xfrm>
            <a:custGeom>
              <a:rect b="b" l="l" r="r" t="t"/>
              <a:pathLst>
                <a:path extrusionOk="0" h="61823" w="67996">
                  <a:moveTo>
                    <a:pt x="39425" y="1"/>
                  </a:moveTo>
                  <a:cubicBezTo>
                    <a:pt x="36541" y="1"/>
                    <a:pt x="33367" y="471"/>
                    <a:pt x="29900" y="1525"/>
                  </a:cubicBezTo>
                  <a:cubicBezTo>
                    <a:pt x="20677" y="4332"/>
                    <a:pt x="20126" y="12979"/>
                    <a:pt x="11930" y="18042"/>
                  </a:cubicBezTo>
                  <a:cubicBezTo>
                    <a:pt x="8647" y="20072"/>
                    <a:pt x="6015" y="22904"/>
                    <a:pt x="4211" y="26187"/>
                  </a:cubicBezTo>
                  <a:cubicBezTo>
                    <a:pt x="0" y="33881"/>
                    <a:pt x="401" y="44057"/>
                    <a:pt x="8020" y="52077"/>
                  </a:cubicBezTo>
                  <a:cubicBezTo>
                    <a:pt x="14433" y="58844"/>
                    <a:pt x="23320" y="61822"/>
                    <a:pt x="32067" y="61822"/>
                  </a:cubicBezTo>
                  <a:cubicBezTo>
                    <a:pt x="38156" y="61822"/>
                    <a:pt x="44177" y="60379"/>
                    <a:pt x="49249" y="57766"/>
                  </a:cubicBezTo>
                  <a:cubicBezTo>
                    <a:pt x="61605" y="51425"/>
                    <a:pt x="63158" y="45911"/>
                    <a:pt x="64712" y="41275"/>
                  </a:cubicBezTo>
                  <a:cubicBezTo>
                    <a:pt x="67996" y="31475"/>
                    <a:pt x="61304" y="27039"/>
                    <a:pt x="61504" y="22804"/>
                  </a:cubicBezTo>
                  <a:cubicBezTo>
                    <a:pt x="61529" y="22127"/>
                    <a:pt x="61529" y="21425"/>
                    <a:pt x="61479" y="20723"/>
                  </a:cubicBezTo>
                  <a:cubicBezTo>
                    <a:pt x="60875" y="11489"/>
                    <a:pt x="53682" y="1"/>
                    <a:pt x="39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40"/>
            <p:cNvSpPr/>
            <p:nvPr/>
          </p:nvSpPr>
          <p:spPr>
            <a:xfrm>
              <a:off x="8842275" y="2058925"/>
              <a:ext cx="815825" cy="361600"/>
            </a:xfrm>
            <a:custGeom>
              <a:rect b="b" l="l" r="r" t="t"/>
              <a:pathLst>
                <a:path extrusionOk="0" h="14464" w="32633">
                  <a:moveTo>
                    <a:pt x="0" y="0"/>
                  </a:moveTo>
                  <a:lnTo>
                    <a:pt x="0" y="0"/>
                  </a:lnTo>
                  <a:cubicBezTo>
                    <a:pt x="1537" y="10111"/>
                    <a:pt x="13951" y="14463"/>
                    <a:pt x="19221" y="14463"/>
                  </a:cubicBezTo>
                  <a:cubicBezTo>
                    <a:pt x="19282" y="14463"/>
                    <a:pt x="19341" y="14463"/>
                    <a:pt x="19399" y="14462"/>
                  </a:cubicBezTo>
                  <a:cubicBezTo>
                    <a:pt x="24587" y="14387"/>
                    <a:pt x="32632" y="7670"/>
                    <a:pt x="32582" y="7143"/>
                  </a:cubicBezTo>
                  <a:cubicBezTo>
                    <a:pt x="32507" y="6592"/>
                    <a:pt x="31128" y="3434"/>
                    <a:pt x="31128" y="3434"/>
                  </a:cubicBezTo>
                  <a:lnTo>
                    <a:pt x="18873" y="46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40"/>
            <p:cNvSpPr/>
            <p:nvPr/>
          </p:nvSpPr>
          <p:spPr>
            <a:xfrm>
              <a:off x="8072225" y="2566450"/>
              <a:ext cx="1699900" cy="1027500"/>
            </a:xfrm>
            <a:custGeom>
              <a:rect b="b" l="l" r="r" t="t"/>
              <a:pathLst>
                <a:path extrusionOk="0" h="41100" w="67996">
                  <a:moveTo>
                    <a:pt x="61479" y="0"/>
                  </a:moveTo>
                  <a:cubicBezTo>
                    <a:pt x="58722" y="1228"/>
                    <a:pt x="53935" y="3609"/>
                    <a:pt x="54387" y="5414"/>
                  </a:cubicBezTo>
                  <a:cubicBezTo>
                    <a:pt x="55013" y="7920"/>
                    <a:pt x="66993" y="11554"/>
                    <a:pt x="60577" y="20026"/>
                  </a:cubicBezTo>
                  <a:cubicBezTo>
                    <a:pt x="54694" y="27823"/>
                    <a:pt x="42675" y="34643"/>
                    <a:pt x="30774" y="34643"/>
                  </a:cubicBezTo>
                  <a:cubicBezTo>
                    <a:pt x="29745" y="34643"/>
                    <a:pt x="28717" y="34592"/>
                    <a:pt x="27695" y="34487"/>
                  </a:cubicBezTo>
                  <a:cubicBezTo>
                    <a:pt x="15664" y="33234"/>
                    <a:pt x="226" y="23735"/>
                    <a:pt x="4211" y="5464"/>
                  </a:cubicBezTo>
                  <a:lnTo>
                    <a:pt x="4211" y="5464"/>
                  </a:lnTo>
                  <a:cubicBezTo>
                    <a:pt x="0" y="13158"/>
                    <a:pt x="401" y="23334"/>
                    <a:pt x="8020" y="31354"/>
                  </a:cubicBezTo>
                  <a:cubicBezTo>
                    <a:pt x="14433" y="38121"/>
                    <a:pt x="23320" y="41099"/>
                    <a:pt x="32067" y="41099"/>
                  </a:cubicBezTo>
                  <a:cubicBezTo>
                    <a:pt x="38156" y="41099"/>
                    <a:pt x="44177" y="39656"/>
                    <a:pt x="49249" y="37043"/>
                  </a:cubicBezTo>
                  <a:cubicBezTo>
                    <a:pt x="61605" y="30702"/>
                    <a:pt x="63158" y="25188"/>
                    <a:pt x="64712" y="20552"/>
                  </a:cubicBezTo>
                  <a:cubicBezTo>
                    <a:pt x="67996" y="10752"/>
                    <a:pt x="61304" y="6316"/>
                    <a:pt x="61504" y="2081"/>
                  </a:cubicBezTo>
                  <a:cubicBezTo>
                    <a:pt x="61529" y="1404"/>
                    <a:pt x="61529" y="702"/>
                    <a:pt x="61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40"/>
            <p:cNvSpPr/>
            <p:nvPr/>
          </p:nvSpPr>
          <p:spPr>
            <a:xfrm>
              <a:off x="8829750" y="2407475"/>
              <a:ext cx="603350" cy="656400"/>
            </a:xfrm>
            <a:custGeom>
              <a:rect b="b" l="l" r="r" t="t"/>
              <a:pathLst>
                <a:path extrusionOk="0" h="26256" w="24134">
                  <a:moveTo>
                    <a:pt x="10921" y="1"/>
                  </a:moveTo>
                  <a:cubicBezTo>
                    <a:pt x="9339" y="1"/>
                    <a:pt x="7538" y="839"/>
                    <a:pt x="6441" y="2374"/>
                  </a:cubicBezTo>
                  <a:cubicBezTo>
                    <a:pt x="0" y="11347"/>
                    <a:pt x="2030" y="22425"/>
                    <a:pt x="11153" y="25532"/>
                  </a:cubicBezTo>
                  <a:cubicBezTo>
                    <a:pt x="12618" y="26033"/>
                    <a:pt x="13958" y="26255"/>
                    <a:pt x="15166" y="26255"/>
                  </a:cubicBezTo>
                  <a:cubicBezTo>
                    <a:pt x="21455" y="26255"/>
                    <a:pt x="24133" y="20222"/>
                    <a:pt x="22030" y="16059"/>
                  </a:cubicBezTo>
                  <a:cubicBezTo>
                    <a:pt x="19524" y="11096"/>
                    <a:pt x="14712" y="5658"/>
                    <a:pt x="14035" y="2349"/>
                  </a:cubicBezTo>
                  <a:cubicBezTo>
                    <a:pt x="13707" y="744"/>
                    <a:pt x="12412" y="1"/>
                    <a:pt x="10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40"/>
            <p:cNvSpPr/>
            <p:nvPr/>
          </p:nvSpPr>
          <p:spPr>
            <a:xfrm>
              <a:off x="8287900" y="2374600"/>
              <a:ext cx="540625" cy="504925"/>
            </a:xfrm>
            <a:custGeom>
              <a:rect b="b" l="l" r="r" t="t"/>
              <a:pathLst>
                <a:path extrusionOk="0" h="20197" w="21625">
                  <a:moveTo>
                    <a:pt x="16892" y="0"/>
                  </a:moveTo>
                  <a:cubicBezTo>
                    <a:pt x="15134" y="0"/>
                    <a:pt x="12161" y="3508"/>
                    <a:pt x="8917" y="5870"/>
                  </a:cubicBezTo>
                  <a:cubicBezTo>
                    <a:pt x="5408" y="8426"/>
                    <a:pt x="170" y="9479"/>
                    <a:pt x="70" y="14567"/>
                  </a:cubicBezTo>
                  <a:cubicBezTo>
                    <a:pt x="1" y="18071"/>
                    <a:pt x="2917" y="20197"/>
                    <a:pt x="6483" y="20197"/>
                  </a:cubicBezTo>
                  <a:cubicBezTo>
                    <a:pt x="8094" y="20197"/>
                    <a:pt x="9838" y="19763"/>
                    <a:pt x="11499" y="18827"/>
                  </a:cubicBezTo>
                  <a:cubicBezTo>
                    <a:pt x="16862" y="15845"/>
                    <a:pt x="21624" y="3138"/>
                    <a:pt x="17539" y="206"/>
                  </a:cubicBezTo>
                  <a:cubicBezTo>
                    <a:pt x="17347" y="65"/>
                    <a:pt x="17131" y="0"/>
                    <a:pt x="16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40"/>
            <p:cNvSpPr/>
            <p:nvPr/>
          </p:nvSpPr>
          <p:spPr>
            <a:xfrm>
              <a:off x="8570150" y="3000975"/>
              <a:ext cx="197775" cy="122450"/>
            </a:xfrm>
            <a:custGeom>
              <a:rect b="b" l="l" r="r" t="t"/>
              <a:pathLst>
                <a:path extrusionOk="0" h="4898" w="7911">
                  <a:moveTo>
                    <a:pt x="435" y="1"/>
                  </a:moveTo>
                  <a:cubicBezTo>
                    <a:pt x="214" y="1"/>
                    <a:pt x="0" y="177"/>
                    <a:pt x="33" y="439"/>
                  </a:cubicBezTo>
                  <a:cubicBezTo>
                    <a:pt x="184" y="2118"/>
                    <a:pt x="785" y="4399"/>
                    <a:pt x="2915" y="4825"/>
                  </a:cubicBezTo>
                  <a:cubicBezTo>
                    <a:pt x="3179" y="4874"/>
                    <a:pt x="3435" y="4897"/>
                    <a:pt x="3681" y="4897"/>
                  </a:cubicBezTo>
                  <a:cubicBezTo>
                    <a:pt x="5563" y="4897"/>
                    <a:pt x="6927" y="3567"/>
                    <a:pt x="7702" y="2569"/>
                  </a:cubicBezTo>
                  <a:cubicBezTo>
                    <a:pt x="7910" y="2292"/>
                    <a:pt x="7693" y="1909"/>
                    <a:pt x="7363" y="1909"/>
                  </a:cubicBezTo>
                  <a:cubicBezTo>
                    <a:pt x="7335" y="1909"/>
                    <a:pt x="7306" y="1912"/>
                    <a:pt x="7276" y="1918"/>
                  </a:cubicBezTo>
                  <a:cubicBezTo>
                    <a:pt x="6720" y="2058"/>
                    <a:pt x="6082" y="2140"/>
                    <a:pt x="5417" y="2140"/>
                  </a:cubicBezTo>
                  <a:cubicBezTo>
                    <a:pt x="3714" y="2140"/>
                    <a:pt x="1842" y="1605"/>
                    <a:pt x="760" y="163"/>
                  </a:cubicBezTo>
                  <a:cubicBezTo>
                    <a:pt x="673" y="50"/>
                    <a:pt x="553" y="1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40"/>
            <p:cNvSpPr/>
            <p:nvPr/>
          </p:nvSpPr>
          <p:spPr>
            <a:xfrm>
              <a:off x="8468825" y="3081475"/>
              <a:ext cx="382250" cy="145400"/>
            </a:xfrm>
            <a:custGeom>
              <a:rect b="b" l="l" r="r" t="t"/>
              <a:pathLst>
                <a:path extrusionOk="0" fill="none" h="5816" w="15290">
                  <a:moveTo>
                    <a:pt x="1856" y="1"/>
                  </a:moveTo>
                  <a:cubicBezTo>
                    <a:pt x="1" y="2858"/>
                    <a:pt x="3184" y="4061"/>
                    <a:pt x="5214" y="3359"/>
                  </a:cubicBezTo>
                  <a:cubicBezTo>
                    <a:pt x="5214" y="3359"/>
                    <a:pt x="8748" y="5816"/>
                    <a:pt x="12031" y="4663"/>
                  </a:cubicBezTo>
                  <a:cubicBezTo>
                    <a:pt x="15289" y="3485"/>
                    <a:pt x="14913" y="1104"/>
                    <a:pt x="14913" y="1104"/>
                  </a:cubicBezTo>
                </a:path>
              </a:pathLst>
            </a:custGeom>
            <a:solidFill>
              <a:schemeClr val="dk1"/>
            </a:solidFill>
            <a:ln cap="rnd" cmpd="sng" w="20675">
              <a:solidFill>
                <a:schemeClr val="dk1"/>
              </a:solidFill>
              <a:prstDash val="solid"/>
              <a:miter lim="2506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40"/>
            <p:cNvSpPr/>
            <p:nvPr/>
          </p:nvSpPr>
          <p:spPr>
            <a:xfrm>
              <a:off x="8784625" y="1423925"/>
              <a:ext cx="1096100" cy="864975"/>
            </a:xfrm>
            <a:custGeom>
              <a:rect b="b" l="l" r="r" t="t"/>
              <a:pathLst>
                <a:path extrusionOk="0" h="34599" w="43844">
                  <a:moveTo>
                    <a:pt x="25875" y="0"/>
                  </a:moveTo>
                  <a:cubicBezTo>
                    <a:pt x="24996" y="0"/>
                    <a:pt x="24075" y="37"/>
                    <a:pt x="23109" y="112"/>
                  </a:cubicBezTo>
                  <a:cubicBezTo>
                    <a:pt x="12256" y="964"/>
                    <a:pt x="9875" y="8132"/>
                    <a:pt x="7670" y="12468"/>
                  </a:cubicBezTo>
                  <a:cubicBezTo>
                    <a:pt x="5439" y="16804"/>
                    <a:pt x="1" y="16804"/>
                    <a:pt x="1003" y="24348"/>
                  </a:cubicBezTo>
                  <a:cubicBezTo>
                    <a:pt x="2006" y="31892"/>
                    <a:pt x="11655" y="34573"/>
                    <a:pt x="22256" y="34599"/>
                  </a:cubicBezTo>
                  <a:cubicBezTo>
                    <a:pt x="22286" y="34599"/>
                    <a:pt x="22316" y="34599"/>
                    <a:pt x="22346" y="34599"/>
                  </a:cubicBezTo>
                  <a:cubicBezTo>
                    <a:pt x="32918" y="34599"/>
                    <a:pt x="39005" y="30190"/>
                    <a:pt x="41480" y="22393"/>
                  </a:cubicBezTo>
                  <a:cubicBezTo>
                    <a:pt x="43844" y="14918"/>
                    <a:pt x="43659" y="0"/>
                    <a:pt x="25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40"/>
            <p:cNvSpPr/>
            <p:nvPr/>
          </p:nvSpPr>
          <p:spPr>
            <a:xfrm>
              <a:off x="9331625" y="2011875"/>
              <a:ext cx="747075" cy="744850"/>
            </a:xfrm>
            <a:custGeom>
              <a:rect b="b" l="l" r="r" t="t"/>
              <a:pathLst>
                <a:path extrusionOk="0" h="29794" w="29883">
                  <a:moveTo>
                    <a:pt x="23155" y="1"/>
                  </a:moveTo>
                  <a:cubicBezTo>
                    <a:pt x="22707" y="1"/>
                    <a:pt x="22232" y="26"/>
                    <a:pt x="21730" y="78"/>
                  </a:cubicBezTo>
                  <a:cubicBezTo>
                    <a:pt x="16191" y="629"/>
                    <a:pt x="8371" y="8223"/>
                    <a:pt x="4311" y="15617"/>
                  </a:cubicBezTo>
                  <a:cubicBezTo>
                    <a:pt x="3660" y="16820"/>
                    <a:pt x="3108" y="18023"/>
                    <a:pt x="2657" y="19176"/>
                  </a:cubicBezTo>
                  <a:cubicBezTo>
                    <a:pt x="326" y="22033"/>
                    <a:pt x="0" y="24940"/>
                    <a:pt x="577" y="25893"/>
                  </a:cubicBezTo>
                  <a:cubicBezTo>
                    <a:pt x="724" y="26144"/>
                    <a:pt x="866" y="26238"/>
                    <a:pt x="999" y="26238"/>
                  </a:cubicBezTo>
                  <a:cubicBezTo>
                    <a:pt x="1183" y="26238"/>
                    <a:pt x="1348" y="26057"/>
                    <a:pt x="1479" y="25868"/>
                  </a:cubicBezTo>
                  <a:lnTo>
                    <a:pt x="1479" y="25868"/>
                  </a:lnTo>
                  <a:cubicBezTo>
                    <a:pt x="1153" y="26444"/>
                    <a:pt x="727" y="27597"/>
                    <a:pt x="1655" y="28650"/>
                  </a:cubicBezTo>
                  <a:cubicBezTo>
                    <a:pt x="2158" y="29235"/>
                    <a:pt x="2610" y="29443"/>
                    <a:pt x="2990" y="29443"/>
                  </a:cubicBezTo>
                  <a:cubicBezTo>
                    <a:pt x="3310" y="29443"/>
                    <a:pt x="3579" y="29295"/>
                    <a:pt x="3785" y="29101"/>
                  </a:cubicBezTo>
                  <a:lnTo>
                    <a:pt x="3785" y="29101"/>
                  </a:lnTo>
                  <a:cubicBezTo>
                    <a:pt x="3685" y="29226"/>
                    <a:pt x="3760" y="29301"/>
                    <a:pt x="4512" y="29677"/>
                  </a:cubicBezTo>
                  <a:cubicBezTo>
                    <a:pt x="4670" y="29758"/>
                    <a:pt x="4851" y="29793"/>
                    <a:pt x="5048" y="29793"/>
                  </a:cubicBezTo>
                  <a:cubicBezTo>
                    <a:pt x="6512" y="29793"/>
                    <a:pt x="8864" y="27825"/>
                    <a:pt x="9173" y="27472"/>
                  </a:cubicBezTo>
                  <a:lnTo>
                    <a:pt x="9173" y="27472"/>
                  </a:lnTo>
                  <a:cubicBezTo>
                    <a:pt x="8973" y="27722"/>
                    <a:pt x="8096" y="28975"/>
                    <a:pt x="9173" y="29251"/>
                  </a:cubicBezTo>
                  <a:cubicBezTo>
                    <a:pt x="9205" y="29259"/>
                    <a:pt x="9239" y="29264"/>
                    <a:pt x="9275" y="29264"/>
                  </a:cubicBezTo>
                  <a:cubicBezTo>
                    <a:pt x="10537" y="29264"/>
                    <a:pt x="14568" y="24330"/>
                    <a:pt x="14788" y="24038"/>
                  </a:cubicBezTo>
                  <a:cubicBezTo>
                    <a:pt x="14813" y="24013"/>
                    <a:pt x="14813" y="24013"/>
                    <a:pt x="14813" y="24013"/>
                  </a:cubicBezTo>
                  <a:cubicBezTo>
                    <a:pt x="18146" y="21582"/>
                    <a:pt x="21454" y="18474"/>
                    <a:pt x="23910" y="15617"/>
                  </a:cubicBezTo>
                  <a:cubicBezTo>
                    <a:pt x="26216" y="12960"/>
                    <a:pt x="27795" y="10228"/>
                    <a:pt x="28522" y="7847"/>
                  </a:cubicBezTo>
                  <a:cubicBezTo>
                    <a:pt x="29883" y="3372"/>
                    <a:pt x="28335" y="1"/>
                    <a:pt x="23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40"/>
            <p:cNvSpPr/>
            <p:nvPr/>
          </p:nvSpPr>
          <p:spPr>
            <a:xfrm>
              <a:off x="9352300" y="1588575"/>
              <a:ext cx="350075" cy="381225"/>
            </a:xfrm>
            <a:custGeom>
              <a:rect b="b" l="l" r="r" t="t"/>
              <a:pathLst>
                <a:path extrusionOk="0" h="15249" w="14003">
                  <a:moveTo>
                    <a:pt x="6333" y="0"/>
                  </a:moveTo>
                  <a:cubicBezTo>
                    <a:pt x="5413" y="0"/>
                    <a:pt x="4368" y="492"/>
                    <a:pt x="3735" y="1396"/>
                  </a:cubicBezTo>
                  <a:cubicBezTo>
                    <a:pt x="1" y="6584"/>
                    <a:pt x="1178" y="13025"/>
                    <a:pt x="6467" y="14829"/>
                  </a:cubicBezTo>
                  <a:cubicBezTo>
                    <a:pt x="7317" y="15119"/>
                    <a:pt x="8094" y="15248"/>
                    <a:pt x="8794" y="15248"/>
                  </a:cubicBezTo>
                  <a:cubicBezTo>
                    <a:pt x="12451" y="15248"/>
                    <a:pt x="14003" y="11735"/>
                    <a:pt x="12783" y="9316"/>
                  </a:cubicBezTo>
                  <a:cubicBezTo>
                    <a:pt x="11329" y="6459"/>
                    <a:pt x="8547" y="3301"/>
                    <a:pt x="8146" y="1371"/>
                  </a:cubicBezTo>
                  <a:cubicBezTo>
                    <a:pt x="7952" y="435"/>
                    <a:pt x="7198" y="0"/>
                    <a:pt x="6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40"/>
            <p:cNvSpPr/>
            <p:nvPr/>
          </p:nvSpPr>
          <p:spPr>
            <a:xfrm>
              <a:off x="9037100" y="1569175"/>
              <a:ext cx="313975" cy="293700"/>
            </a:xfrm>
            <a:custGeom>
              <a:rect b="b" l="l" r="r" t="t"/>
              <a:pathLst>
                <a:path extrusionOk="0" h="11748" w="12559">
                  <a:moveTo>
                    <a:pt x="9827" y="0"/>
                  </a:moveTo>
                  <a:cubicBezTo>
                    <a:pt x="8793" y="0"/>
                    <a:pt x="7069" y="2054"/>
                    <a:pt x="5190" y="3425"/>
                  </a:cubicBezTo>
                  <a:cubicBezTo>
                    <a:pt x="3160" y="4904"/>
                    <a:pt x="102" y="5505"/>
                    <a:pt x="52" y="8488"/>
                  </a:cubicBezTo>
                  <a:cubicBezTo>
                    <a:pt x="0" y="10520"/>
                    <a:pt x="1688" y="11747"/>
                    <a:pt x="3758" y="11747"/>
                  </a:cubicBezTo>
                  <a:cubicBezTo>
                    <a:pt x="4700" y="11747"/>
                    <a:pt x="5721" y="11493"/>
                    <a:pt x="6694" y="10944"/>
                  </a:cubicBezTo>
                  <a:cubicBezTo>
                    <a:pt x="9801" y="9214"/>
                    <a:pt x="12558" y="1846"/>
                    <a:pt x="10203" y="117"/>
                  </a:cubicBezTo>
                  <a:cubicBezTo>
                    <a:pt x="10090" y="37"/>
                    <a:pt x="9965" y="0"/>
                    <a:pt x="9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40"/>
            <p:cNvSpPr/>
            <p:nvPr/>
          </p:nvSpPr>
          <p:spPr>
            <a:xfrm>
              <a:off x="9190025" y="1904800"/>
              <a:ext cx="125325" cy="78425"/>
            </a:xfrm>
            <a:custGeom>
              <a:rect b="b" l="l" r="r" t="t"/>
              <a:pathLst>
                <a:path extrusionOk="0" h="3137" w="5013">
                  <a:moveTo>
                    <a:pt x="777" y="0"/>
                  </a:moveTo>
                  <a:cubicBezTo>
                    <a:pt x="777" y="0"/>
                    <a:pt x="0" y="2757"/>
                    <a:pt x="1780" y="3108"/>
                  </a:cubicBezTo>
                  <a:cubicBezTo>
                    <a:pt x="1880" y="3128"/>
                    <a:pt x="1980" y="3137"/>
                    <a:pt x="2078" y="3137"/>
                  </a:cubicBezTo>
                  <a:cubicBezTo>
                    <a:pt x="3719" y="3137"/>
                    <a:pt x="5013" y="526"/>
                    <a:pt x="5013" y="526"/>
                  </a:cubicBezTo>
                  <a:lnTo>
                    <a:pt x="5013" y="526"/>
                  </a:lnTo>
                  <a:cubicBezTo>
                    <a:pt x="5013" y="526"/>
                    <a:pt x="4430" y="630"/>
                    <a:pt x="3635" y="630"/>
                  </a:cubicBezTo>
                  <a:cubicBezTo>
                    <a:pt x="2773" y="630"/>
                    <a:pt x="1663" y="508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40"/>
            <p:cNvSpPr/>
            <p:nvPr/>
          </p:nvSpPr>
          <p:spPr>
            <a:xfrm>
              <a:off x="9169500" y="1973600"/>
              <a:ext cx="136625" cy="57675"/>
            </a:xfrm>
            <a:custGeom>
              <a:rect b="b" l="l" r="r" t="t"/>
              <a:pathLst>
                <a:path extrusionOk="0" fill="none" h="2307" w="5465">
                  <a:moveTo>
                    <a:pt x="0" y="1"/>
                  </a:moveTo>
                  <a:cubicBezTo>
                    <a:pt x="1078" y="2307"/>
                    <a:pt x="5464" y="2006"/>
                    <a:pt x="5464" y="2006"/>
                  </a:cubicBezTo>
                </a:path>
              </a:pathLst>
            </a:custGeom>
            <a:solidFill>
              <a:schemeClr val="dk1"/>
            </a:solidFill>
            <a:ln cap="rnd" cmpd="sng" w="20675">
              <a:solidFill>
                <a:schemeClr val="dk1"/>
              </a:solidFill>
              <a:prstDash val="solid"/>
              <a:miter lim="2506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40"/>
            <p:cNvSpPr/>
            <p:nvPr/>
          </p:nvSpPr>
          <p:spPr>
            <a:xfrm>
              <a:off x="8704425" y="3966825"/>
              <a:ext cx="1580225" cy="1449650"/>
            </a:xfrm>
            <a:custGeom>
              <a:rect b="b" l="l" r="r" t="t"/>
              <a:pathLst>
                <a:path extrusionOk="0" h="57986" w="63209">
                  <a:moveTo>
                    <a:pt x="63209" y="1"/>
                  </a:moveTo>
                  <a:lnTo>
                    <a:pt x="63209" y="1"/>
                  </a:lnTo>
                  <a:cubicBezTo>
                    <a:pt x="48497" y="21730"/>
                    <a:pt x="28998" y="27996"/>
                    <a:pt x="24111" y="38723"/>
                  </a:cubicBezTo>
                  <a:cubicBezTo>
                    <a:pt x="22202" y="42925"/>
                    <a:pt x="18415" y="44380"/>
                    <a:pt x="14428" y="44380"/>
                  </a:cubicBezTo>
                  <a:cubicBezTo>
                    <a:pt x="8261" y="44380"/>
                    <a:pt x="1616" y="40899"/>
                    <a:pt x="702" y="38723"/>
                  </a:cubicBezTo>
                  <a:lnTo>
                    <a:pt x="702" y="38723"/>
                  </a:lnTo>
                  <a:cubicBezTo>
                    <a:pt x="1" y="45841"/>
                    <a:pt x="477" y="51505"/>
                    <a:pt x="1580" y="52432"/>
                  </a:cubicBezTo>
                  <a:cubicBezTo>
                    <a:pt x="2770" y="53437"/>
                    <a:pt x="3926" y="53675"/>
                    <a:pt x="4752" y="53675"/>
                  </a:cubicBezTo>
                  <a:cubicBezTo>
                    <a:pt x="5490" y="53675"/>
                    <a:pt x="5966" y="53485"/>
                    <a:pt x="5966" y="53485"/>
                  </a:cubicBezTo>
                  <a:cubicBezTo>
                    <a:pt x="5966" y="53485"/>
                    <a:pt x="6161" y="56318"/>
                    <a:pt x="8385" y="56318"/>
                  </a:cubicBezTo>
                  <a:cubicBezTo>
                    <a:pt x="8413" y="56318"/>
                    <a:pt x="8442" y="56318"/>
                    <a:pt x="8472" y="56317"/>
                  </a:cubicBezTo>
                  <a:cubicBezTo>
                    <a:pt x="9240" y="56300"/>
                    <a:pt x="9959" y="56294"/>
                    <a:pt x="10575" y="56294"/>
                  </a:cubicBezTo>
                  <a:cubicBezTo>
                    <a:pt x="11808" y="56294"/>
                    <a:pt x="12632" y="56317"/>
                    <a:pt x="12632" y="56317"/>
                  </a:cubicBezTo>
                  <a:cubicBezTo>
                    <a:pt x="12632" y="56317"/>
                    <a:pt x="13108" y="57495"/>
                    <a:pt x="15113" y="57921"/>
                  </a:cubicBezTo>
                  <a:cubicBezTo>
                    <a:pt x="15328" y="57966"/>
                    <a:pt x="15558" y="57986"/>
                    <a:pt x="15797" y="57986"/>
                  </a:cubicBezTo>
                  <a:cubicBezTo>
                    <a:pt x="17825" y="57986"/>
                    <a:pt x="20552" y="56542"/>
                    <a:pt x="20552" y="56542"/>
                  </a:cubicBezTo>
                  <a:cubicBezTo>
                    <a:pt x="21539" y="56753"/>
                    <a:pt x="24455" y="57881"/>
                    <a:pt x="27215" y="57881"/>
                  </a:cubicBezTo>
                  <a:cubicBezTo>
                    <a:pt x="28733" y="57881"/>
                    <a:pt x="30203" y="57540"/>
                    <a:pt x="31279" y="56517"/>
                  </a:cubicBezTo>
                  <a:cubicBezTo>
                    <a:pt x="34312" y="53635"/>
                    <a:pt x="29850" y="48597"/>
                    <a:pt x="33760" y="41981"/>
                  </a:cubicBezTo>
                  <a:cubicBezTo>
                    <a:pt x="36492" y="37369"/>
                    <a:pt x="46617" y="29700"/>
                    <a:pt x="54663" y="17845"/>
                  </a:cubicBezTo>
                  <a:lnTo>
                    <a:pt x="54688" y="17845"/>
                  </a:lnTo>
                  <a:cubicBezTo>
                    <a:pt x="58171" y="12708"/>
                    <a:pt x="61279" y="6793"/>
                    <a:pt x="63209" y="1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40"/>
            <p:cNvSpPr/>
            <p:nvPr/>
          </p:nvSpPr>
          <p:spPr>
            <a:xfrm>
              <a:off x="7787125" y="4888525"/>
              <a:ext cx="733750" cy="492075"/>
            </a:xfrm>
            <a:custGeom>
              <a:rect b="b" l="l" r="r" t="t"/>
              <a:pathLst>
                <a:path extrusionOk="0" h="19683" w="29350">
                  <a:moveTo>
                    <a:pt x="1103" y="0"/>
                  </a:moveTo>
                  <a:cubicBezTo>
                    <a:pt x="1" y="7544"/>
                    <a:pt x="352" y="14010"/>
                    <a:pt x="1454" y="14937"/>
                  </a:cubicBezTo>
                  <a:cubicBezTo>
                    <a:pt x="2474" y="15798"/>
                    <a:pt x="3459" y="16001"/>
                    <a:pt x="4161" y="16001"/>
                  </a:cubicBezTo>
                  <a:cubicBezTo>
                    <a:pt x="4787" y="16001"/>
                    <a:pt x="5189" y="15840"/>
                    <a:pt x="5189" y="15840"/>
                  </a:cubicBezTo>
                  <a:cubicBezTo>
                    <a:pt x="5189" y="15840"/>
                    <a:pt x="5361" y="18272"/>
                    <a:pt x="7261" y="18272"/>
                  </a:cubicBezTo>
                  <a:cubicBezTo>
                    <a:pt x="7280" y="18272"/>
                    <a:pt x="7299" y="18271"/>
                    <a:pt x="7319" y="18271"/>
                  </a:cubicBezTo>
                  <a:cubicBezTo>
                    <a:pt x="8168" y="18239"/>
                    <a:pt x="8942" y="18229"/>
                    <a:pt x="9551" y="18229"/>
                  </a:cubicBezTo>
                  <a:cubicBezTo>
                    <a:pt x="10362" y="18229"/>
                    <a:pt x="10878" y="18246"/>
                    <a:pt x="10878" y="18246"/>
                  </a:cubicBezTo>
                  <a:cubicBezTo>
                    <a:pt x="10878" y="18246"/>
                    <a:pt x="11279" y="19248"/>
                    <a:pt x="13008" y="19624"/>
                  </a:cubicBezTo>
                  <a:cubicBezTo>
                    <a:pt x="13192" y="19665"/>
                    <a:pt x="13390" y="19683"/>
                    <a:pt x="13597" y="19683"/>
                  </a:cubicBezTo>
                  <a:cubicBezTo>
                    <a:pt x="15306" y="19683"/>
                    <a:pt x="17620" y="18446"/>
                    <a:pt x="17620" y="18446"/>
                  </a:cubicBezTo>
                  <a:cubicBezTo>
                    <a:pt x="18477" y="18624"/>
                    <a:pt x="20960" y="19584"/>
                    <a:pt x="23308" y="19584"/>
                  </a:cubicBezTo>
                  <a:cubicBezTo>
                    <a:pt x="24600" y="19584"/>
                    <a:pt x="25851" y="19293"/>
                    <a:pt x="26768" y="18421"/>
                  </a:cubicBezTo>
                  <a:cubicBezTo>
                    <a:pt x="29349" y="15965"/>
                    <a:pt x="25565" y="11679"/>
                    <a:pt x="28898" y="6040"/>
                  </a:cubicBezTo>
                  <a:cubicBezTo>
                    <a:pt x="28642" y="5775"/>
                    <a:pt x="28279" y="5668"/>
                    <a:pt x="27839" y="5668"/>
                  </a:cubicBezTo>
                  <a:cubicBezTo>
                    <a:pt x="26031" y="5668"/>
                    <a:pt x="22940" y="7478"/>
                    <a:pt x="20789" y="7478"/>
                  </a:cubicBezTo>
                  <a:cubicBezTo>
                    <a:pt x="20700" y="7478"/>
                    <a:pt x="20613" y="7475"/>
                    <a:pt x="20527" y="7469"/>
                  </a:cubicBezTo>
                  <a:cubicBezTo>
                    <a:pt x="20442" y="7462"/>
                    <a:pt x="20360" y="7459"/>
                    <a:pt x="20279" y="7459"/>
                  </a:cubicBezTo>
                  <a:cubicBezTo>
                    <a:pt x="18648" y="7459"/>
                    <a:pt x="18009" y="8717"/>
                    <a:pt x="16610" y="8717"/>
                  </a:cubicBezTo>
                  <a:cubicBezTo>
                    <a:pt x="15912" y="8717"/>
                    <a:pt x="15026" y="8405"/>
                    <a:pt x="13735" y="7469"/>
                  </a:cubicBezTo>
                  <a:cubicBezTo>
                    <a:pt x="10001" y="4737"/>
                    <a:pt x="4286" y="6466"/>
                    <a:pt x="1103" y="0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40"/>
            <p:cNvSpPr/>
            <p:nvPr/>
          </p:nvSpPr>
          <p:spPr>
            <a:xfrm>
              <a:off x="9551550" y="4808325"/>
              <a:ext cx="1764450" cy="1040750"/>
            </a:xfrm>
            <a:custGeom>
              <a:rect b="b" l="l" r="r" t="t"/>
              <a:pathLst>
                <a:path extrusionOk="0" h="41630" w="70578">
                  <a:moveTo>
                    <a:pt x="18121" y="0"/>
                  </a:moveTo>
                  <a:cubicBezTo>
                    <a:pt x="17895" y="1378"/>
                    <a:pt x="17820" y="2807"/>
                    <a:pt x="17845" y="4261"/>
                  </a:cubicBezTo>
                  <a:cubicBezTo>
                    <a:pt x="18171" y="23208"/>
                    <a:pt x="23359" y="22857"/>
                    <a:pt x="22858" y="25614"/>
                  </a:cubicBezTo>
                  <a:cubicBezTo>
                    <a:pt x="22331" y="28396"/>
                    <a:pt x="0" y="26341"/>
                    <a:pt x="26" y="31554"/>
                  </a:cubicBezTo>
                  <a:cubicBezTo>
                    <a:pt x="51" y="36792"/>
                    <a:pt x="24712" y="41629"/>
                    <a:pt x="24712" y="41629"/>
                  </a:cubicBezTo>
                  <a:lnTo>
                    <a:pt x="62607" y="33684"/>
                  </a:lnTo>
                  <a:cubicBezTo>
                    <a:pt x="62607" y="33684"/>
                    <a:pt x="70577" y="19474"/>
                    <a:pt x="69349" y="5338"/>
                  </a:cubicBezTo>
                  <a:cubicBezTo>
                    <a:pt x="69342" y="5338"/>
                    <a:pt x="69335" y="5338"/>
                    <a:pt x="69328" y="5338"/>
                  </a:cubicBezTo>
                  <a:cubicBezTo>
                    <a:pt x="65565" y="5338"/>
                    <a:pt x="59108" y="11959"/>
                    <a:pt x="51053" y="14336"/>
                  </a:cubicBezTo>
                  <a:cubicBezTo>
                    <a:pt x="47632" y="15349"/>
                    <a:pt x="43522" y="16206"/>
                    <a:pt x="39337" y="16206"/>
                  </a:cubicBezTo>
                  <a:cubicBezTo>
                    <a:pt x="30893" y="16206"/>
                    <a:pt x="22143" y="12719"/>
                    <a:pt x="18121" y="0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40"/>
            <p:cNvSpPr/>
            <p:nvPr/>
          </p:nvSpPr>
          <p:spPr>
            <a:xfrm>
              <a:off x="9331625" y="2208050"/>
              <a:ext cx="713050" cy="548675"/>
            </a:xfrm>
            <a:custGeom>
              <a:rect b="b" l="l" r="r" t="t"/>
              <a:pathLst>
                <a:path extrusionOk="0" h="21947" w="28522">
                  <a:moveTo>
                    <a:pt x="28522" y="0"/>
                  </a:moveTo>
                  <a:lnTo>
                    <a:pt x="28522" y="0"/>
                  </a:lnTo>
                  <a:cubicBezTo>
                    <a:pt x="24186" y="8046"/>
                    <a:pt x="18923" y="6166"/>
                    <a:pt x="15239" y="9850"/>
                  </a:cubicBezTo>
                  <a:cubicBezTo>
                    <a:pt x="11881" y="13164"/>
                    <a:pt x="10214" y="14114"/>
                    <a:pt x="8320" y="14114"/>
                  </a:cubicBezTo>
                  <a:cubicBezTo>
                    <a:pt x="8051" y="14114"/>
                    <a:pt x="7778" y="14095"/>
                    <a:pt x="7494" y="14061"/>
                  </a:cubicBezTo>
                  <a:cubicBezTo>
                    <a:pt x="5214" y="13785"/>
                    <a:pt x="5815" y="11655"/>
                    <a:pt x="5364" y="10401"/>
                  </a:cubicBezTo>
                  <a:cubicBezTo>
                    <a:pt x="5045" y="9518"/>
                    <a:pt x="5255" y="7768"/>
                    <a:pt x="4368" y="7768"/>
                  </a:cubicBezTo>
                  <a:cubicBezTo>
                    <a:pt x="4349" y="7768"/>
                    <a:pt x="4331" y="7768"/>
                    <a:pt x="4311" y="7770"/>
                  </a:cubicBezTo>
                  <a:cubicBezTo>
                    <a:pt x="3660" y="8973"/>
                    <a:pt x="3108" y="10176"/>
                    <a:pt x="2657" y="11329"/>
                  </a:cubicBezTo>
                  <a:cubicBezTo>
                    <a:pt x="326" y="14186"/>
                    <a:pt x="0" y="17093"/>
                    <a:pt x="577" y="18046"/>
                  </a:cubicBezTo>
                  <a:cubicBezTo>
                    <a:pt x="724" y="18297"/>
                    <a:pt x="866" y="18391"/>
                    <a:pt x="999" y="18391"/>
                  </a:cubicBezTo>
                  <a:cubicBezTo>
                    <a:pt x="1183" y="18391"/>
                    <a:pt x="1348" y="18210"/>
                    <a:pt x="1479" y="18021"/>
                  </a:cubicBezTo>
                  <a:lnTo>
                    <a:pt x="1479" y="18021"/>
                  </a:lnTo>
                  <a:cubicBezTo>
                    <a:pt x="1153" y="18597"/>
                    <a:pt x="727" y="19750"/>
                    <a:pt x="1655" y="20803"/>
                  </a:cubicBezTo>
                  <a:cubicBezTo>
                    <a:pt x="2158" y="21388"/>
                    <a:pt x="2610" y="21596"/>
                    <a:pt x="2990" y="21596"/>
                  </a:cubicBezTo>
                  <a:cubicBezTo>
                    <a:pt x="3310" y="21596"/>
                    <a:pt x="3579" y="21448"/>
                    <a:pt x="3785" y="21254"/>
                  </a:cubicBezTo>
                  <a:lnTo>
                    <a:pt x="3785" y="21254"/>
                  </a:lnTo>
                  <a:cubicBezTo>
                    <a:pt x="3685" y="21379"/>
                    <a:pt x="3760" y="21454"/>
                    <a:pt x="4512" y="21830"/>
                  </a:cubicBezTo>
                  <a:cubicBezTo>
                    <a:pt x="4670" y="21911"/>
                    <a:pt x="4851" y="21946"/>
                    <a:pt x="5048" y="21946"/>
                  </a:cubicBezTo>
                  <a:cubicBezTo>
                    <a:pt x="6512" y="21946"/>
                    <a:pt x="8864" y="19978"/>
                    <a:pt x="9173" y="19625"/>
                  </a:cubicBezTo>
                  <a:lnTo>
                    <a:pt x="9173" y="19625"/>
                  </a:lnTo>
                  <a:cubicBezTo>
                    <a:pt x="8973" y="19875"/>
                    <a:pt x="8096" y="21128"/>
                    <a:pt x="9173" y="21404"/>
                  </a:cubicBezTo>
                  <a:cubicBezTo>
                    <a:pt x="9205" y="21412"/>
                    <a:pt x="9239" y="21417"/>
                    <a:pt x="9275" y="21417"/>
                  </a:cubicBezTo>
                  <a:cubicBezTo>
                    <a:pt x="10537" y="21417"/>
                    <a:pt x="14568" y="16483"/>
                    <a:pt x="14788" y="16191"/>
                  </a:cubicBezTo>
                  <a:cubicBezTo>
                    <a:pt x="14813" y="16166"/>
                    <a:pt x="14813" y="16166"/>
                    <a:pt x="14813" y="16166"/>
                  </a:cubicBezTo>
                  <a:cubicBezTo>
                    <a:pt x="18146" y="13735"/>
                    <a:pt x="21454" y="10627"/>
                    <a:pt x="23910" y="7770"/>
                  </a:cubicBezTo>
                  <a:cubicBezTo>
                    <a:pt x="26216" y="5113"/>
                    <a:pt x="27795" y="2381"/>
                    <a:pt x="28522" y="0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2" name="Google Shape;1662;p40"/>
          <p:cNvGrpSpPr/>
          <p:nvPr/>
        </p:nvGrpSpPr>
        <p:grpSpPr>
          <a:xfrm>
            <a:off x="-315155" y="2287080"/>
            <a:ext cx="3062501" cy="2793829"/>
            <a:chOff x="1788125" y="1535575"/>
            <a:chExt cx="3850750" cy="3512925"/>
          </a:xfrm>
        </p:grpSpPr>
        <p:sp>
          <p:nvSpPr>
            <p:cNvPr id="1663" name="Google Shape;1663;p40"/>
            <p:cNvSpPr/>
            <p:nvPr/>
          </p:nvSpPr>
          <p:spPr>
            <a:xfrm>
              <a:off x="1788125" y="3919325"/>
              <a:ext cx="395000" cy="512525"/>
            </a:xfrm>
            <a:custGeom>
              <a:rect b="b" l="l" r="r" t="t"/>
              <a:pathLst>
                <a:path extrusionOk="0" h="20501" w="15800">
                  <a:moveTo>
                    <a:pt x="7391" y="1"/>
                  </a:moveTo>
                  <a:cubicBezTo>
                    <a:pt x="1" y="1"/>
                    <a:pt x="4024" y="15720"/>
                    <a:pt x="8331" y="18693"/>
                  </a:cubicBezTo>
                  <a:cubicBezTo>
                    <a:pt x="9678" y="19597"/>
                    <a:pt x="11739" y="20500"/>
                    <a:pt x="13619" y="20500"/>
                  </a:cubicBezTo>
                  <a:cubicBezTo>
                    <a:pt x="14398" y="20500"/>
                    <a:pt x="15146" y="20345"/>
                    <a:pt x="15799" y="19971"/>
                  </a:cubicBezTo>
                  <a:lnTo>
                    <a:pt x="15023" y="14407"/>
                  </a:lnTo>
                  <a:cubicBezTo>
                    <a:pt x="15023" y="9645"/>
                    <a:pt x="14847" y="1851"/>
                    <a:pt x="9133" y="247"/>
                  </a:cubicBezTo>
                  <a:cubicBezTo>
                    <a:pt x="8492" y="79"/>
                    <a:pt x="7913" y="1"/>
                    <a:pt x="7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40"/>
            <p:cNvSpPr/>
            <p:nvPr/>
          </p:nvSpPr>
          <p:spPr>
            <a:xfrm>
              <a:off x="2119825" y="3610925"/>
              <a:ext cx="1198650" cy="1285125"/>
            </a:xfrm>
            <a:custGeom>
              <a:rect b="b" l="l" r="r" t="t"/>
              <a:pathLst>
                <a:path extrusionOk="0" h="51405" w="47946">
                  <a:moveTo>
                    <a:pt x="7957" y="0"/>
                  </a:moveTo>
                  <a:cubicBezTo>
                    <a:pt x="6614" y="0"/>
                    <a:pt x="5401" y="495"/>
                    <a:pt x="4311" y="1329"/>
                  </a:cubicBezTo>
                  <a:cubicBezTo>
                    <a:pt x="4211" y="1580"/>
                    <a:pt x="4085" y="1831"/>
                    <a:pt x="3960" y="2081"/>
                  </a:cubicBezTo>
                  <a:cubicBezTo>
                    <a:pt x="301" y="10202"/>
                    <a:pt x="0" y="19750"/>
                    <a:pt x="953" y="28648"/>
                  </a:cubicBezTo>
                  <a:cubicBezTo>
                    <a:pt x="1905" y="36442"/>
                    <a:pt x="4937" y="45189"/>
                    <a:pt x="12707" y="48523"/>
                  </a:cubicBezTo>
                  <a:cubicBezTo>
                    <a:pt x="16192" y="50038"/>
                    <a:pt x="20593" y="51030"/>
                    <a:pt x="24700" y="51030"/>
                  </a:cubicBezTo>
                  <a:cubicBezTo>
                    <a:pt x="25348" y="51030"/>
                    <a:pt x="25988" y="51005"/>
                    <a:pt x="26617" y="50954"/>
                  </a:cubicBezTo>
                  <a:cubicBezTo>
                    <a:pt x="27187" y="51061"/>
                    <a:pt x="27779" y="51089"/>
                    <a:pt x="28370" y="51089"/>
                  </a:cubicBezTo>
                  <a:cubicBezTo>
                    <a:pt x="29026" y="51089"/>
                    <a:pt x="29681" y="51054"/>
                    <a:pt x="30301" y="51054"/>
                  </a:cubicBezTo>
                  <a:cubicBezTo>
                    <a:pt x="33710" y="51179"/>
                    <a:pt x="37118" y="51179"/>
                    <a:pt x="40527" y="51305"/>
                  </a:cubicBezTo>
                  <a:cubicBezTo>
                    <a:pt x="41329" y="51330"/>
                    <a:pt x="42156" y="51355"/>
                    <a:pt x="42958" y="51405"/>
                  </a:cubicBezTo>
                  <a:cubicBezTo>
                    <a:pt x="45990" y="48472"/>
                    <a:pt x="47945" y="44061"/>
                    <a:pt x="47870" y="40352"/>
                  </a:cubicBezTo>
                  <a:cubicBezTo>
                    <a:pt x="47745" y="33410"/>
                    <a:pt x="43334" y="31029"/>
                    <a:pt x="37369" y="28898"/>
                  </a:cubicBezTo>
                  <a:cubicBezTo>
                    <a:pt x="31880" y="26868"/>
                    <a:pt x="26517" y="23034"/>
                    <a:pt x="22933" y="18272"/>
                  </a:cubicBezTo>
                  <a:cubicBezTo>
                    <a:pt x="19248" y="13134"/>
                    <a:pt x="17218" y="4663"/>
                    <a:pt x="11730" y="1204"/>
                  </a:cubicBezTo>
                  <a:cubicBezTo>
                    <a:pt x="10372" y="368"/>
                    <a:pt x="9116" y="0"/>
                    <a:pt x="7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40"/>
            <p:cNvSpPr/>
            <p:nvPr/>
          </p:nvSpPr>
          <p:spPr>
            <a:xfrm>
              <a:off x="2227575" y="2993875"/>
              <a:ext cx="1879125" cy="1905850"/>
            </a:xfrm>
            <a:custGeom>
              <a:rect b="b" l="l" r="r" t="t"/>
              <a:pathLst>
                <a:path extrusionOk="0" h="76234" w="75165">
                  <a:moveTo>
                    <a:pt x="47144" y="1"/>
                  </a:moveTo>
                  <a:cubicBezTo>
                    <a:pt x="44602" y="1"/>
                    <a:pt x="42024" y="574"/>
                    <a:pt x="39751" y="1650"/>
                  </a:cubicBezTo>
                  <a:cubicBezTo>
                    <a:pt x="30678" y="5786"/>
                    <a:pt x="34663" y="20873"/>
                    <a:pt x="24161" y="22477"/>
                  </a:cubicBezTo>
                  <a:cubicBezTo>
                    <a:pt x="23469" y="22595"/>
                    <a:pt x="22773" y="22652"/>
                    <a:pt x="22077" y="22652"/>
                  </a:cubicBezTo>
                  <a:cubicBezTo>
                    <a:pt x="15817" y="22652"/>
                    <a:pt x="9587" y="18071"/>
                    <a:pt x="6768" y="12252"/>
                  </a:cubicBezTo>
                  <a:cubicBezTo>
                    <a:pt x="4738" y="16914"/>
                    <a:pt x="2081" y="21425"/>
                    <a:pt x="1" y="26011"/>
                  </a:cubicBezTo>
                  <a:cubicBezTo>
                    <a:pt x="1091" y="25177"/>
                    <a:pt x="2304" y="24682"/>
                    <a:pt x="3647" y="24682"/>
                  </a:cubicBezTo>
                  <a:cubicBezTo>
                    <a:pt x="4806" y="24682"/>
                    <a:pt x="6062" y="25050"/>
                    <a:pt x="7420" y="25886"/>
                  </a:cubicBezTo>
                  <a:cubicBezTo>
                    <a:pt x="12908" y="29345"/>
                    <a:pt x="14938" y="37816"/>
                    <a:pt x="18623" y="42954"/>
                  </a:cubicBezTo>
                  <a:cubicBezTo>
                    <a:pt x="22207" y="47716"/>
                    <a:pt x="27570" y="51550"/>
                    <a:pt x="33059" y="53580"/>
                  </a:cubicBezTo>
                  <a:cubicBezTo>
                    <a:pt x="39024" y="55711"/>
                    <a:pt x="43435" y="58092"/>
                    <a:pt x="43560" y="65034"/>
                  </a:cubicBezTo>
                  <a:cubicBezTo>
                    <a:pt x="43635" y="68743"/>
                    <a:pt x="41680" y="73154"/>
                    <a:pt x="38648" y="76087"/>
                  </a:cubicBezTo>
                  <a:cubicBezTo>
                    <a:pt x="40712" y="76162"/>
                    <a:pt x="42833" y="76233"/>
                    <a:pt x="44957" y="76233"/>
                  </a:cubicBezTo>
                  <a:cubicBezTo>
                    <a:pt x="47758" y="76233"/>
                    <a:pt x="50565" y="76110"/>
                    <a:pt x="53259" y="75711"/>
                  </a:cubicBezTo>
                  <a:cubicBezTo>
                    <a:pt x="50427" y="72077"/>
                    <a:pt x="49650" y="65936"/>
                    <a:pt x="50127" y="61575"/>
                  </a:cubicBezTo>
                  <a:cubicBezTo>
                    <a:pt x="50603" y="57741"/>
                    <a:pt x="52984" y="54884"/>
                    <a:pt x="55239" y="52027"/>
                  </a:cubicBezTo>
                  <a:cubicBezTo>
                    <a:pt x="57871" y="48668"/>
                    <a:pt x="60377" y="45335"/>
                    <a:pt x="62633" y="41751"/>
                  </a:cubicBezTo>
                  <a:cubicBezTo>
                    <a:pt x="65515" y="37139"/>
                    <a:pt x="68999" y="29345"/>
                    <a:pt x="75164" y="29044"/>
                  </a:cubicBezTo>
                  <a:cubicBezTo>
                    <a:pt x="74663" y="27189"/>
                    <a:pt x="74036" y="25360"/>
                    <a:pt x="73385" y="23580"/>
                  </a:cubicBezTo>
                  <a:cubicBezTo>
                    <a:pt x="72959" y="23655"/>
                    <a:pt x="72508" y="23731"/>
                    <a:pt x="72031" y="23756"/>
                  </a:cubicBezTo>
                  <a:cubicBezTo>
                    <a:pt x="71887" y="23763"/>
                    <a:pt x="71744" y="23767"/>
                    <a:pt x="71603" y="23767"/>
                  </a:cubicBezTo>
                  <a:cubicBezTo>
                    <a:pt x="62923" y="23767"/>
                    <a:pt x="61782" y="9509"/>
                    <a:pt x="57244" y="4182"/>
                  </a:cubicBezTo>
                  <a:cubicBezTo>
                    <a:pt x="54754" y="1314"/>
                    <a:pt x="50991" y="1"/>
                    <a:pt x="47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40"/>
            <p:cNvSpPr/>
            <p:nvPr/>
          </p:nvSpPr>
          <p:spPr>
            <a:xfrm>
              <a:off x="3468825" y="3719950"/>
              <a:ext cx="690500" cy="1166700"/>
            </a:xfrm>
            <a:custGeom>
              <a:rect b="b" l="l" r="r" t="t"/>
              <a:pathLst>
                <a:path extrusionOk="0" h="46668" w="27620">
                  <a:moveTo>
                    <a:pt x="25514" y="1"/>
                  </a:moveTo>
                  <a:cubicBezTo>
                    <a:pt x="19349" y="302"/>
                    <a:pt x="15865" y="8096"/>
                    <a:pt x="12983" y="12708"/>
                  </a:cubicBezTo>
                  <a:cubicBezTo>
                    <a:pt x="10727" y="16292"/>
                    <a:pt x="8221" y="19625"/>
                    <a:pt x="5589" y="22984"/>
                  </a:cubicBezTo>
                  <a:cubicBezTo>
                    <a:pt x="3334" y="25841"/>
                    <a:pt x="953" y="28698"/>
                    <a:pt x="477" y="32532"/>
                  </a:cubicBezTo>
                  <a:cubicBezTo>
                    <a:pt x="0" y="36893"/>
                    <a:pt x="777" y="43034"/>
                    <a:pt x="3609" y="46668"/>
                  </a:cubicBezTo>
                  <a:cubicBezTo>
                    <a:pt x="4988" y="46467"/>
                    <a:pt x="6341" y="46217"/>
                    <a:pt x="7644" y="45841"/>
                  </a:cubicBezTo>
                  <a:cubicBezTo>
                    <a:pt x="15790" y="43535"/>
                    <a:pt x="21404" y="35740"/>
                    <a:pt x="24311" y="28197"/>
                  </a:cubicBezTo>
                  <a:cubicBezTo>
                    <a:pt x="26993" y="21004"/>
                    <a:pt x="27620" y="13710"/>
                    <a:pt x="26767" y="6166"/>
                  </a:cubicBezTo>
                  <a:cubicBezTo>
                    <a:pt x="26517" y="4111"/>
                    <a:pt x="26091" y="2056"/>
                    <a:pt x="25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40"/>
            <p:cNvSpPr/>
            <p:nvPr/>
          </p:nvSpPr>
          <p:spPr>
            <a:xfrm>
              <a:off x="2396750" y="2619575"/>
              <a:ext cx="1665450" cy="968500"/>
            </a:xfrm>
            <a:custGeom>
              <a:rect b="b" l="l" r="r" t="t"/>
              <a:pathLst>
                <a:path extrusionOk="0" h="38740" w="66618">
                  <a:moveTo>
                    <a:pt x="12393" y="0"/>
                  </a:moveTo>
                  <a:cubicBezTo>
                    <a:pt x="11830" y="0"/>
                    <a:pt x="11264" y="116"/>
                    <a:pt x="10703" y="382"/>
                  </a:cubicBezTo>
                  <a:cubicBezTo>
                    <a:pt x="9525" y="1058"/>
                    <a:pt x="8998" y="2362"/>
                    <a:pt x="8221" y="3239"/>
                  </a:cubicBezTo>
                  <a:cubicBezTo>
                    <a:pt x="6668" y="5895"/>
                    <a:pt x="5314" y="8327"/>
                    <a:pt x="4512" y="11535"/>
                  </a:cubicBezTo>
                  <a:cubicBezTo>
                    <a:pt x="3710" y="15018"/>
                    <a:pt x="3084" y="18527"/>
                    <a:pt x="1956" y="22011"/>
                  </a:cubicBezTo>
                  <a:cubicBezTo>
                    <a:pt x="1429" y="23790"/>
                    <a:pt x="753" y="25520"/>
                    <a:pt x="1" y="27224"/>
                  </a:cubicBezTo>
                  <a:cubicBezTo>
                    <a:pt x="2798" y="33043"/>
                    <a:pt x="9045" y="37624"/>
                    <a:pt x="15309" y="37624"/>
                  </a:cubicBezTo>
                  <a:cubicBezTo>
                    <a:pt x="16006" y="37624"/>
                    <a:pt x="16702" y="37567"/>
                    <a:pt x="17394" y="37449"/>
                  </a:cubicBezTo>
                  <a:cubicBezTo>
                    <a:pt x="27896" y="35845"/>
                    <a:pt x="23911" y="20758"/>
                    <a:pt x="32984" y="16622"/>
                  </a:cubicBezTo>
                  <a:cubicBezTo>
                    <a:pt x="35257" y="15546"/>
                    <a:pt x="37835" y="14973"/>
                    <a:pt x="40377" y="14973"/>
                  </a:cubicBezTo>
                  <a:cubicBezTo>
                    <a:pt x="44224" y="14973"/>
                    <a:pt x="47987" y="16286"/>
                    <a:pt x="50477" y="19154"/>
                  </a:cubicBezTo>
                  <a:cubicBezTo>
                    <a:pt x="55015" y="24481"/>
                    <a:pt x="56156" y="38739"/>
                    <a:pt x="64836" y="38739"/>
                  </a:cubicBezTo>
                  <a:cubicBezTo>
                    <a:pt x="64977" y="38739"/>
                    <a:pt x="65120" y="38735"/>
                    <a:pt x="65264" y="38728"/>
                  </a:cubicBezTo>
                  <a:cubicBezTo>
                    <a:pt x="65741" y="38703"/>
                    <a:pt x="66192" y="38627"/>
                    <a:pt x="66618" y="38552"/>
                  </a:cubicBezTo>
                  <a:cubicBezTo>
                    <a:pt x="65690" y="35996"/>
                    <a:pt x="64663" y="33515"/>
                    <a:pt x="63685" y="31184"/>
                  </a:cubicBezTo>
                  <a:cubicBezTo>
                    <a:pt x="63335" y="30432"/>
                    <a:pt x="63084" y="29630"/>
                    <a:pt x="62833" y="28803"/>
                  </a:cubicBezTo>
                  <a:cubicBezTo>
                    <a:pt x="62207" y="23264"/>
                    <a:pt x="61555" y="17449"/>
                    <a:pt x="59901" y="12186"/>
                  </a:cubicBezTo>
                  <a:cubicBezTo>
                    <a:pt x="59124" y="9855"/>
                    <a:pt x="56568" y="8051"/>
                    <a:pt x="55515" y="5695"/>
                  </a:cubicBezTo>
                  <a:cubicBezTo>
                    <a:pt x="54800" y="5479"/>
                    <a:pt x="54081" y="5350"/>
                    <a:pt x="53356" y="5350"/>
                  </a:cubicBezTo>
                  <a:cubicBezTo>
                    <a:pt x="52151" y="5350"/>
                    <a:pt x="50928" y="5705"/>
                    <a:pt x="49675" y="6597"/>
                  </a:cubicBezTo>
                  <a:cubicBezTo>
                    <a:pt x="46492" y="8828"/>
                    <a:pt x="43309" y="11685"/>
                    <a:pt x="39174" y="11835"/>
                  </a:cubicBezTo>
                  <a:cubicBezTo>
                    <a:pt x="39002" y="11840"/>
                    <a:pt x="38831" y="11842"/>
                    <a:pt x="38660" y="11842"/>
                  </a:cubicBezTo>
                  <a:cubicBezTo>
                    <a:pt x="32029" y="11842"/>
                    <a:pt x="26152" y="8560"/>
                    <a:pt x="20728" y="4993"/>
                  </a:cubicBezTo>
                  <a:cubicBezTo>
                    <a:pt x="18564" y="3529"/>
                    <a:pt x="15502" y="0"/>
                    <a:pt x="12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40"/>
            <p:cNvSpPr/>
            <p:nvPr/>
          </p:nvSpPr>
          <p:spPr>
            <a:xfrm>
              <a:off x="2591625" y="1577350"/>
              <a:ext cx="356550" cy="443625"/>
            </a:xfrm>
            <a:custGeom>
              <a:rect b="b" l="l" r="r" t="t"/>
              <a:pathLst>
                <a:path extrusionOk="0" h="17745" w="14262">
                  <a:moveTo>
                    <a:pt x="8134" y="1"/>
                  </a:moveTo>
                  <a:cubicBezTo>
                    <a:pt x="7769" y="1"/>
                    <a:pt x="7404" y="23"/>
                    <a:pt x="7043" y="65"/>
                  </a:cubicBezTo>
                  <a:cubicBezTo>
                    <a:pt x="3584" y="617"/>
                    <a:pt x="477" y="4602"/>
                    <a:pt x="201" y="8010"/>
                  </a:cubicBezTo>
                  <a:cubicBezTo>
                    <a:pt x="0" y="9614"/>
                    <a:pt x="426" y="11344"/>
                    <a:pt x="1203" y="12772"/>
                  </a:cubicBezTo>
                  <a:cubicBezTo>
                    <a:pt x="1534" y="13472"/>
                    <a:pt x="5302" y="17745"/>
                    <a:pt x="6345" y="17745"/>
                  </a:cubicBezTo>
                  <a:cubicBezTo>
                    <a:pt x="6647" y="17745"/>
                    <a:pt x="6720" y="17387"/>
                    <a:pt x="6416" y="16482"/>
                  </a:cubicBezTo>
                  <a:lnTo>
                    <a:pt x="14261" y="5554"/>
                  </a:lnTo>
                  <a:cubicBezTo>
                    <a:pt x="14036" y="4126"/>
                    <a:pt x="13835" y="2446"/>
                    <a:pt x="12482" y="1319"/>
                  </a:cubicBezTo>
                  <a:cubicBezTo>
                    <a:pt x="11263" y="404"/>
                    <a:pt x="9698" y="1"/>
                    <a:pt x="8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40"/>
            <p:cNvSpPr/>
            <p:nvPr/>
          </p:nvSpPr>
          <p:spPr>
            <a:xfrm>
              <a:off x="2638000" y="1669725"/>
              <a:ext cx="247500" cy="235725"/>
            </a:xfrm>
            <a:custGeom>
              <a:rect b="b" l="l" r="r" t="t"/>
              <a:pathLst>
                <a:path extrusionOk="0" h="9429" w="9900">
                  <a:moveTo>
                    <a:pt x="6872" y="1"/>
                  </a:moveTo>
                  <a:cubicBezTo>
                    <a:pt x="5364" y="1"/>
                    <a:pt x="3736" y="797"/>
                    <a:pt x="2857" y="1859"/>
                  </a:cubicBezTo>
                  <a:cubicBezTo>
                    <a:pt x="1128" y="3939"/>
                    <a:pt x="0" y="8075"/>
                    <a:pt x="3333" y="9328"/>
                  </a:cubicBezTo>
                  <a:lnTo>
                    <a:pt x="3885" y="9428"/>
                  </a:lnTo>
                  <a:cubicBezTo>
                    <a:pt x="4712" y="8726"/>
                    <a:pt x="5790" y="8250"/>
                    <a:pt x="6567" y="7473"/>
                  </a:cubicBezTo>
                  <a:cubicBezTo>
                    <a:pt x="7394" y="6621"/>
                    <a:pt x="8246" y="5669"/>
                    <a:pt x="8772" y="4616"/>
                  </a:cubicBezTo>
                  <a:cubicBezTo>
                    <a:pt x="9549" y="3162"/>
                    <a:pt x="9900" y="781"/>
                    <a:pt x="7870" y="130"/>
                  </a:cubicBezTo>
                  <a:cubicBezTo>
                    <a:pt x="7550" y="42"/>
                    <a:pt x="7214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40"/>
            <p:cNvSpPr/>
            <p:nvPr/>
          </p:nvSpPr>
          <p:spPr>
            <a:xfrm>
              <a:off x="3577225" y="1680125"/>
              <a:ext cx="290750" cy="360925"/>
            </a:xfrm>
            <a:custGeom>
              <a:rect b="b" l="l" r="r" t="t"/>
              <a:pathLst>
                <a:path extrusionOk="0" h="14437" w="11630">
                  <a:moveTo>
                    <a:pt x="4864" y="1"/>
                  </a:moveTo>
                  <a:cubicBezTo>
                    <a:pt x="3705" y="1"/>
                    <a:pt x="2547" y="307"/>
                    <a:pt x="1730" y="1142"/>
                  </a:cubicBezTo>
                  <a:cubicBezTo>
                    <a:pt x="1028" y="1919"/>
                    <a:pt x="0" y="3599"/>
                    <a:pt x="0" y="4676"/>
                  </a:cubicBezTo>
                  <a:lnTo>
                    <a:pt x="3659" y="13548"/>
                  </a:lnTo>
                  <a:cubicBezTo>
                    <a:pt x="4094" y="14207"/>
                    <a:pt x="4994" y="14437"/>
                    <a:pt x="5920" y="14437"/>
                  </a:cubicBezTo>
                  <a:cubicBezTo>
                    <a:pt x="6755" y="14437"/>
                    <a:pt x="7612" y="14250"/>
                    <a:pt x="8171" y="14025"/>
                  </a:cubicBezTo>
                  <a:cubicBezTo>
                    <a:pt x="10025" y="13248"/>
                    <a:pt x="10627" y="11293"/>
                    <a:pt x="10978" y="9438"/>
                  </a:cubicBezTo>
                  <a:cubicBezTo>
                    <a:pt x="11629" y="5553"/>
                    <a:pt x="10677" y="1092"/>
                    <a:pt x="6266" y="140"/>
                  </a:cubicBezTo>
                  <a:cubicBezTo>
                    <a:pt x="5814" y="52"/>
                    <a:pt x="5339" y="1"/>
                    <a:pt x="4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40"/>
            <p:cNvSpPr/>
            <p:nvPr/>
          </p:nvSpPr>
          <p:spPr>
            <a:xfrm>
              <a:off x="2602275" y="1535575"/>
              <a:ext cx="1276975" cy="1380050"/>
            </a:xfrm>
            <a:custGeom>
              <a:rect b="b" l="l" r="r" t="t"/>
              <a:pathLst>
                <a:path extrusionOk="0" h="55202" w="51079">
                  <a:moveTo>
                    <a:pt x="27629" y="0"/>
                  </a:moveTo>
                  <a:cubicBezTo>
                    <a:pt x="26644" y="0"/>
                    <a:pt x="25527" y="1292"/>
                    <a:pt x="24888" y="1837"/>
                  </a:cubicBezTo>
                  <a:cubicBezTo>
                    <a:pt x="22331" y="4268"/>
                    <a:pt x="19900" y="4042"/>
                    <a:pt x="16843" y="5020"/>
                  </a:cubicBezTo>
                  <a:cubicBezTo>
                    <a:pt x="11003" y="6849"/>
                    <a:pt x="7118" y="11586"/>
                    <a:pt x="4687" y="16824"/>
                  </a:cubicBezTo>
                  <a:cubicBezTo>
                    <a:pt x="3610" y="19180"/>
                    <a:pt x="2281" y="21686"/>
                    <a:pt x="1880" y="24293"/>
                  </a:cubicBezTo>
                  <a:cubicBezTo>
                    <a:pt x="1805" y="24518"/>
                    <a:pt x="1755" y="24744"/>
                    <a:pt x="1680" y="24970"/>
                  </a:cubicBezTo>
                  <a:cubicBezTo>
                    <a:pt x="101" y="31511"/>
                    <a:pt x="4562" y="39306"/>
                    <a:pt x="903" y="45020"/>
                  </a:cubicBezTo>
                  <a:cubicBezTo>
                    <a:pt x="577" y="45571"/>
                    <a:pt x="276" y="46072"/>
                    <a:pt x="0" y="46599"/>
                  </a:cubicBezTo>
                  <a:cubicBezTo>
                    <a:pt x="777" y="45722"/>
                    <a:pt x="1304" y="44418"/>
                    <a:pt x="2482" y="43742"/>
                  </a:cubicBezTo>
                  <a:cubicBezTo>
                    <a:pt x="3043" y="43476"/>
                    <a:pt x="3609" y="43360"/>
                    <a:pt x="4172" y="43360"/>
                  </a:cubicBezTo>
                  <a:cubicBezTo>
                    <a:pt x="7281" y="43360"/>
                    <a:pt x="10343" y="46889"/>
                    <a:pt x="12507" y="48353"/>
                  </a:cubicBezTo>
                  <a:cubicBezTo>
                    <a:pt x="17931" y="51920"/>
                    <a:pt x="23808" y="55202"/>
                    <a:pt x="30439" y="55202"/>
                  </a:cubicBezTo>
                  <a:cubicBezTo>
                    <a:pt x="30610" y="55202"/>
                    <a:pt x="30781" y="55200"/>
                    <a:pt x="30953" y="55195"/>
                  </a:cubicBezTo>
                  <a:cubicBezTo>
                    <a:pt x="35088" y="55045"/>
                    <a:pt x="38271" y="52188"/>
                    <a:pt x="41454" y="49957"/>
                  </a:cubicBezTo>
                  <a:cubicBezTo>
                    <a:pt x="42707" y="49065"/>
                    <a:pt x="43930" y="48710"/>
                    <a:pt x="45135" y="48710"/>
                  </a:cubicBezTo>
                  <a:cubicBezTo>
                    <a:pt x="45860" y="48710"/>
                    <a:pt x="46579" y="48839"/>
                    <a:pt x="47294" y="49055"/>
                  </a:cubicBezTo>
                  <a:cubicBezTo>
                    <a:pt x="47018" y="48453"/>
                    <a:pt x="46843" y="47827"/>
                    <a:pt x="46818" y="47150"/>
                  </a:cubicBezTo>
                  <a:cubicBezTo>
                    <a:pt x="46692" y="44594"/>
                    <a:pt x="49600" y="41912"/>
                    <a:pt x="50352" y="39356"/>
                  </a:cubicBezTo>
                  <a:cubicBezTo>
                    <a:pt x="51078" y="36173"/>
                    <a:pt x="50703" y="32539"/>
                    <a:pt x="49725" y="29481"/>
                  </a:cubicBezTo>
                  <a:cubicBezTo>
                    <a:pt x="48647" y="25947"/>
                    <a:pt x="45464" y="23892"/>
                    <a:pt x="44362" y="20358"/>
                  </a:cubicBezTo>
                  <a:cubicBezTo>
                    <a:pt x="43284" y="17075"/>
                    <a:pt x="43760" y="13767"/>
                    <a:pt x="41580" y="10985"/>
                  </a:cubicBezTo>
                  <a:cubicBezTo>
                    <a:pt x="39499" y="8428"/>
                    <a:pt x="36943" y="6849"/>
                    <a:pt x="33785" y="6849"/>
                  </a:cubicBezTo>
                  <a:cubicBezTo>
                    <a:pt x="37281" y="5721"/>
                    <a:pt x="36154" y="4396"/>
                    <a:pt x="34409" y="4396"/>
                  </a:cubicBezTo>
                  <a:cubicBezTo>
                    <a:pt x="33827" y="4396"/>
                    <a:pt x="33177" y="4543"/>
                    <a:pt x="32607" y="4894"/>
                  </a:cubicBezTo>
                  <a:cubicBezTo>
                    <a:pt x="33635" y="3766"/>
                    <a:pt x="34487" y="2213"/>
                    <a:pt x="32682" y="1837"/>
                  </a:cubicBezTo>
                  <a:cubicBezTo>
                    <a:pt x="32558" y="1811"/>
                    <a:pt x="32430" y="1799"/>
                    <a:pt x="32300" y="1799"/>
                  </a:cubicBezTo>
                  <a:cubicBezTo>
                    <a:pt x="30649" y="1799"/>
                    <a:pt x="28610" y="3756"/>
                    <a:pt x="27820" y="4894"/>
                  </a:cubicBezTo>
                  <a:cubicBezTo>
                    <a:pt x="28171" y="4042"/>
                    <a:pt x="29274" y="1360"/>
                    <a:pt x="28547" y="508"/>
                  </a:cubicBezTo>
                  <a:cubicBezTo>
                    <a:pt x="28271" y="144"/>
                    <a:pt x="27957" y="0"/>
                    <a:pt x="27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40"/>
            <p:cNvSpPr/>
            <p:nvPr/>
          </p:nvSpPr>
          <p:spPr>
            <a:xfrm>
              <a:off x="2951275" y="1991875"/>
              <a:ext cx="146025" cy="48275"/>
            </a:xfrm>
            <a:custGeom>
              <a:rect b="b" l="l" r="r" t="t"/>
              <a:pathLst>
                <a:path extrusionOk="0" h="1931" w="5841">
                  <a:moveTo>
                    <a:pt x="2757" y="1"/>
                  </a:moveTo>
                  <a:cubicBezTo>
                    <a:pt x="2156" y="1"/>
                    <a:pt x="1529" y="151"/>
                    <a:pt x="1003" y="477"/>
                  </a:cubicBezTo>
                  <a:cubicBezTo>
                    <a:pt x="477" y="803"/>
                    <a:pt x="76" y="1354"/>
                    <a:pt x="0" y="1931"/>
                  </a:cubicBezTo>
                  <a:cubicBezTo>
                    <a:pt x="401" y="1505"/>
                    <a:pt x="828" y="1229"/>
                    <a:pt x="1304" y="1053"/>
                  </a:cubicBezTo>
                  <a:cubicBezTo>
                    <a:pt x="1755" y="903"/>
                    <a:pt x="2256" y="853"/>
                    <a:pt x="2757" y="853"/>
                  </a:cubicBezTo>
                  <a:cubicBezTo>
                    <a:pt x="3259" y="853"/>
                    <a:pt x="3760" y="903"/>
                    <a:pt x="4286" y="1003"/>
                  </a:cubicBezTo>
                  <a:cubicBezTo>
                    <a:pt x="4787" y="1104"/>
                    <a:pt x="5289" y="1254"/>
                    <a:pt x="5840" y="1429"/>
                  </a:cubicBezTo>
                  <a:cubicBezTo>
                    <a:pt x="5514" y="978"/>
                    <a:pt x="5013" y="627"/>
                    <a:pt x="4487" y="377"/>
                  </a:cubicBezTo>
                  <a:cubicBezTo>
                    <a:pt x="3935" y="151"/>
                    <a:pt x="3359" y="1"/>
                    <a:pt x="2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40"/>
            <p:cNvSpPr/>
            <p:nvPr/>
          </p:nvSpPr>
          <p:spPr>
            <a:xfrm>
              <a:off x="3505800" y="1979300"/>
              <a:ext cx="126575" cy="47075"/>
            </a:xfrm>
            <a:custGeom>
              <a:rect b="b" l="l" r="r" t="t"/>
              <a:pathLst>
                <a:path extrusionOk="0" h="1883" w="5063">
                  <a:moveTo>
                    <a:pt x="2163" y="1"/>
                  </a:moveTo>
                  <a:cubicBezTo>
                    <a:pt x="1722" y="1"/>
                    <a:pt x="1268" y="103"/>
                    <a:pt x="902" y="353"/>
                  </a:cubicBezTo>
                  <a:cubicBezTo>
                    <a:pt x="401" y="679"/>
                    <a:pt x="75" y="1180"/>
                    <a:pt x="0" y="1707"/>
                  </a:cubicBezTo>
                  <a:cubicBezTo>
                    <a:pt x="401" y="1331"/>
                    <a:pt x="777" y="1080"/>
                    <a:pt x="1178" y="930"/>
                  </a:cubicBezTo>
                  <a:cubicBezTo>
                    <a:pt x="1439" y="853"/>
                    <a:pt x="1700" y="823"/>
                    <a:pt x="1961" y="823"/>
                  </a:cubicBezTo>
                  <a:cubicBezTo>
                    <a:pt x="2126" y="823"/>
                    <a:pt x="2291" y="835"/>
                    <a:pt x="2456" y="855"/>
                  </a:cubicBezTo>
                  <a:cubicBezTo>
                    <a:pt x="2882" y="905"/>
                    <a:pt x="3333" y="1030"/>
                    <a:pt x="3759" y="1206"/>
                  </a:cubicBezTo>
                  <a:cubicBezTo>
                    <a:pt x="4186" y="1381"/>
                    <a:pt x="4612" y="1607"/>
                    <a:pt x="5063" y="1882"/>
                  </a:cubicBezTo>
                  <a:cubicBezTo>
                    <a:pt x="4887" y="1381"/>
                    <a:pt x="4511" y="980"/>
                    <a:pt x="4085" y="654"/>
                  </a:cubicBezTo>
                  <a:cubicBezTo>
                    <a:pt x="3634" y="328"/>
                    <a:pt x="3133" y="103"/>
                    <a:pt x="2556" y="28"/>
                  </a:cubicBezTo>
                  <a:cubicBezTo>
                    <a:pt x="2428" y="10"/>
                    <a:pt x="2296" y="1"/>
                    <a:pt x="2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40"/>
            <p:cNvSpPr/>
            <p:nvPr/>
          </p:nvSpPr>
          <p:spPr>
            <a:xfrm>
              <a:off x="2851025" y="2110600"/>
              <a:ext cx="323325" cy="313750"/>
            </a:xfrm>
            <a:custGeom>
              <a:rect b="b" l="l" r="r" t="t"/>
              <a:pathLst>
                <a:path extrusionOk="0" h="12550" w="12933">
                  <a:moveTo>
                    <a:pt x="6734" y="0"/>
                  </a:moveTo>
                  <a:cubicBezTo>
                    <a:pt x="6470" y="0"/>
                    <a:pt x="6212" y="27"/>
                    <a:pt x="5965" y="89"/>
                  </a:cubicBezTo>
                  <a:cubicBezTo>
                    <a:pt x="4010" y="565"/>
                    <a:pt x="2156" y="2545"/>
                    <a:pt x="1454" y="4375"/>
                  </a:cubicBezTo>
                  <a:cubicBezTo>
                    <a:pt x="0" y="7959"/>
                    <a:pt x="1629" y="12370"/>
                    <a:pt x="5865" y="12545"/>
                  </a:cubicBezTo>
                  <a:cubicBezTo>
                    <a:pt x="5931" y="12548"/>
                    <a:pt x="5996" y="12549"/>
                    <a:pt x="6061" y="12549"/>
                  </a:cubicBezTo>
                  <a:cubicBezTo>
                    <a:pt x="9073" y="12549"/>
                    <a:pt x="11943" y="9751"/>
                    <a:pt x="12532" y="6881"/>
                  </a:cubicBezTo>
                  <a:cubicBezTo>
                    <a:pt x="12933" y="4675"/>
                    <a:pt x="12557" y="2971"/>
                    <a:pt x="10828" y="1442"/>
                  </a:cubicBezTo>
                  <a:cubicBezTo>
                    <a:pt x="10502" y="1167"/>
                    <a:pt x="10276" y="891"/>
                    <a:pt x="9875" y="741"/>
                  </a:cubicBezTo>
                  <a:cubicBezTo>
                    <a:pt x="9650" y="665"/>
                    <a:pt x="9424" y="590"/>
                    <a:pt x="9173" y="515"/>
                  </a:cubicBezTo>
                  <a:cubicBezTo>
                    <a:pt x="8399" y="251"/>
                    <a:pt x="7539" y="0"/>
                    <a:pt x="6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40"/>
            <p:cNvSpPr/>
            <p:nvPr/>
          </p:nvSpPr>
          <p:spPr>
            <a:xfrm>
              <a:off x="3015900" y="2264250"/>
              <a:ext cx="102250" cy="71725"/>
            </a:xfrm>
            <a:custGeom>
              <a:rect b="b" l="l" r="r" t="t"/>
              <a:pathLst>
                <a:path extrusionOk="0" h="2869" w="4090">
                  <a:moveTo>
                    <a:pt x="2635" y="1"/>
                  </a:moveTo>
                  <a:cubicBezTo>
                    <a:pt x="1475" y="1"/>
                    <a:pt x="0" y="1155"/>
                    <a:pt x="824" y="2414"/>
                  </a:cubicBezTo>
                  <a:cubicBezTo>
                    <a:pt x="1032" y="2736"/>
                    <a:pt x="1304" y="2869"/>
                    <a:pt x="1594" y="2869"/>
                  </a:cubicBezTo>
                  <a:cubicBezTo>
                    <a:pt x="2704" y="2869"/>
                    <a:pt x="4089" y="934"/>
                    <a:pt x="3255" y="259"/>
                  </a:cubicBezTo>
                  <a:lnTo>
                    <a:pt x="2954" y="33"/>
                  </a:lnTo>
                  <a:cubicBezTo>
                    <a:pt x="2852" y="11"/>
                    <a:pt x="2745" y="1"/>
                    <a:pt x="2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40"/>
            <p:cNvSpPr/>
            <p:nvPr/>
          </p:nvSpPr>
          <p:spPr>
            <a:xfrm>
              <a:off x="3440625" y="2110600"/>
              <a:ext cx="322700" cy="313750"/>
            </a:xfrm>
            <a:custGeom>
              <a:rect b="b" l="l" r="r" t="t"/>
              <a:pathLst>
                <a:path extrusionOk="0" h="12550" w="12908">
                  <a:moveTo>
                    <a:pt x="6189" y="0"/>
                  </a:moveTo>
                  <a:cubicBezTo>
                    <a:pt x="5394" y="0"/>
                    <a:pt x="4534" y="251"/>
                    <a:pt x="3760" y="515"/>
                  </a:cubicBezTo>
                  <a:cubicBezTo>
                    <a:pt x="3509" y="590"/>
                    <a:pt x="3259" y="665"/>
                    <a:pt x="3058" y="741"/>
                  </a:cubicBezTo>
                  <a:cubicBezTo>
                    <a:pt x="2657" y="891"/>
                    <a:pt x="2432" y="1167"/>
                    <a:pt x="2106" y="1442"/>
                  </a:cubicBezTo>
                  <a:cubicBezTo>
                    <a:pt x="376" y="2971"/>
                    <a:pt x="0" y="4675"/>
                    <a:pt x="401" y="6881"/>
                  </a:cubicBezTo>
                  <a:cubicBezTo>
                    <a:pt x="966" y="9751"/>
                    <a:pt x="3835" y="12549"/>
                    <a:pt x="6870" y="12549"/>
                  </a:cubicBezTo>
                  <a:cubicBezTo>
                    <a:pt x="6936" y="12549"/>
                    <a:pt x="7002" y="12548"/>
                    <a:pt x="7068" y="12545"/>
                  </a:cubicBezTo>
                  <a:cubicBezTo>
                    <a:pt x="11304" y="12370"/>
                    <a:pt x="12908" y="7959"/>
                    <a:pt x="11479" y="4375"/>
                  </a:cubicBezTo>
                  <a:cubicBezTo>
                    <a:pt x="10777" y="2545"/>
                    <a:pt x="8923" y="565"/>
                    <a:pt x="6943" y="89"/>
                  </a:cubicBezTo>
                  <a:cubicBezTo>
                    <a:pt x="6702" y="27"/>
                    <a:pt x="6449" y="0"/>
                    <a:pt x="6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40"/>
            <p:cNvSpPr/>
            <p:nvPr/>
          </p:nvSpPr>
          <p:spPr>
            <a:xfrm>
              <a:off x="3496825" y="2264250"/>
              <a:ext cx="102275" cy="71725"/>
            </a:xfrm>
            <a:custGeom>
              <a:rect b="b" l="l" r="r" t="t"/>
              <a:pathLst>
                <a:path extrusionOk="0" h="2869" w="4091">
                  <a:moveTo>
                    <a:pt x="1456" y="1"/>
                  </a:moveTo>
                  <a:cubicBezTo>
                    <a:pt x="1346" y="1"/>
                    <a:pt x="1238" y="11"/>
                    <a:pt x="1136" y="33"/>
                  </a:cubicBezTo>
                  <a:lnTo>
                    <a:pt x="835" y="259"/>
                  </a:lnTo>
                  <a:cubicBezTo>
                    <a:pt x="1" y="934"/>
                    <a:pt x="1386" y="2869"/>
                    <a:pt x="2496" y="2869"/>
                  </a:cubicBezTo>
                  <a:cubicBezTo>
                    <a:pt x="2787" y="2869"/>
                    <a:pt x="3058" y="2736"/>
                    <a:pt x="3266" y="2414"/>
                  </a:cubicBezTo>
                  <a:cubicBezTo>
                    <a:pt x="4090" y="1155"/>
                    <a:pt x="2615" y="1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40"/>
            <p:cNvSpPr/>
            <p:nvPr/>
          </p:nvSpPr>
          <p:spPr>
            <a:xfrm>
              <a:off x="3197525" y="2361550"/>
              <a:ext cx="318950" cy="65825"/>
            </a:xfrm>
            <a:custGeom>
              <a:rect b="b" l="l" r="r" t="t"/>
              <a:pathLst>
                <a:path extrusionOk="0" h="2633" w="12758">
                  <a:moveTo>
                    <a:pt x="4837" y="1"/>
                  </a:moveTo>
                  <a:cubicBezTo>
                    <a:pt x="4261" y="26"/>
                    <a:pt x="3659" y="51"/>
                    <a:pt x="3083" y="126"/>
                  </a:cubicBezTo>
                  <a:cubicBezTo>
                    <a:pt x="2481" y="226"/>
                    <a:pt x="1880" y="377"/>
                    <a:pt x="1328" y="627"/>
                  </a:cubicBezTo>
                  <a:cubicBezTo>
                    <a:pt x="802" y="903"/>
                    <a:pt x="276" y="1304"/>
                    <a:pt x="0" y="1805"/>
                  </a:cubicBezTo>
                  <a:lnTo>
                    <a:pt x="0" y="1805"/>
                  </a:lnTo>
                  <a:cubicBezTo>
                    <a:pt x="877" y="1003"/>
                    <a:pt x="2030" y="853"/>
                    <a:pt x="3133" y="778"/>
                  </a:cubicBezTo>
                  <a:cubicBezTo>
                    <a:pt x="3321" y="769"/>
                    <a:pt x="3509" y="766"/>
                    <a:pt x="3697" y="766"/>
                  </a:cubicBezTo>
                  <a:cubicBezTo>
                    <a:pt x="4639" y="766"/>
                    <a:pt x="5589" y="853"/>
                    <a:pt x="6592" y="853"/>
                  </a:cubicBezTo>
                  <a:cubicBezTo>
                    <a:pt x="7135" y="841"/>
                    <a:pt x="7678" y="818"/>
                    <a:pt x="8213" y="818"/>
                  </a:cubicBezTo>
                  <a:cubicBezTo>
                    <a:pt x="8814" y="818"/>
                    <a:pt x="9405" y="847"/>
                    <a:pt x="9975" y="953"/>
                  </a:cubicBezTo>
                  <a:cubicBezTo>
                    <a:pt x="10527" y="1028"/>
                    <a:pt x="11028" y="1204"/>
                    <a:pt x="11504" y="1480"/>
                  </a:cubicBezTo>
                  <a:cubicBezTo>
                    <a:pt x="11980" y="1780"/>
                    <a:pt x="12381" y="2181"/>
                    <a:pt x="12757" y="2632"/>
                  </a:cubicBezTo>
                  <a:cubicBezTo>
                    <a:pt x="12557" y="2081"/>
                    <a:pt x="12206" y="1580"/>
                    <a:pt x="11755" y="1154"/>
                  </a:cubicBezTo>
                  <a:cubicBezTo>
                    <a:pt x="11278" y="753"/>
                    <a:pt x="10727" y="477"/>
                    <a:pt x="10125" y="302"/>
                  </a:cubicBezTo>
                  <a:cubicBezTo>
                    <a:pt x="9206" y="52"/>
                    <a:pt x="8286" y="23"/>
                    <a:pt x="7388" y="23"/>
                  </a:cubicBezTo>
                  <a:cubicBezTo>
                    <a:pt x="7112" y="23"/>
                    <a:pt x="6838" y="26"/>
                    <a:pt x="6567" y="26"/>
                  </a:cubicBezTo>
                  <a:lnTo>
                    <a:pt x="5714" y="26"/>
                  </a:lnTo>
                  <a:cubicBezTo>
                    <a:pt x="5439" y="26"/>
                    <a:pt x="5138" y="1"/>
                    <a:pt x="4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40"/>
            <p:cNvSpPr/>
            <p:nvPr/>
          </p:nvSpPr>
          <p:spPr>
            <a:xfrm>
              <a:off x="3295875" y="2595900"/>
              <a:ext cx="159800" cy="59800"/>
            </a:xfrm>
            <a:custGeom>
              <a:rect b="b" l="l" r="r" t="t"/>
              <a:pathLst>
                <a:path extrusionOk="0" h="2392" w="6392">
                  <a:moveTo>
                    <a:pt x="6367" y="0"/>
                  </a:moveTo>
                  <a:cubicBezTo>
                    <a:pt x="6242" y="677"/>
                    <a:pt x="5866" y="1278"/>
                    <a:pt x="5314" y="1604"/>
                  </a:cubicBezTo>
                  <a:cubicBezTo>
                    <a:pt x="4864" y="1870"/>
                    <a:pt x="4330" y="1969"/>
                    <a:pt x="3794" y="1969"/>
                  </a:cubicBezTo>
                  <a:cubicBezTo>
                    <a:pt x="3674" y="1969"/>
                    <a:pt x="3554" y="1964"/>
                    <a:pt x="3435" y="1955"/>
                  </a:cubicBezTo>
                  <a:cubicBezTo>
                    <a:pt x="2783" y="1930"/>
                    <a:pt x="2131" y="1730"/>
                    <a:pt x="1530" y="1454"/>
                  </a:cubicBezTo>
                  <a:cubicBezTo>
                    <a:pt x="928" y="1153"/>
                    <a:pt x="377" y="777"/>
                    <a:pt x="1" y="176"/>
                  </a:cubicBezTo>
                  <a:lnTo>
                    <a:pt x="1" y="176"/>
                  </a:lnTo>
                  <a:cubicBezTo>
                    <a:pt x="227" y="852"/>
                    <a:pt x="753" y="1379"/>
                    <a:pt x="1379" y="1730"/>
                  </a:cubicBezTo>
                  <a:cubicBezTo>
                    <a:pt x="1981" y="2106"/>
                    <a:pt x="2683" y="2331"/>
                    <a:pt x="3410" y="2381"/>
                  </a:cubicBezTo>
                  <a:cubicBezTo>
                    <a:pt x="3505" y="2388"/>
                    <a:pt x="3602" y="2392"/>
                    <a:pt x="3700" y="2392"/>
                  </a:cubicBezTo>
                  <a:cubicBezTo>
                    <a:pt x="4320" y="2392"/>
                    <a:pt x="4970" y="2248"/>
                    <a:pt x="5490" y="1880"/>
                  </a:cubicBezTo>
                  <a:cubicBezTo>
                    <a:pt x="5790" y="1654"/>
                    <a:pt x="6041" y="1379"/>
                    <a:pt x="6191" y="1028"/>
                  </a:cubicBezTo>
                  <a:cubicBezTo>
                    <a:pt x="6317" y="702"/>
                    <a:pt x="6392" y="351"/>
                    <a:pt x="6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40"/>
            <p:cNvSpPr/>
            <p:nvPr/>
          </p:nvSpPr>
          <p:spPr>
            <a:xfrm>
              <a:off x="3215050" y="2467450"/>
              <a:ext cx="312700" cy="84225"/>
            </a:xfrm>
            <a:custGeom>
              <a:rect b="b" l="l" r="r" t="t"/>
              <a:pathLst>
                <a:path extrusionOk="0" h="3369" w="12508">
                  <a:moveTo>
                    <a:pt x="6467" y="0"/>
                  </a:moveTo>
                  <a:lnTo>
                    <a:pt x="6242" y="527"/>
                  </a:lnTo>
                  <a:cubicBezTo>
                    <a:pt x="5966" y="1228"/>
                    <a:pt x="5715" y="1980"/>
                    <a:pt x="5214" y="2457"/>
                  </a:cubicBezTo>
                  <a:cubicBezTo>
                    <a:pt x="4817" y="2854"/>
                    <a:pt x="4247" y="3015"/>
                    <a:pt x="3666" y="3015"/>
                  </a:cubicBezTo>
                  <a:cubicBezTo>
                    <a:pt x="3513" y="3015"/>
                    <a:pt x="3360" y="3004"/>
                    <a:pt x="3209" y="2983"/>
                  </a:cubicBezTo>
                  <a:cubicBezTo>
                    <a:pt x="2482" y="2908"/>
                    <a:pt x="1805" y="2532"/>
                    <a:pt x="1279" y="2005"/>
                  </a:cubicBezTo>
                  <a:cubicBezTo>
                    <a:pt x="753" y="1479"/>
                    <a:pt x="352" y="827"/>
                    <a:pt x="1" y="126"/>
                  </a:cubicBezTo>
                  <a:lnTo>
                    <a:pt x="1" y="126"/>
                  </a:lnTo>
                  <a:cubicBezTo>
                    <a:pt x="252" y="853"/>
                    <a:pt x="602" y="1554"/>
                    <a:pt x="1129" y="2156"/>
                  </a:cubicBezTo>
                  <a:cubicBezTo>
                    <a:pt x="1655" y="2732"/>
                    <a:pt x="2357" y="3183"/>
                    <a:pt x="3159" y="3334"/>
                  </a:cubicBezTo>
                  <a:cubicBezTo>
                    <a:pt x="3339" y="3356"/>
                    <a:pt x="3519" y="3369"/>
                    <a:pt x="3702" y="3369"/>
                  </a:cubicBezTo>
                  <a:cubicBezTo>
                    <a:pt x="3925" y="3369"/>
                    <a:pt x="4152" y="3350"/>
                    <a:pt x="4387" y="3309"/>
                  </a:cubicBezTo>
                  <a:cubicBezTo>
                    <a:pt x="4788" y="3234"/>
                    <a:pt x="5189" y="3033"/>
                    <a:pt x="5490" y="2757"/>
                  </a:cubicBezTo>
                  <a:cubicBezTo>
                    <a:pt x="5959" y="2288"/>
                    <a:pt x="6230" y="1727"/>
                    <a:pt x="6457" y="1158"/>
                  </a:cubicBezTo>
                  <a:lnTo>
                    <a:pt x="6457" y="1158"/>
                  </a:lnTo>
                  <a:cubicBezTo>
                    <a:pt x="6723" y="1624"/>
                    <a:pt x="7123" y="2011"/>
                    <a:pt x="7595" y="2256"/>
                  </a:cubicBezTo>
                  <a:cubicBezTo>
                    <a:pt x="8196" y="2582"/>
                    <a:pt x="8873" y="2732"/>
                    <a:pt x="9550" y="2782"/>
                  </a:cubicBezTo>
                  <a:cubicBezTo>
                    <a:pt x="9634" y="2789"/>
                    <a:pt x="9719" y="2792"/>
                    <a:pt x="9804" y="2792"/>
                  </a:cubicBezTo>
                  <a:cubicBezTo>
                    <a:pt x="10400" y="2792"/>
                    <a:pt x="11000" y="2638"/>
                    <a:pt x="11505" y="2331"/>
                  </a:cubicBezTo>
                  <a:cubicBezTo>
                    <a:pt x="11805" y="2156"/>
                    <a:pt x="12056" y="1905"/>
                    <a:pt x="12232" y="1629"/>
                  </a:cubicBezTo>
                  <a:cubicBezTo>
                    <a:pt x="12432" y="1354"/>
                    <a:pt x="12507" y="1003"/>
                    <a:pt x="12482" y="677"/>
                  </a:cubicBezTo>
                  <a:lnTo>
                    <a:pt x="12482" y="677"/>
                  </a:lnTo>
                  <a:cubicBezTo>
                    <a:pt x="12457" y="1354"/>
                    <a:pt x="11981" y="1880"/>
                    <a:pt x="11404" y="2156"/>
                  </a:cubicBezTo>
                  <a:cubicBezTo>
                    <a:pt x="10981" y="2368"/>
                    <a:pt x="10497" y="2491"/>
                    <a:pt x="10012" y="2491"/>
                  </a:cubicBezTo>
                  <a:cubicBezTo>
                    <a:pt x="9866" y="2491"/>
                    <a:pt x="9720" y="2480"/>
                    <a:pt x="9575" y="2457"/>
                  </a:cubicBezTo>
                  <a:cubicBezTo>
                    <a:pt x="8948" y="2381"/>
                    <a:pt x="8322" y="2231"/>
                    <a:pt x="7770" y="1905"/>
                  </a:cubicBezTo>
                  <a:cubicBezTo>
                    <a:pt x="7244" y="1604"/>
                    <a:pt x="6818" y="1128"/>
                    <a:pt x="6643" y="552"/>
                  </a:cubicBezTo>
                  <a:lnTo>
                    <a:pt x="64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40"/>
            <p:cNvSpPr/>
            <p:nvPr/>
          </p:nvSpPr>
          <p:spPr>
            <a:xfrm>
              <a:off x="3283975" y="2394775"/>
              <a:ext cx="183625" cy="89025"/>
            </a:xfrm>
            <a:custGeom>
              <a:rect b="b" l="l" r="r" t="t"/>
              <a:pathLst>
                <a:path extrusionOk="0" h="3561" w="7345">
                  <a:moveTo>
                    <a:pt x="201" y="0"/>
                  </a:moveTo>
                  <a:cubicBezTo>
                    <a:pt x="1" y="1078"/>
                    <a:pt x="1304" y="2857"/>
                    <a:pt x="2382" y="3283"/>
                  </a:cubicBezTo>
                  <a:cubicBezTo>
                    <a:pt x="2841" y="3469"/>
                    <a:pt x="3256" y="3561"/>
                    <a:pt x="3651" y="3561"/>
                  </a:cubicBezTo>
                  <a:cubicBezTo>
                    <a:pt x="4377" y="3561"/>
                    <a:pt x="5034" y="3249"/>
                    <a:pt x="5765" y="2632"/>
                  </a:cubicBezTo>
                  <a:cubicBezTo>
                    <a:pt x="6492" y="2005"/>
                    <a:pt x="7344" y="1078"/>
                    <a:pt x="7169" y="301"/>
                  </a:cubicBezTo>
                  <a:lnTo>
                    <a:pt x="7169" y="301"/>
                  </a:lnTo>
                  <a:cubicBezTo>
                    <a:pt x="6588" y="969"/>
                    <a:pt x="4933" y="1156"/>
                    <a:pt x="3729" y="1156"/>
                  </a:cubicBezTo>
                  <a:cubicBezTo>
                    <a:pt x="3218" y="1156"/>
                    <a:pt x="2789" y="1123"/>
                    <a:pt x="2557" y="1078"/>
                  </a:cubicBezTo>
                  <a:cubicBezTo>
                    <a:pt x="2081" y="1003"/>
                    <a:pt x="728" y="577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40"/>
            <p:cNvSpPr/>
            <p:nvPr/>
          </p:nvSpPr>
          <p:spPr>
            <a:xfrm>
              <a:off x="3289000" y="2369075"/>
              <a:ext cx="174200" cy="54625"/>
            </a:xfrm>
            <a:custGeom>
              <a:rect b="b" l="l" r="r" t="t"/>
              <a:pathLst>
                <a:path extrusionOk="0" h="2185" w="6968">
                  <a:moveTo>
                    <a:pt x="3960" y="1"/>
                  </a:moveTo>
                  <a:lnTo>
                    <a:pt x="1329" y="201"/>
                  </a:lnTo>
                  <a:cubicBezTo>
                    <a:pt x="502" y="201"/>
                    <a:pt x="101" y="552"/>
                    <a:pt x="0" y="1028"/>
                  </a:cubicBezTo>
                  <a:cubicBezTo>
                    <a:pt x="527" y="1605"/>
                    <a:pt x="1880" y="2031"/>
                    <a:pt x="2356" y="2106"/>
                  </a:cubicBezTo>
                  <a:cubicBezTo>
                    <a:pt x="2588" y="2151"/>
                    <a:pt x="3017" y="2184"/>
                    <a:pt x="3528" y="2184"/>
                  </a:cubicBezTo>
                  <a:cubicBezTo>
                    <a:pt x="4732" y="2184"/>
                    <a:pt x="6387" y="1997"/>
                    <a:pt x="6968" y="1329"/>
                  </a:cubicBezTo>
                  <a:cubicBezTo>
                    <a:pt x="6893" y="1003"/>
                    <a:pt x="6642" y="677"/>
                    <a:pt x="6116" y="427"/>
                  </a:cubicBezTo>
                  <a:cubicBezTo>
                    <a:pt x="5464" y="126"/>
                    <a:pt x="4612" y="201"/>
                    <a:pt x="3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40"/>
            <p:cNvSpPr/>
            <p:nvPr/>
          </p:nvSpPr>
          <p:spPr>
            <a:xfrm>
              <a:off x="2607925" y="2882875"/>
              <a:ext cx="1141625" cy="920850"/>
            </a:xfrm>
            <a:custGeom>
              <a:rect b="b" l="l" r="r" t="t"/>
              <a:pathLst>
                <a:path extrusionOk="0" h="36834" w="45665">
                  <a:moveTo>
                    <a:pt x="9950" y="0"/>
                  </a:moveTo>
                  <a:lnTo>
                    <a:pt x="0" y="17494"/>
                  </a:lnTo>
                  <a:cubicBezTo>
                    <a:pt x="1504" y="19975"/>
                    <a:pt x="4211" y="22306"/>
                    <a:pt x="6642" y="24110"/>
                  </a:cubicBezTo>
                  <a:cubicBezTo>
                    <a:pt x="12431" y="28697"/>
                    <a:pt x="19399" y="33283"/>
                    <a:pt x="26516" y="35790"/>
                  </a:cubicBezTo>
                  <a:cubicBezTo>
                    <a:pt x="28428" y="36456"/>
                    <a:pt x="30753" y="36833"/>
                    <a:pt x="33108" y="36833"/>
                  </a:cubicBezTo>
                  <a:cubicBezTo>
                    <a:pt x="38905" y="36833"/>
                    <a:pt x="44879" y="34546"/>
                    <a:pt x="45289" y="28647"/>
                  </a:cubicBezTo>
                  <a:cubicBezTo>
                    <a:pt x="45664" y="20501"/>
                    <a:pt x="35138" y="17970"/>
                    <a:pt x="28772" y="15063"/>
                  </a:cubicBezTo>
                  <a:cubicBezTo>
                    <a:pt x="22406" y="12181"/>
                    <a:pt x="12882" y="6566"/>
                    <a:pt x="9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40"/>
            <p:cNvSpPr/>
            <p:nvPr/>
          </p:nvSpPr>
          <p:spPr>
            <a:xfrm>
              <a:off x="2607925" y="2882875"/>
              <a:ext cx="1144750" cy="925800"/>
            </a:xfrm>
            <a:custGeom>
              <a:rect b="b" l="l" r="r" t="t"/>
              <a:pathLst>
                <a:path extrusionOk="0" h="37032" w="45790">
                  <a:moveTo>
                    <a:pt x="9950" y="0"/>
                  </a:moveTo>
                  <a:cubicBezTo>
                    <a:pt x="10802" y="1980"/>
                    <a:pt x="12130" y="3709"/>
                    <a:pt x="13609" y="5263"/>
                  </a:cubicBezTo>
                  <a:cubicBezTo>
                    <a:pt x="15113" y="6817"/>
                    <a:pt x="16767" y="8221"/>
                    <a:pt x="18496" y="9474"/>
                  </a:cubicBezTo>
                  <a:cubicBezTo>
                    <a:pt x="22030" y="11955"/>
                    <a:pt x="25840" y="14035"/>
                    <a:pt x="29775" y="15739"/>
                  </a:cubicBezTo>
                  <a:cubicBezTo>
                    <a:pt x="31755" y="16567"/>
                    <a:pt x="33785" y="17318"/>
                    <a:pt x="35740" y="18196"/>
                  </a:cubicBezTo>
                  <a:cubicBezTo>
                    <a:pt x="37669" y="19048"/>
                    <a:pt x="39599" y="20025"/>
                    <a:pt x="41278" y="21303"/>
                  </a:cubicBezTo>
                  <a:cubicBezTo>
                    <a:pt x="42131" y="21955"/>
                    <a:pt x="42882" y="22682"/>
                    <a:pt x="43509" y="23534"/>
                  </a:cubicBezTo>
                  <a:cubicBezTo>
                    <a:pt x="44136" y="24361"/>
                    <a:pt x="44612" y="25313"/>
                    <a:pt x="44862" y="26341"/>
                  </a:cubicBezTo>
                  <a:cubicBezTo>
                    <a:pt x="45364" y="28371"/>
                    <a:pt x="45013" y="30602"/>
                    <a:pt x="43835" y="32331"/>
                  </a:cubicBezTo>
                  <a:cubicBezTo>
                    <a:pt x="42632" y="34060"/>
                    <a:pt x="40727" y="35163"/>
                    <a:pt x="38722" y="35815"/>
                  </a:cubicBezTo>
                  <a:cubicBezTo>
                    <a:pt x="36873" y="36386"/>
                    <a:pt x="34940" y="36624"/>
                    <a:pt x="33001" y="36624"/>
                  </a:cubicBezTo>
                  <a:cubicBezTo>
                    <a:pt x="32811" y="36624"/>
                    <a:pt x="32621" y="36621"/>
                    <a:pt x="32431" y="36617"/>
                  </a:cubicBezTo>
                  <a:cubicBezTo>
                    <a:pt x="30301" y="36542"/>
                    <a:pt x="28171" y="36191"/>
                    <a:pt x="26191" y="35464"/>
                  </a:cubicBezTo>
                  <a:cubicBezTo>
                    <a:pt x="24186" y="34737"/>
                    <a:pt x="22231" y="33860"/>
                    <a:pt x="20326" y="32882"/>
                  </a:cubicBezTo>
                  <a:cubicBezTo>
                    <a:pt x="16541" y="30928"/>
                    <a:pt x="12932" y="28572"/>
                    <a:pt x="9499" y="26040"/>
                  </a:cubicBezTo>
                  <a:cubicBezTo>
                    <a:pt x="8622" y="25414"/>
                    <a:pt x="7770" y="24762"/>
                    <a:pt x="6917" y="24110"/>
                  </a:cubicBezTo>
                  <a:cubicBezTo>
                    <a:pt x="6040" y="23484"/>
                    <a:pt x="5188" y="22857"/>
                    <a:pt x="4361" y="22156"/>
                  </a:cubicBezTo>
                  <a:cubicBezTo>
                    <a:pt x="2732" y="20802"/>
                    <a:pt x="1153" y="19298"/>
                    <a:pt x="0" y="17494"/>
                  </a:cubicBezTo>
                  <a:lnTo>
                    <a:pt x="0" y="17494"/>
                  </a:lnTo>
                  <a:cubicBezTo>
                    <a:pt x="1103" y="19349"/>
                    <a:pt x="2632" y="20902"/>
                    <a:pt x="4211" y="22331"/>
                  </a:cubicBezTo>
                  <a:cubicBezTo>
                    <a:pt x="5038" y="23033"/>
                    <a:pt x="5865" y="23709"/>
                    <a:pt x="6717" y="24361"/>
                  </a:cubicBezTo>
                  <a:cubicBezTo>
                    <a:pt x="7544" y="25038"/>
                    <a:pt x="8396" y="25714"/>
                    <a:pt x="9248" y="26366"/>
                  </a:cubicBezTo>
                  <a:cubicBezTo>
                    <a:pt x="12707" y="28923"/>
                    <a:pt x="16316" y="31278"/>
                    <a:pt x="20151" y="33258"/>
                  </a:cubicBezTo>
                  <a:cubicBezTo>
                    <a:pt x="22055" y="34236"/>
                    <a:pt x="24035" y="35113"/>
                    <a:pt x="26040" y="35865"/>
                  </a:cubicBezTo>
                  <a:cubicBezTo>
                    <a:pt x="28095" y="36617"/>
                    <a:pt x="30251" y="36968"/>
                    <a:pt x="32406" y="37018"/>
                  </a:cubicBezTo>
                  <a:cubicBezTo>
                    <a:pt x="32672" y="37027"/>
                    <a:pt x="32938" y="37032"/>
                    <a:pt x="33203" y="37032"/>
                  </a:cubicBezTo>
                  <a:cubicBezTo>
                    <a:pt x="35117" y="37032"/>
                    <a:pt x="37021" y="36788"/>
                    <a:pt x="38847" y="36216"/>
                  </a:cubicBezTo>
                  <a:cubicBezTo>
                    <a:pt x="39875" y="35865"/>
                    <a:pt x="40877" y="35439"/>
                    <a:pt x="41805" y="34837"/>
                  </a:cubicBezTo>
                  <a:cubicBezTo>
                    <a:pt x="42707" y="34236"/>
                    <a:pt x="43559" y="33484"/>
                    <a:pt x="44161" y="32557"/>
                  </a:cubicBezTo>
                  <a:cubicBezTo>
                    <a:pt x="45439" y="30752"/>
                    <a:pt x="45790" y="28371"/>
                    <a:pt x="45263" y="26241"/>
                  </a:cubicBezTo>
                  <a:cubicBezTo>
                    <a:pt x="45013" y="25163"/>
                    <a:pt x="44512" y="24161"/>
                    <a:pt x="43860" y="23283"/>
                  </a:cubicBezTo>
                  <a:cubicBezTo>
                    <a:pt x="43208" y="22406"/>
                    <a:pt x="42406" y="21629"/>
                    <a:pt x="41529" y="20978"/>
                  </a:cubicBezTo>
                  <a:cubicBezTo>
                    <a:pt x="39800" y="19649"/>
                    <a:pt x="37870" y="18672"/>
                    <a:pt x="35890" y="17795"/>
                  </a:cubicBezTo>
                  <a:cubicBezTo>
                    <a:pt x="33935" y="16942"/>
                    <a:pt x="31905" y="16191"/>
                    <a:pt x="29950" y="15364"/>
                  </a:cubicBezTo>
                  <a:cubicBezTo>
                    <a:pt x="26015" y="13659"/>
                    <a:pt x="22256" y="11604"/>
                    <a:pt x="18747" y="9148"/>
                  </a:cubicBezTo>
                  <a:cubicBezTo>
                    <a:pt x="16993" y="7945"/>
                    <a:pt x="15288" y="6617"/>
                    <a:pt x="13760" y="5113"/>
                  </a:cubicBezTo>
                  <a:cubicBezTo>
                    <a:pt x="12256" y="3634"/>
                    <a:pt x="10852" y="1955"/>
                    <a:pt x="9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40"/>
            <p:cNvSpPr/>
            <p:nvPr/>
          </p:nvSpPr>
          <p:spPr>
            <a:xfrm>
              <a:off x="3645300" y="3671650"/>
              <a:ext cx="139325" cy="75975"/>
            </a:xfrm>
            <a:custGeom>
              <a:rect b="b" l="l" r="r" t="t"/>
              <a:pathLst>
                <a:path extrusionOk="0" h="3039" w="5573">
                  <a:moveTo>
                    <a:pt x="1634" y="1"/>
                  </a:moveTo>
                  <a:cubicBezTo>
                    <a:pt x="693" y="1"/>
                    <a:pt x="0" y="409"/>
                    <a:pt x="1162" y="1783"/>
                  </a:cubicBezTo>
                  <a:cubicBezTo>
                    <a:pt x="1553" y="2326"/>
                    <a:pt x="3094" y="3039"/>
                    <a:pt x="4036" y="3039"/>
                  </a:cubicBezTo>
                  <a:cubicBezTo>
                    <a:pt x="4180" y="3039"/>
                    <a:pt x="4310" y="3022"/>
                    <a:pt x="4420" y="2986"/>
                  </a:cubicBezTo>
                  <a:cubicBezTo>
                    <a:pt x="5523" y="2660"/>
                    <a:pt x="5573" y="1231"/>
                    <a:pt x="4420" y="830"/>
                  </a:cubicBezTo>
                  <a:lnTo>
                    <a:pt x="2841" y="179"/>
                  </a:lnTo>
                  <a:cubicBezTo>
                    <a:pt x="2476" y="74"/>
                    <a:pt x="2033" y="1"/>
                    <a:pt x="1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40"/>
            <p:cNvSpPr/>
            <p:nvPr/>
          </p:nvSpPr>
          <p:spPr>
            <a:xfrm>
              <a:off x="3676225" y="3578350"/>
              <a:ext cx="154150" cy="71225"/>
            </a:xfrm>
            <a:custGeom>
              <a:rect b="b" l="l" r="r" t="t"/>
              <a:pathLst>
                <a:path extrusionOk="0" h="2849" w="6166">
                  <a:moveTo>
                    <a:pt x="1880" y="1"/>
                  </a:moveTo>
                  <a:cubicBezTo>
                    <a:pt x="1454" y="26"/>
                    <a:pt x="702" y="226"/>
                    <a:pt x="501" y="602"/>
                  </a:cubicBezTo>
                  <a:cubicBezTo>
                    <a:pt x="0" y="1805"/>
                    <a:pt x="2080" y="2382"/>
                    <a:pt x="2857" y="2557"/>
                  </a:cubicBezTo>
                  <a:cubicBezTo>
                    <a:pt x="3346" y="2679"/>
                    <a:pt x="3923" y="2849"/>
                    <a:pt x="4445" y="2849"/>
                  </a:cubicBezTo>
                  <a:cubicBezTo>
                    <a:pt x="4994" y="2849"/>
                    <a:pt x="5482" y="2661"/>
                    <a:pt x="5739" y="2031"/>
                  </a:cubicBezTo>
                  <a:cubicBezTo>
                    <a:pt x="6166" y="903"/>
                    <a:pt x="5038" y="327"/>
                    <a:pt x="4085" y="251"/>
                  </a:cubicBezTo>
                  <a:lnTo>
                    <a:pt x="18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40"/>
            <p:cNvSpPr/>
            <p:nvPr/>
          </p:nvSpPr>
          <p:spPr>
            <a:xfrm>
              <a:off x="2918700" y="4396025"/>
              <a:ext cx="521344" cy="647275"/>
            </a:xfrm>
            <a:custGeom>
              <a:rect b="b" l="l" r="r" t="t"/>
              <a:pathLst>
                <a:path extrusionOk="0" h="25891" w="20678">
                  <a:moveTo>
                    <a:pt x="9550" y="1"/>
                  </a:moveTo>
                  <a:cubicBezTo>
                    <a:pt x="5765" y="853"/>
                    <a:pt x="2808" y="4111"/>
                    <a:pt x="1504" y="7820"/>
                  </a:cubicBezTo>
                  <a:cubicBezTo>
                    <a:pt x="1" y="12106"/>
                    <a:pt x="226" y="17996"/>
                    <a:pt x="2457" y="22131"/>
                  </a:cubicBezTo>
                  <a:cubicBezTo>
                    <a:pt x="2958" y="23084"/>
                    <a:pt x="4412" y="24863"/>
                    <a:pt x="6016" y="25891"/>
                  </a:cubicBezTo>
                  <a:cubicBezTo>
                    <a:pt x="7745" y="25590"/>
                    <a:pt x="9449" y="24938"/>
                    <a:pt x="10978" y="23961"/>
                  </a:cubicBezTo>
                  <a:cubicBezTo>
                    <a:pt x="12632" y="22858"/>
                    <a:pt x="14462" y="22457"/>
                    <a:pt x="16141" y="21429"/>
                  </a:cubicBezTo>
                  <a:cubicBezTo>
                    <a:pt x="18046" y="20226"/>
                    <a:pt x="18998" y="17695"/>
                    <a:pt x="19550" y="15615"/>
                  </a:cubicBezTo>
                  <a:cubicBezTo>
                    <a:pt x="20677" y="11078"/>
                    <a:pt x="20427" y="6467"/>
                    <a:pt x="16692" y="3284"/>
                  </a:cubicBezTo>
                  <a:cubicBezTo>
                    <a:pt x="14687" y="1580"/>
                    <a:pt x="12181" y="427"/>
                    <a:pt x="9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40"/>
            <p:cNvSpPr/>
            <p:nvPr/>
          </p:nvSpPr>
          <p:spPr>
            <a:xfrm>
              <a:off x="2820950" y="4357600"/>
              <a:ext cx="139750" cy="112400"/>
            </a:xfrm>
            <a:custGeom>
              <a:rect b="b" l="l" r="r" t="t"/>
              <a:pathLst>
                <a:path extrusionOk="0" h="4496" w="5590">
                  <a:moveTo>
                    <a:pt x="1032" y="0"/>
                  </a:moveTo>
                  <a:cubicBezTo>
                    <a:pt x="891" y="0"/>
                    <a:pt x="770" y="33"/>
                    <a:pt x="677" y="109"/>
                  </a:cubicBezTo>
                  <a:cubicBezTo>
                    <a:pt x="0" y="660"/>
                    <a:pt x="3459" y="3994"/>
                    <a:pt x="4010" y="4495"/>
                  </a:cubicBezTo>
                  <a:lnTo>
                    <a:pt x="5589" y="3142"/>
                  </a:lnTo>
                  <a:cubicBezTo>
                    <a:pt x="5088" y="2540"/>
                    <a:pt x="4687" y="2014"/>
                    <a:pt x="4010" y="1588"/>
                  </a:cubicBezTo>
                  <a:cubicBezTo>
                    <a:pt x="3578" y="1307"/>
                    <a:pt x="1915" y="0"/>
                    <a:pt x="1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40"/>
            <p:cNvSpPr/>
            <p:nvPr/>
          </p:nvSpPr>
          <p:spPr>
            <a:xfrm>
              <a:off x="2699400" y="4436125"/>
              <a:ext cx="147900" cy="109675"/>
            </a:xfrm>
            <a:custGeom>
              <a:rect b="b" l="l" r="r" t="t"/>
              <a:pathLst>
                <a:path extrusionOk="0" h="4387" w="5916">
                  <a:moveTo>
                    <a:pt x="251" y="1"/>
                  </a:moveTo>
                  <a:cubicBezTo>
                    <a:pt x="0" y="728"/>
                    <a:pt x="1780" y="2432"/>
                    <a:pt x="2306" y="2883"/>
                  </a:cubicBezTo>
                  <a:cubicBezTo>
                    <a:pt x="2933" y="3484"/>
                    <a:pt x="3709" y="3911"/>
                    <a:pt x="4436" y="4387"/>
                  </a:cubicBezTo>
                  <a:lnTo>
                    <a:pt x="5915" y="2256"/>
                  </a:lnTo>
                  <a:cubicBezTo>
                    <a:pt x="5038" y="2081"/>
                    <a:pt x="3885" y="1304"/>
                    <a:pt x="3058" y="878"/>
                  </a:cubicBezTo>
                  <a:cubicBezTo>
                    <a:pt x="2055" y="377"/>
                    <a:pt x="1404" y="126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40"/>
            <p:cNvSpPr/>
            <p:nvPr/>
          </p:nvSpPr>
          <p:spPr>
            <a:xfrm>
              <a:off x="2623575" y="4547000"/>
              <a:ext cx="150400" cy="97800"/>
            </a:xfrm>
            <a:custGeom>
              <a:rect b="b" l="l" r="r" t="t"/>
              <a:pathLst>
                <a:path extrusionOk="0" h="3912" w="6016">
                  <a:moveTo>
                    <a:pt x="1028" y="1"/>
                  </a:moveTo>
                  <a:cubicBezTo>
                    <a:pt x="763" y="1"/>
                    <a:pt x="558" y="49"/>
                    <a:pt x="477" y="177"/>
                  </a:cubicBezTo>
                  <a:cubicBezTo>
                    <a:pt x="1" y="929"/>
                    <a:pt x="2432" y="2633"/>
                    <a:pt x="2933" y="2934"/>
                  </a:cubicBezTo>
                  <a:cubicBezTo>
                    <a:pt x="3710" y="3310"/>
                    <a:pt x="4562" y="3486"/>
                    <a:pt x="5339" y="3912"/>
                  </a:cubicBezTo>
                  <a:lnTo>
                    <a:pt x="6016" y="1105"/>
                  </a:lnTo>
                  <a:cubicBezTo>
                    <a:pt x="5113" y="929"/>
                    <a:pt x="4186" y="603"/>
                    <a:pt x="3234" y="428"/>
                  </a:cubicBezTo>
                  <a:cubicBezTo>
                    <a:pt x="2904" y="355"/>
                    <a:pt x="1746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40"/>
            <p:cNvSpPr/>
            <p:nvPr/>
          </p:nvSpPr>
          <p:spPr>
            <a:xfrm>
              <a:off x="2593500" y="4671850"/>
              <a:ext cx="144150" cy="74450"/>
            </a:xfrm>
            <a:custGeom>
              <a:rect b="b" l="l" r="r" t="t"/>
              <a:pathLst>
                <a:path extrusionOk="0" h="2978" w="5766">
                  <a:moveTo>
                    <a:pt x="1804" y="1"/>
                  </a:moveTo>
                  <a:cubicBezTo>
                    <a:pt x="1448" y="1"/>
                    <a:pt x="1124" y="41"/>
                    <a:pt x="903" y="171"/>
                  </a:cubicBezTo>
                  <a:cubicBezTo>
                    <a:pt x="1" y="772"/>
                    <a:pt x="2482" y="1950"/>
                    <a:pt x="3033" y="2251"/>
                  </a:cubicBezTo>
                  <a:cubicBezTo>
                    <a:pt x="3860" y="2602"/>
                    <a:pt x="4612" y="2777"/>
                    <a:pt x="5464" y="2978"/>
                  </a:cubicBezTo>
                  <a:lnTo>
                    <a:pt x="5765" y="296"/>
                  </a:lnTo>
                  <a:lnTo>
                    <a:pt x="5765" y="296"/>
                  </a:lnTo>
                  <a:cubicBezTo>
                    <a:pt x="5630" y="331"/>
                    <a:pt x="5487" y="345"/>
                    <a:pt x="5341" y="345"/>
                  </a:cubicBezTo>
                  <a:cubicBezTo>
                    <a:pt x="4755" y="345"/>
                    <a:pt x="4101" y="121"/>
                    <a:pt x="3560" y="121"/>
                  </a:cubicBezTo>
                  <a:cubicBezTo>
                    <a:pt x="3116" y="121"/>
                    <a:pt x="2413" y="1"/>
                    <a:pt x="1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40"/>
            <p:cNvSpPr/>
            <p:nvPr/>
          </p:nvSpPr>
          <p:spPr>
            <a:xfrm>
              <a:off x="2649275" y="4808425"/>
              <a:ext cx="129100" cy="69325"/>
            </a:xfrm>
            <a:custGeom>
              <a:rect b="b" l="l" r="r" t="t"/>
              <a:pathLst>
                <a:path extrusionOk="0" h="2773" w="5164">
                  <a:moveTo>
                    <a:pt x="1261" y="0"/>
                  </a:moveTo>
                  <a:cubicBezTo>
                    <a:pt x="718" y="0"/>
                    <a:pt x="253" y="115"/>
                    <a:pt x="0" y="472"/>
                  </a:cubicBezTo>
                  <a:cubicBezTo>
                    <a:pt x="1193" y="1643"/>
                    <a:pt x="2831" y="2773"/>
                    <a:pt x="4569" y="2773"/>
                  </a:cubicBezTo>
                  <a:cubicBezTo>
                    <a:pt x="4766" y="2773"/>
                    <a:pt x="4964" y="2758"/>
                    <a:pt x="5163" y="2728"/>
                  </a:cubicBezTo>
                  <a:lnTo>
                    <a:pt x="4261" y="372"/>
                  </a:lnTo>
                  <a:cubicBezTo>
                    <a:pt x="4234" y="373"/>
                    <a:pt x="4207" y="374"/>
                    <a:pt x="4178" y="374"/>
                  </a:cubicBezTo>
                  <a:cubicBezTo>
                    <a:pt x="3474" y="374"/>
                    <a:pt x="2240" y="0"/>
                    <a:pt x="12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40"/>
            <p:cNvSpPr/>
            <p:nvPr/>
          </p:nvSpPr>
          <p:spPr>
            <a:xfrm>
              <a:off x="2689375" y="4392350"/>
              <a:ext cx="472450" cy="656150"/>
            </a:xfrm>
            <a:custGeom>
              <a:rect b="b" l="l" r="r" t="t"/>
              <a:pathLst>
                <a:path extrusionOk="0" h="26246" w="18898">
                  <a:moveTo>
                    <a:pt x="17365" y="1"/>
                  </a:moveTo>
                  <a:cubicBezTo>
                    <a:pt x="15933" y="1"/>
                    <a:pt x="14191" y="576"/>
                    <a:pt x="12857" y="824"/>
                  </a:cubicBezTo>
                  <a:cubicBezTo>
                    <a:pt x="11730" y="1050"/>
                    <a:pt x="10602" y="1301"/>
                    <a:pt x="9499" y="1651"/>
                  </a:cubicBezTo>
                  <a:cubicBezTo>
                    <a:pt x="9198" y="1752"/>
                    <a:pt x="8897" y="1852"/>
                    <a:pt x="8597" y="1952"/>
                  </a:cubicBezTo>
                  <a:cubicBezTo>
                    <a:pt x="6441" y="2729"/>
                    <a:pt x="4486" y="3907"/>
                    <a:pt x="3158" y="5787"/>
                  </a:cubicBezTo>
                  <a:cubicBezTo>
                    <a:pt x="877" y="9045"/>
                    <a:pt x="0" y="13907"/>
                    <a:pt x="1329" y="17692"/>
                  </a:cubicBezTo>
                  <a:cubicBezTo>
                    <a:pt x="2030" y="19747"/>
                    <a:pt x="3584" y="22178"/>
                    <a:pt x="5288" y="23556"/>
                  </a:cubicBezTo>
                  <a:cubicBezTo>
                    <a:pt x="7515" y="25373"/>
                    <a:pt x="10260" y="26246"/>
                    <a:pt x="13024" y="26246"/>
                  </a:cubicBezTo>
                  <a:cubicBezTo>
                    <a:pt x="13806" y="26246"/>
                    <a:pt x="14590" y="26176"/>
                    <a:pt x="15364" y="26038"/>
                  </a:cubicBezTo>
                  <a:cubicBezTo>
                    <a:pt x="13760" y="25010"/>
                    <a:pt x="12306" y="23231"/>
                    <a:pt x="11805" y="22278"/>
                  </a:cubicBezTo>
                  <a:cubicBezTo>
                    <a:pt x="9574" y="18143"/>
                    <a:pt x="9349" y="12253"/>
                    <a:pt x="10852" y="7967"/>
                  </a:cubicBezTo>
                  <a:cubicBezTo>
                    <a:pt x="12156" y="4258"/>
                    <a:pt x="15113" y="1000"/>
                    <a:pt x="18898" y="148"/>
                  </a:cubicBezTo>
                  <a:cubicBezTo>
                    <a:pt x="18547" y="98"/>
                    <a:pt x="18171" y="47"/>
                    <a:pt x="17820" y="22"/>
                  </a:cubicBezTo>
                  <a:cubicBezTo>
                    <a:pt x="17672" y="8"/>
                    <a:pt x="17520" y="1"/>
                    <a:pt x="17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40"/>
            <p:cNvSpPr/>
            <p:nvPr/>
          </p:nvSpPr>
          <p:spPr>
            <a:xfrm>
              <a:off x="2992625" y="4744525"/>
              <a:ext cx="206800" cy="247400"/>
            </a:xfrm>
            <a:custGeom>
              <a:rect b="b" l="l" r="r" t="t"/>
              <a:pathLst>
                <a:path extrusionOk="0" h="9896" w="8272">
                  <a:moveTo>
                    <a:pt x="2230" y="1"/>
                  </a:moveTo>
                  <a:cubicBezTo>
                    <a:pt x="1910" y="1"/>
                    <a:pt x="1575" y="96"/>
                    <a:pt x="1229" y="321"/>
                  </a:cubicBezTo>
                  <a:cubicBezTo>
                    <a:pt x="76" y="1098"/>
                    <a:pt x="1" y="2803"/>
                    <a:pt x="126" y="4031"/>
                  </a:cubicBezTo>
                  <a:cubicBezTo>
                    <a:pt x="351" y="6687"/>
                    <a:pt x="1655" y="8692"/>
                    <a:pt x="4011" y="9795"/>
                  </a:cubicBezTo>
                  <a:lnTo>
                    <a:pt x="4487" y="9895"/>
                  </a:lnTo>
                  <a:cubicBezTo>
                    <a:pt x="8271" y="9319"/>
                    <a:pt x="6617" y="4081"/>
                    <a:pt x="4988" y="2026"/>
                  </a:cubicBezTo>
                  <a:cubicBezTo>
                    <a:pt x="4323" y="1204"/>
                    <a:pt x="3368" y="1"/>
                    <a:pt x="2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40"/>
            <p:cNvSpPr/>
            <p:nvPr/>
          </p:nvSpPr>
          <p:spPr>
            <a:xfrm>
              <a:off x="3035225" y="4469325"/>
              <a:ext cx="144150" cy="206650"/>
            </a:xfrm>
            <a:custGeom>
              <a:rect b="b" l="l" r="r" t="t"/>
              <a:pathLst>
                <a:path extrusionOk="0" h="8266" w="5766">
                  <a:moveTo>
                    <a:pt x="3782" y="0"/>
                  </a:moveTo>
                  <a:cubicBezTo>
                    <a:pt x="3443" y="0"/>
                    <a:pt x="3099" y="58"/>
                    <a:pt x="2833" y="151"/>
                  </a:cubicBezTo>
                  <a:cubicBezTo>
                    <a:pt x="1730" y="603"/>
                    <a:pt x="1053" y="1931"/>
                    <a:pt x="552" y="2933"/>
                  </a:cubicBezTo>
                  <a:cubicBezTo>
                    <a:pt x="251" y="3560"/>
                    <a:pt x="51" y="4362"/>
                    <a:pt x="26" y="5139"/>
                  </a:cubicBezTo>
                  <a:cubicBezTo>
                    <a:pt x="1" y="6116"/>
                    <a:pt x="251" y="7094"/>
                    <a:pt x="903" y="7745"/>
                  </a:cubicBezTo>
                  <a:cubicBezTo>
                    <a:pt x="1254" y="8106"/>
                    <a:pt x="1694" y="8265"/>
                    <a:pt x="2144" y="8265"/>
                  </a:cubicBezTo>
                  <a:cubicBezTo>
                    <a:pt x="2757" y="8265"/>
                    <a:pt x="3388" y="7972"/>
                    <a:pt x="3835" y="7495"/>
                  </a:cubicBezTo>
                  <a:cubicBezTo>
                    <a:pt x="4863" y="6417"/>
                    <a:pt x="5339" y="5064"/>
                    <a:pt x="5515" y="3660"/>
                  </a:cubicBezTo>
                  <a:cubicBezTo>
                    <a:pt x="5590" y="2683"/>
                    <a:pt x="5765" y="678"/>
                    <a:pt x="4612" y="151"/>
                  </a:cubicBezTo>
                  <a:cubicBezTo>
                    <a:pt x="4377" y="46"/>
                    <a:pt x="4081" y="0"/>
                    <a:pt x="3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40"/>
            <p:cNvSpPr/>
            <p:nvPr/>
          </p:nvSpPr>
          <p:spPr>
            <a:xfrm>
              <a:off x="3188125" y="4559850"/>
              <a:ext cx="173575" cy="329700"/>
            </a:xfrm>
            <a:custGeom>
              <a:rect b="b" l="l" r="r" t="t"/>
              <a:pathLst>
                <a:path extrusionOk="0" h="13188" w="6943">
                  <a:moveTo>
                    <a:pt x="2999" y="0"/>
                  </a:moveTo>
                  <a:cubicBezTo>
                    <a:pt x="2748" y="0"/>
                    <a:pt x="2498" y="30"/>
                    <a:pt x="2256" y="89"/>
                  </a:cubicBezTo>
                  <a:cubicBezTo>
                    <a:pt x="1354" y="315"/>
                    <a:pt x="602" y="941"/>
                    <a:pt x="326" y="1944"/>
                  </a:cubicBezTo>
                  <a:cubicBezTo>
                    <a:pt x="0" y="3247"/>
                    <a:pt x="451" y="4175"/>
                    <a:pt x="978" y="5327"/>
                  </a:cubicBezTo>
                  <a:cubicBezTo>
                    <a:pt x="1479" y="6355"/>
                    <a:pt x="2030" y="7458"/>
                    <a:pt x="2080" y="8611"/>
                  </a:cubicBezTo>
                  <a:cubicBezTo>
                    <a:pt x="2080" y="9814"/>
                    <a:pt x="1529" y="10916"/>
                    <a:pt x="1654" y="12119"/>
                  </a:cubicBezTo>
                  <a:cubicBezTo>
                    <a:pt x="1734" y="12903"/>
                    <a:pt x="2153" y="13187"/>
                    <a:pt x="2671" y="13187"/>
                  </a:cubicBezTo>
                  <a:cubicBezTo>
                    <a:pt x="3297" y="13187"/>
                    <a:pt x="4068" y="12772"/>
                    <a:pt x="4562" y="12320"/>
                  </a:cubicBezTo>
                  <a:cubicBezTo>
                    <a:pt x="5589" y="11393"/>
                    <a:pt x="6015" y="9839"/>
                    <a:pt x="6316" y="8561"/>
                  </a:cubicBezTo>
                  <a:cubicBezTo>
                    <a:pt x="6867" y="6305"/>
                    <a:pt x="6943" y="2846"/>
                    <a:pt x="5238" y="967"/>
                  </a:cubicBezTo>
                  <a:cubicBezTo>
                    <a:pt x="4644" y="315"/>
                    <a:pt x="3816" y="0"/>
                    <a:pt x="2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40"/>
            <p:cNvSpPr/>
            <p:nvPr/>
          </p:nvSpPr>
          <p:spPr>
            <a:xfrm>
              <a:off x="3419950" y="4364700"/>
              <a:ext cx="516950" cy="647275"/>
            </a:xfrm>
            <a:custGeom>
              <a:rect b="b" l="l" r="r" t="t"/>
              <a:pathLst>
                <a:path extrusionOk="0" h="25891" w="20678">
                  <a:moveTo>
                    <a:pt x="11103" y="1"/>
                  </a:moveTo>
                  <a:cubicBezTo>
                    <a:pt x="8497" y="452"/>
                    <a:pt x="5990" y="1580"/>
                    <a:pt x="3960" y="3309"/>
                  </a:cubicBezTo>
                  <a:cubicBezTo>
                    <a:pt x="226" y="6467"/>
                    <a:pt x="0" y="11078"/>
                    <a:pt x="1103" y="15615"/>
                  </a:cubicBezTo>
                  <a:cubicBezTo>
                    <a:pt x="1655" y="17695"/>
                    <a:pt x="2607" y="20226"/>
                    <a:pt x="4537" y="21429"/>
                  </a:cubicBezTo>
                  <a:cubicBezTo>
                    <a:pt x="6191" y="22457"/>
                    <a:pt x="8021" y="22858"/>
                    <a:pt x="9700" y="23986"/>
                  </a:cubicBezTo>
                  <a:cubicBezTo>
                    <a:pt x="11229" y="24938"/>
                    <a:pt x="12908" y="25590"/>
                    <a:pt x="14662" y="25890"/>
                  </a:cubicBezTo>
                  <a:cubicBezTo>
                    <a:pt x="16241" y="24863"/>
                    <a:pt x="17720" y="23083"/>
                    <a:pt x="18196" y="22156"/>
                  </a:cubicBezTo>
                  <a:cubicBezTo>
                    <a:pt x="20427" y="18021"/>
                    <a:pt x="20677" y="12131"/>
                    <a:pt x="19148" y="7820"/>
                  </a:cubicBezTo>
                  <a:cubicBezTo>
                    <a:pt x="17845" y="4136"/>
                    <a:pt x="14888" y="853"/>
                    <a:pt x="1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40"/>
            <p:cNvSpPr/>
            <p:nvPr/>
          </p:nvSpPr>
          <p:spPr>
            <a:xfrm>
              <a:off x="3898650" y="4326275"/>
              <a:ext cx="139750" cy="112375"/>
            </a:xfrm>
            <a:custGeom>
              <a:rect b="b" l="l" r="r" t="t"/>
              <a:pathLst>
                <a:path extrusionOk="0" h="4495" w="5590">
                  <a:moveTo>
                    <a:pt x="4560" y="0"/>
                  </a:moveTo>
                  <a:cubicBezTo>
                    <a:pt x="3681" y="0"/>
                    <a:pt x="2033" y="1310"/>
                    <a:pt x="1579" y="1613"/>
                  </a:cubicBezTo>
                  <a:cubicBezTo>
                    <a:pt x="903" y="2039"/>
                    <a:pt x="527" y="2540"/>
                    <a:pt x="0" y="3142"/>
                  </a:cubicBezTo>
                  <a:lnTo>
                    <a:pt x="1579" y="4495"/>
                  </a:lnTo>
                  <a:cubicBezTo>
                    <a:pt x="2131" y="3994"/>
                    <a:pt x="5589" y="660"/>
                    <a:pt x="4913" y="109"/>
                  </a:cubicBezTo>
                  <a:cubicBezTo>
                    <a:pt x="4820" y="33"/>
                    <a:pt x="4699" y="0"/>
                    <a:pt x="4560" y="0"/>
                  </a:cubicBezTo>
                  <a:close/>
                </a:path>
              </a:pathLst>
            </a:custGeom>
            <a:solidFill>
              <a:srgbClr val="5B59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40"/>
            <p:cNvSpPr/>
            <p:nvPr/>
          </p:nvSpPr>
          <p:spPr>
            <a:xfrm>
              <a:off x="4012050" y="4404800"/>
              <a:ext cx="147900" cy="109675"/>
            </a:xfrm>
            <a:custGeom>
              <a:rect b="b" l="l" r="r" t="t"/>
              <a:pathLst>
                <a:path extrusionOk="0" h="4387" w="5916">
                  <a:moveTo>
                    <a:pt x="5665" y="1"/>
                  </a:moveTo>
                  <a:lnTo>
                    <a:pt x="5665" y="1"/>
                  </a:lnTo>
                  <a:cubicBezTo>
                    <a:pt x="4512" y="126"/>
                    <a:pt x="3885" y="377"/>
                    <a:pt x="2858" y="903"/>
                  </a:cubicBezTo>
                  <a:cubicBezTo>
                    <a:pt x="2056" y="1329"/>
                    <a:pt x="903" y="2081"/>
                    <a:pt x="1" y="2256"/>
                  </a:cubicBezTo>
                  <a:lnTo>
                    <a:pt x="1479" y="4387"/>
                  </a:lnTo>
                  <a:cubicBezTo>
                    <a:pt x="2206" y="3935"/>
                    <a:pt x="2983" y="3509"/>
                    <a:pt x="3635" y="2908"/>
                  </a:cubicBezTo>
                  <a:cubicBezTo>
                    <a:pt x="4136" y="2432"/>
                    <a:pt x="5916" y="727"/>
                    <a:pt x="5665" y="1"/>
                  </a:cubicBezTo>
                  <a:close/>
                </a:path>
              </a:pathLst>
            </a:custGeom>
            <a:solidFill>
              <a:srgbClr val="5B59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40"/>
            <p:cNvSpPr/>
            <p:nvPr/>
          </p:nvSpPr>
          <p:spPr>
            <a:xfrm>
              <a:off x="4085375" y="4515775"/>
              <a:ext cx="150400" cy="98325"/>
            </a:xfrm>
            <a:custGeom>
              <a:rect b="b" l="l" r="r" t="t"/>
              <a:pathLst>
                <a:path extrusionOk="0" h="3933" w="6016">
                  <a:moveTo>
                    <a:pt x="5030" y="0"/>
                  </a:moveTo>
                  <a:cubicBezTo>
                    <a:pt x="4312" y="0"/>
                    <a:pt x="3133" y="368"/>
                    <a:pt x="2782" y="424"/>
                  </a:cubicBezTo>
                  <a:cubicBezTo>
                    <a:pt x="1830" y="599"/>
                    <a:pt x="902" y="925"/>
                    <a:pt x="0" y="1100"/>
                  </a:cubicBezTo>
                  <a:lnTo>
                    <a:pt x="702" y="3933"/>
                  </a:lnTo>
                  <a:cubicBezTo>
                    <a:pt x="1454" y="3506"/>
                    <a:pt x="2306" y="3331"/>
                    <a:pt x="3083" y="2930"/>
                  </a:cubicBezTo>
                  <a:cubicBezTo>
                    <a:pt x="3584" y="2654"/>
                    <a:pt x="6015" y="925"/>
                    <a:pt x="5564" y="173"/>
                  </a:cubicBezTo>
                  <a:cubicBezTo>
                    <a:pt x="5485" y="48"/>
                    <a:pt x="5287" y="0"/>
                    <a:pt x="5030" y="0"/>
                  </a:cubicBezTo>
                  <a:close/>
                </a:path>
              </a:pathLst>
            </a:custGeom>
            <a:solidFill>
              <a:srgbClr val="5B59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40"/>
            <p:cNvSpPr/>
            <p:nvPr/>
          </p:nvSpPr>
          <p:spPr>
            <a:xfrm>
              <a:off x="4121700" y="4640525"/>
              <a:ext cx="144150" cy="74450"/>
            </a:xfrm>
            <a:custGeom>
              <a:rect b="b" l="l" r="r" t="t"/>
              <a:pathLst>
                <a:path extrusionOk="0" h="2978" w="5766">
                  <a:moveTo>
                    <a:pt x="3963" y="1"/>
                  </a:moveTo>
                  <a:cubicBezTo>
                    <a:pt x="3356" y="1"/>
                    <a:pt x="2659" y="120"/>
                    <a:pt x="2231" y="120"/>
                  </a:cubicBezTo>
                  <a:cubicBezTo>
                    <a:pt x="1670" y="120"/>
                    <a:pt x="1012" y="345"/>
                    <a:pt x="425" y="345"/>
                  </a:cubicBezTo>
                  <a:cubicBezTo>
                    <a:pt x="278" y="345"/>
                    <a:pt x="136" y="331"/>
                    <a:pt x="1" y="296"/>
                  </a:cubicBezTo>
                  <a:lnTo>
                    <a:pt x="1" y="296"/>
                  </a:lnTo>
                  <a:lnTo>
                    <a:pt x="302" y="2978"/>
                  </a:lnTo>
                  <a:cubicBezTo>
                    <a:pt x="1154" y="2777"/>
                    <a:pt x="1931" y="2602"/>
                    <a:pt x="2733" y="2251"/>
                  </a:cubicBezTo>
                  <a:cubicBezTo>
                    <a:pt x="3284" y="1950"/>
                    <a:pt x="5765" y="772"/>
                    <a:pt x="4863" y="171"/>
                  </a:cubicBezTo>
                  <a:cubicBezTo>
                    <a:pt x="4641" y="41"/>
                    <a:pt x="4318" y="1"/>
                    <a:pt x="3963" y="1"/>
                  </a:cubicBezTo>
                  <a:close/>
                </a:path>
              </a:pathLst>
            </a:custGeom>
            <a:solidFill>
              <a:srgbClr val="5B59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40"/>
            <p:cNvSpPr/>
            <p:nvPr/>
          </p:nvSpPr>
          <p:spPr>
            <a:xfrm>
              <a:off x="4080975" y="4777075"/>
              <a:ext cx="129100" cy="69375"/>
            </a:xfrm>
            <a:custGeom>
              <a:rect b="b" l="l" r="r" t="t"/>
              <a:pathLst>
                <a:path extrusionOk="0" h="2775" w="5164">
                  <a:moveTo>
                    <a:pt x="3920" y="1"/>
                  </a:moveTo>
                  <a:cubicBezTo>
                    <a:pt x="2946" y="1"/>
                    <a:pt x="1707" y="375"/>
                    <a:pt x="987" y="375"/>
                  </a:cubicBezTo>
                  <a:cubicBezTo>
                    <a:pt x="958" y="375"/>
                    <a:pt x="930" y="374"/>
                    <a:pt x="903" y="373"/>
                  </a:cubicBezTo>
                  <a:lnTo>
                    <a:pt x="1" y="2729"/>
                  </a:lnTo>
                  <a:cubicBezTo>
                    <a:pt x="205" y="2760"/>
                    <a:pt x="409" y="2775"/>
                    <a:pt x="611" y="2775"/>
                  </a:cubicBezTo>
                  <a:cubicBezTo>
                    <a:pt x="2363" y="2775"/>
                    <a:pt x="3995" y="1664"/>
                    <a:pt x="5164" y="473"/>
                  </a:cubicBezTo>
                  <a:cubicBezTo>
                    <a:pt x="4920" y="116"/>
                    <a:pt x="4461" y="1"/>
                    <a:pt x="3920" y="1"/>
                  </a:cubicBezTo>
                  <a:close/>
                </a:path>
              </a:pathLst>
            </a:custGeom>
            <a:solidFill>
              <a:srgbClr val="5B59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40"/>
            <p:cNvSpPr/>
            <p:nvPr/>
          </p:nvSpPr>
          <p:spPr>
            <a:xfrm>
              <a:off x="3697525" y="4361175"/>
              <a:ext cx="472450" cy="656075"/>
            </a:xfrm>
            <a:custGeom>
              <a:rect b="b" l="l" r="r" t="t"/>
              <a:pathLst>
                <a:path extrusionOk="0" h="26243" w="18898">
                  <a:moveTo>
                    <a:pt x="1495" y="0"/>
                  </a:moveTo>
                  <a:cubicBezTo>
                    <a:pt x="1361" y="0"/>
                    <a:pt x="1230" y="5"/>
                    <a:pt x="1103" y="16"/>
                  </a:cubicBezTo>
                  <a:cubicBezTo>
                    <a:pt x="727" y="41"/>
                    <a:pt x="351" y="91"/>
                    <a:pt x="0" y="142"/>
                  </a:cubicBezTo>
                  <a:cubicBezTo>
                    <a:pt x="3785" y="994"/>
                    <a:pt x="6742" y="4277"/>
                    <a:pt x="8045" y="7961"/>
                  </a:cubicBezTo>
                  <a:cubicBezTo>
                    <a:pt x="9574" y="12272"/>
                    <a:pt x="9324" y="18162"/>
                    <a:pt x="7093" y="22297"/>
                  </a:cubicBezTo>
                  <a:cubicBezTo>
                    <a:pt x="6592" y="23224"/>
                    <a:pt x="5138" y="25004"/>
                    <a:pt x="3559" y="26031"/>
                  </a:cubicBezTo>
                  <a:cubicBezTo>
                    <a:pt x="4342" y="26171"/>
                    <a:pt x="5134" y="26242"/>
                    <a:pt x="5924" y="26242"/>
                  </a:cubicBezTo>
                  <a:cubicBezTo>
                    <a:pt x="8671" y="26242"/>
                    <a:pt x="11390" y="25380"/>
                    <a:pt x="13609" y="23550"/>
                  </a:cubicBezTo>
                  <a:cubicBezTo>
                    <a:pt x="15314" y="22172"/>
                    <a:pt x="16867" y="19741"/>
                    <a:pt x="17594" y="17686"/>
                  </a:cubicBezTo>
                  <a:cubicBezTo>
                    <a:pt x="18898" y="13926"/>
                    <a:pt x="18020" y="9039"/>
                    <a:pt x="15740" y="5806"/>
                  </a:cubicBezTo>
                  <a:cubicBezTo>
                    <a:pt x="14411" y="3901"/>
                    <a:pt x="12456" y="2723"/>
                    <a:pt x="10326" y="1946"/>
                  </a:cubicBezTo>
                  <a:cubicBezTo>
                    <a:pt x="10025" y="1846"/>
                    <a:pt x="9725" y="1746"/>
                    <a:pt x="9424" y="1645"/>
                  </a:cubicBezTo>
                  <a:cubicBezTo>
                    <a:pt x="8321" y="1320"/>
                    <a:pt x="7168" y="1069"/>
                    <a:pt x="6040" y="843"/>
                  </a:cubicBezTo>
                  <a:cubicBezTo>
                    <a:pt x="4689" y="568"/>
                    <a:pt x="2919" y="0"/>
                    <a:pt x="1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40"/>
            <p:cNvSpPr/>
            <p:nvPr/>
          </p:nvSpPr>
          <p:spPr>
            <a:xfrm>
              <a:off x="3659925" y="4713750"/>
              <a:ext cx="206800" cy="246850"/>
            </a:xfrm>
            <a:custGeom>
              <a:rect b="b" l="l" r="r" t="t"/>
              <a:pathLst>
                <a:path extrusionOk="0" h="9874" w="8272">
                  <a:moveTo>
                    <a:pt x="6034" y="1"/>
                  </a:moveTo>
                  <a:cubicBezTo>
                    <a:pt x="4899" y="1"/>
                    <a:pt x="3947" y="1189"/>
                    <a:pt x="3284" y="2029"/>
                  </a:cubicBezTo>
                  <a:cubicBezTo>
                    <a:pt x="1655" y="4059"/>
                    <a:pt x="0" y="9322"/>
                    <a:pt x="3810" y="9873"/>
                  </a:cubicBezTo>
                  <a:lnTo>
                    <a:pt x="4261" y="9773"/>
                  </a:lnTo>
                  <a:cubicBezTo>
                    <a:pt x="6617" y="8670"/>
                    <a:pt x="7945" y="6665"/>
                    <a:pt x="8146" y="4034"/>
                  </a:cubicBezTo>
                  <a:cubicBezTo>
                    <a:pt x="8271" y="2780"/>
                    <a:pt x="8196" y="1076"/>
                    <a:pt x="7043" y="324"/>
                  </a:cubicBezTo>
                  <a:cubicBezTo>
                    <a:pt x="6694" y="97"/>
                    <a:pt x="6356" y="1"/>
                    <a:pt x="6034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40"/>
            <p:cNvSpPr/>
            <p:nvPr/>
          </p:nvSpPr>
          <p:spPr>
            <a:xfrm>
              <a:off x="3679975" y="4438300"/>
              <a:ext cx="144125" cy="206325"/>
            </a:xfrm>
            <a:custGeom>
              <a:rect b="b" l="l" r="r" t="t"/>
              <a:pathLst>
                <a:path extrusionOk="0" h="8253" w="5765">
                  <a:moveTo>
                    <a:pt x="1983" y="1"/>
                  </a:moveTo>
                  <a:cubicBezTo>
                    <a:pt x="1684" y="1"/>
                    <a:pt x="1388" y="45"/>
                    <a:pt x="1153" y="139"/>
                  </a:cubicBezTo>
                  <a:cubicBezTo>
                    <a:pt x="0" y="666"/>
                    <a:pt x="176" y="2671"/>
                    <a:pt x="276" y="3648"/>
                  </a:cubicBezTo>
                  <a:cubicBezTo>
                    <a:pt x="427" y="5052"/>
                    <a:pt x="903" y="6430"/>
                    <a:pt x="1930" y="7483"/>
                  </a:cubicBezTo>
                  <a:cubicBezTo>
                    <a:pt x="2378" y="7959"/>
                    <a:pt x="3009" y="8253"/>
                    <a:pt x="3626" y="8253"/>
                  </a:cubicBezTo>
                  <a:cubicBezTo>
                    <a:pt x="4080" y="8253"/>
                    <a:pt x="4527" y="8094"/>
                    <a:pt x="4888" y="7733"/>
                  </a:cubicBezTo>
                  <a:cubicBezTo>
                    <a:pt x="5539" y="7082"/>
                    <a:pt x="5765" y="6104"/>
                    <a:pt x="5740" y="5127"/>
                  </a:cubicBezTo>
                  <a:cubicBezTo>
                    <a:pt x="5715" y="4350"/>
                    <a:pt x="5514" y="3548"/>
                    <a:pt x="5214" y="2921"/>
                  </a:cubicBezTo>
                  <a:cubicBezTo>
                    <a:pt x="4712" y="1919"/>
                    <a:pt x="4036" y="590"/>
                    <a:pt x="2933" y="164"/>
                  </a:cubicBezTo>
                  <a:cubicBezTo>
                    <a:pt x="2667" y="58"/>
                    <a:pt x="2323" y="1"/>
                    <a:pt x="198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40"/>
            <p:cNvSpPr/>
            <p:nvPr/>
          </p:nvSpPr>
          <p:spPr>
            <a:xfrm>
              <a:off x="3497650" y="4528600"/>
              <a:ext cx="174200" cy="329875"/>
            </a:xfrm>
            <a:custGeom>
              <a:rect b="b" l="l" r="r" t="t"/>
              <a:pathLst>
                <a:path extrusionOk="0" h="13195" w="6968">
                  <a:moveTo>
                    <a:pt x="3991" y="1"/>
                  </a:moveTo>
                  <a:cubicBezTo>
                    <a:pt x="3160" y="1"/>
                    <a:pt x="2305" y="330"/>
                    <a:pt x="1704" y="988"/>
                  </a:cubicBezTo>
                  <a:cubicBezTo>
                    <a:pt x="0" y="2843"/>
                    <a:pt x="100" y="6302"/>
                    <a:pt x="652" y="8582"/>
                  </a:cubicBezTo>
                  <a:cubicBezTo>
                    <a:pt x="953" y="9861"/>
                    <a:pt x="1379" y="11390"/>
                    <a:pt x="2406" y="12317"/>
                  </a:cubicBezTo>
                  <a:cubicBezTo>
                    <a:pt x="2888" y="12771"/>
                    <a:pt x="3663" y="13194"/>
                    <a:pt x="4290" y="13194"/>
                  </a:cubicBezTo>
                  <a:cubicBezTo>
                    <a:pt x="4806" y="13194"/>
                    <a:pt x="5221" y="12908"/>
                    <a:pt x="5288" y="12116"/>
                  </a:cubicBezTo>
                  <a:cubicBezTo>
                    <a:pt x="5414" y="10913"/>
                    <a:pt x="4862" y="9811"/>
                    <a:pt x="4862" y="8608"/>
                  </a:cubicBezTo>
                  <a:cubicBezTo>
                    <a:pt x="4913" y="7455"/>
                    <a:pt x="5464" y="6352"/>
                    <a:pt x="5990" y="5324"/>
                  </a:cubicBezTo>
                  <a:cubicBezTo>
                    <a:pt x="6491" y="4171"/>
                    <a:pt x="6968" y="3244"/>
                    <a:pt x="6617" y="1966"/>
                  </a:cubicBezTo>
                  <a:cubicBezTo>
                    <a:pt x="6341" y="938"/>
                    <a:pt x="5589" y="312"/>
                    <a:pt x="4712" y="86"/>
                  </a:cubicBezTo>
                  <a:cubicBezTo>
                    <a:pt x="4478" y="29"/>
                    <a:pt x="4236" y="1"/>
                    <a:pt x="3991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40"/>
            <p:cNvSpPr/>
            <p:nvPr/>
          </p:nvSpPr>
          <p:spPr>
            <a:xfrm>
              <a:off x="5243275" y="3888550"/>
              <a:ext cx="395600" cy="416650"/>
            </a:xfrm>
            <a:custGeom>
              <a:rect b="b" l="l" r="r" t="t"/>
              <a:pathLst>
                <a:path extrusionOk="0" h="16666" w="15824">
                  <a:moveTo>
                    <a:pt x="6135" y="1"/>
                  </a:moveTo>
                  <a:cubicBezTo>
                    <a:pt x="2464" y="1"/>
                    <a:pt x="45" y="5374"/>
                    <a:pt x="226" y="9197"/>
                  </a:cubicBezTo>
                  <a:lnTo>
                    <a:pt x="0" y="16114"/>
                  </a:lnTo>
                  <a:cubicBezTo>
                    <a:pt x="1003" y="16493"/>
                    <a:pt x="1993" y="16666"/>
                    <a:pt x="2950" y="16666"/>
                  </a:cubicBezTo>
                  <a:cubicBezTo>
                    <a:pt x="10411" y="16666"/>
                    <a:pt x="15823" y="6164"/>
                    <a:pt x="9048" y="1077"/>
                  </a:cubicBezTo>
                  <a:cubicBezTo>
                    <a:pt x="8015" y="325"/>
                    <a:pt x="7037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40"/>
            <p:cNvSpPr/>
            <p:nvPr/>
          </p:nvSpPr>
          <p:spPr>
            <a:xfrm>
              <a:off x="3893625" y="2874750"/>
              <a:ext cx="1219350" cy="882825"/>
            </a:xfrm>
            <a:custGeom>
              <a:rect b="b" l="l" r="r" t="t"/>
              <a:pathLst>
                <a:path extrusionOk="0" h="35313" w="48774">
                  <a:moveTo>
                    <a:pt x="35525" y="0"/>
                  </a:moveTo>
                  <a:cubicBezTo>
                    <a:pt x="34161" y="0"/>
                    <a:pt x="32687" y="443"/>
                    <a:pt x="31304" y="1328"/>
                  </a:cubicBezTo>
                  <a:cubicBezTo>
                    <a:pt x="28121" y="3383"/>
                    <a:pt x="25916" y="6566"/>
                    <a:pt x="22733" y="8621"/>
                  </a:cubicBezTo>
                  <a:cubicBezTo>
                    <a:pt x="19851" y="10225"/>
                    <a:pt x="16668" y="11027"/>
                    <a:pt x="13510" y="11503"/>
                  </a:cubicBezTo>
                  <a:cubicBezTo>
                    <a:pt x="12491" y="11671"/>
                    <a:pt x="11535" y="11758"/>
                    <a:pt x="10599" y="11758"/>
                  </a:cubicBezTo>
                  <a:cubicBezTo>
                    <a:pt x="8885" y="11758"/>
                    <a:pt x="7237" y="11467"/>
                    <a:pt x="5389" y="10851"/>
                  </a:cubicBezTo>
                  <a:cubicBezTo>
                    <a:pt x="3510" y="10200"/>
                    <a:pt x="1780" y="9072"/>
                    <a:pt x="1" y="8195"/>
                  </a:cubicBezTo>
                  <a:lnTo>
                    <a:pt x="1" y="8195"/>
                  </a:lnTo>
                  <a:cubicBezTo>
                    <a:pt x="101" y="8270"/>
                    <a:pt x="201" y="8370"/>
                    <a:pt x="302" y="8470"/>
                  </a:cubicBezTo>
                  <a:cubicBezTo>
                    <a:pt x="2056" y="10225"/>
                    <a:pt x="1580" y="10225"/>
                    <a:pt x="1254" y="12455"/>
                  </a:cubicBezTo>
                  <a:cubicBezTo>
                    <a:pt x="778" y="15638"/>
                    <a:pt x="928" y="18972"/>
                    <a:pt x="928" y="22305"/>
                  </a:cubicBezTo>
                  <a:cubicBezTo>
                    <a:pt x="1129" y="26716"/>
                    <a:pt x="828" y="30576"/>
                    <a:pt x="126" y="34461"/>
                  </a:cubicBezTo>
                  <a:cubicBezTo>
                    <a:pt x="1881" y="33684"/>
                    <a:pt x="3560" y="32606"/>
                    <a:pt x="5239" y="31052"/>
                  </a:cubicBezTo>
                  <a:cubicBezTo>
                    <a:pt x="8281" y="28154"/>
                    <a:pt x="10905" y="22279"/>
                    <a:pt x="15643" y="22279"/>
                  </a:cubicBezTo>
                  <a:cubicBezTo>
                    <a:pt x="15823" y="22279"/>
                    <a:pt x="16005" y="22288"/>
                    <a:pt x="16191" y="22305"/>
                  </a:cubicBezTo>
                  <a:cubicBezTo>
                    <a:pt x="20026" y="22631"/>
                    <a:pt x="20803" y="27393"/>
                    <a:pt x="23209" y="29949"/>
                  </a:cubicBezTo>
                  <a:cubicBezTo>
                    <a:pt x="25740" y="32806"/>
                    <a:pt x="29249" y="34410"/>
                    <a:pt x="33059" y="35037"/>
                  </a:cubicBezTo>
                  <a:cubicBezTo>
                    <a:pt x="34094" y="35223"/>
                    <a:pt x="35138" y="35312"/>
                    <a:pt x="36180" y="35312"/>
                  </a:cubicBezTo>
                  <a:cubicBezTo>
                    <a:pt x="40764" y="35312"/>
                    <a:pt x="45301" y="33581"/>
                    <a:pt x="48773" y="30701"/>
                  </a:cubicBezTo>
                  <a:cubicBezTo>
                    <a:pt x="48096" y="28821"/>
                    <a:pt x="47420" y="26942"/>
                    <a:pt x="46743" y="25012"/>
                  </a:cubicBezTo>
                  <a:cubicBezTo>
                    <a:pt x="44362" y="18019"/>
                    <a:pt x="42933" y="10225"/>
                    <a:pt x="39901" y="3383"/>
                  </a:cubicBezTo>
                  <a:cubicBezTo>
                    <a:pt x="39475" y="2506"/>
                    <a:pt x="38999" y="1678"/>
                    <a:pt x="38522" y="876"/>
                  </a:cubicBezTo>
                  <a:cubicBezTo>
                    <a:pt x="37669" y="292"/>
                    <a:pt x="36633" y="0"/>
                    <a:pt x="35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40"/>
            <p:cNvSpPr/>
            <p:nvPr/>
          </p:nvSpPr>
          <p:spPr>
            <a:xfrm>
              <a:off x="3733850" y="3911075"/>
              <a:ext cx="628475" cy="1030475"/>
            </a:xfrm>
            <a:custGeom>
              <a:rect b="b" l="l" r="r" t="t"/>
              <a:pathLst>
                <a:path extrusionOk="0" h="41219" w="25139">
                  <a:moveTo>
                    <a:pt x="4838" y="0"/>
                  </a:moveTo>
                  <a:cubicBezTo>
                    <a:pt x="4663" y="602"/>
                    <a:pt x="4487" y="1228"/>
                    <a:pt x="4312" y="1855"/>
                  </a:cubicBezTo>
                  <a:cubicBezTo>
                    <a:pt x="2081" y="9173"/>
                    <a:pt x="1" y="20151"/>
                    <a:pt x="477" y="27770"/>
                  </a:cubicBezTo>
                  <a:cubicBezTo>
                    <a:pt x="653" y="31278"/>
                    <a:pt x="1129" y="36216"/>
                    <a:pt x="4136" y="38597"/>
                  </a:cubicBezTo>
                  <a:cubicBezTo>
                    <a:pt x="7169" y="40978"/>
                    <a:pt x="12106" y="40827"/>
                    <a:pt x="15916" y="41128"/>
                  </a:cubicBezTo>
                  <a:cubicBezTo>
                    <a:pt x="16525" y="41191"/>
                    <a:pt x="17138" y="41219"/>
                    <a:pt x="17754" y="41219"/>
                  </a:cubicBezTo>
                  <a:cubicBezTo>
                    <a:pt x="18608" y="41219"/>
                    <a:pt x="19467" y="41165"/>
                    <a:pt x="20327" y="41078"/>
                  </a:cubicBezTo>
                  <a:cubicBezTo>
                    <a:pt x="21981" y="38898"/>
                    <a:pt x="23009" y="35865"/>
                    <a:pt x="23384" y="33810"/>
                  </a:cubicBezTo>
                  <a:cubicBezTo>
                    <a:pt x="25139" y="23810"/>
                    <a:pt x="17495" y="20627"/>
                    <a:pt x="11931" y="13935"/>
                  </a:cubicBezTo>
                  <a:cubicBezTo>
                    <a:pt x="9550" y="11078"/>
                    <a:pt x="7795" y="7569"/>
                    <a:pt x="6367" y="4236"/>
                  </a:cubicBezTo>
                  <a:cubicBezTo>
                    <a:pt x="5815" y="3008"/>
                    <a:pt x="5364" y="1504"/>
                    <a:pt x="4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40"/>
            <p:cNvSpPr/>
            <p:nvPr/>
          </p:nvSpPr>
          <p:spPr>
            <a:xfrm>
              <a:off x="4481350" y="3822725"/>
              <a:ext cx="894775" cy="1089075"/>
            </a:xfrm>
            <a:custGeom>
              <a:rect b="b" l="l" r="r" t="t"/>
              <a:pathLst>
                <a:path extrusionOk="0" h="43563" w="35791">
                  <a:moveTo>
                    <a:pt x="27921" y="0"/>
                  </a:moveTo>
                  <a:cubicBezTo>
                    <a:pt x="24688" y="201"/>
                    <a:pt x="21906" y="2055"/>
                    <a:pt x="19424" y="5063"/>
                  </a:cubicBezTo>
                  <a:cubicBezTo>
                    <a:pt x="16542" y="8722"/>
                    <a:pt x="15439" y="13334"/>
                    <a:pt x="11630" y="16366"/>
                  </a:cubicBezTo>
                  <a:cubicBezTo>
                    <a:pt x="8121" y="19374"/>
                    <a:pt x="4612" y="22406"/>
                    <a:pt x="2407" y="26692"/>
                  </a:cubicBezTo>
                  <a:cubicBezTo>
                    <a:pt x="1" y="31479"/>
                    <a:pt x="502" y="38046"/>
                    <a:pt x="2307" y="43409"/>
                  </a:cubicBezTo>
                  <a:lnTo>
                    <a:pt x="14813" y="43559"/>
                  </a:lnTo>
                  <a:cubicBezTo>
                    <a:pt x="15288" y="43559"/>
                    <a:pt x="15787" y="43562"/>
                    <a:pt x="16303" y="43562"/>
                  </a:cubicBezTo>
                  <a:cubicBezTo>
                    <a:pt x="19569" y="43562"/>
                    <a:pt x="23494" y="43450"/>
                    <a:pt x="26091" y="41805"/>
                  </a:cubicBezTo>
                  <a:cubicBezTo>
                    <a:pt x="29901" y="39274"/>
                    <a:pt x="32457" y="32908"/>
                    <a:pt x="33735" y="28597"/>
                  </a:cubicBezTo>
                  <a:cubicBezTo>
                    <a:pt x="35790" y="22256"/>
                    <a:pt x="33735" y="13985"/>
                    <a:pt x="31179" y="8096"/>
                  </a:cubicBezTo>
                  <a:cubicBezTo>
                    <a:pt x="30001" y="5364"/>
                    <a:pt x="28948" y="2682"/>
                    <a:pt x="27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40"/>
            <p:cNvSpPr/>
            <p:nvPr/>
          </p:nvSpPr>
          <p:spPr>
            <a:xfrm>
              <a:off x="3854775" y="3431725"/>
              <a:ext cx="1324600" cy="1506300"/>
            </a:xfrm>
            <a:custGeom>
              <a:rect b="b" l="l" r="r" t="t"/>
              <a:pathLst>
                <a:path extrusionOk="0" h="60252" w="52984">
                  <a:moveTo>
                    <a:pt x="17197" y="0"/>
                  </a:moveTo>
                  <a:cubicBezTo>
                    <a:pt x="12459" y="0"/>
                    <a:pt x="9835" y="5875"/>
                    <a:pt x="6793" y="8773"/>
                  </a:cubicBezTo>
                  <a:cubicBezTo>
                    <a:pt x="5114" y="10327"/>
                    <a:pt x="3435" y="11405"/>
                    <a:pt x="1680" y="12182"/>
                  </a:cubicBezTo>
                  <a:cubicBezTo>
                    <a:pt x="1254" y="14462"/>
                    <a:pt x="703" y="16768"/>
                    <a:pt x="1" y="19174"/>
                  </a:cubicBezTo>
                  <a:cubicBezTo>
                    <a:pt x="527" y="20678"/>
                    <a:pt x="978" y="22182"/>
                    <a:pt x="1530" y="23410"/>
                  </a:cubicBezTo>
                  <a:cubicBezTo>
                    <a:pt x="2958" y="26743"/>
                    <a:pt x="4713" y="30252"/>
                    <a:pt x="7094" y="33109"/>
                  </a:cubicBezTo>
                  <a:cubicBezTo>
                    <a:pt x="12658" y="39801"/>
                    <a:pt x="20302" y="42984"/>
                    <a:pt x="18547" y="52984"/>
                  </a:cubicBezTo>
                  <a:cubicBezTo>
                    <a:pt x="18172" y="55039"/>
                    <a:pt x="17144" y="58072"/>
                    <a:pt x="15490" y="60252"/>
                  </a:cubicBezTo>
                  <a:cubicBezTo>
                    <a:pt x="19024" y="59901"/>
                    <a:pt x="22608" y="59049"/>
                    <a:pt x="26192" y="59049"/>
                  </a:cubicBezTo>
                  <a:lnTo>
                    <a:pt x="27370" y="59049"/>
                  </a:lnTo>
                  <a:cubicBezTo>
                    <a:pt x="25565" y="53686"/>
                    <a:pt x="25064" y="47119"/>
                    <a:pt x="27470" y="42332"/>
                  </a:cubicBezTo>
                  <a:cubicBezTo>
                    <a:pt x="29675" y="38046"/>
                    <a:pt x="33184" y="35014"/>
                    <a:pt x="36693" y="32006"/>
                  </a:cubicBezTo>
                  <a:cubicBezTo>
                    <a:pt x="40502" y="28974"/>
                    <a:pt x="41605" y="24362"/>
                    <a:pt x="44487" y="20703"/>
                  </a:cubicBezTo>
                  <a:cubicBezTo>
                    <a:pt x="46969" y="17695"/>
                    <a:pt x="49751" y="15841"/>
                    <a:pt x="52984" y="15640"/>
                  </a:cubicBezTo>
                  <a:cubicBezTo>
                    <a:pt x="52056" y="13234"/>
                    <a:pt x="51179" y="10853"/>
                    <a:pt x="50327" y="8422"/>
                  </a:cubicBezTo>
                  <a:cubicBezTo>
                    <a:pt x="46855" y="11302"/>
                    <a:pt x="42318" y="13033"/>
                    <a:pt x="37734" y="13033"/>
                  </a:cubicBezTo>
                  <a:cubicBezTo>
                    <a:pt x="36692" y="13033"/>
                    <a:pt x="35648" y="12944"/>
                    <a:pt x="34613" y="12758"/>
                  </a:cubicBezTo>
                  <a:cubicBezTo>
                    <a:pt x="30803" y="12131"/>
                    <a:pt x="27294" y="10527"/>
                    <a:pt x="24763" y="7670"/>
                  </a:cubicBezTo>
                  <a:cubicBezTo>
                    <a:pt x="22357" y="5114"/>
                    <a:pt x="21580" y="352"/>
                    <a:pt x="17745" y="26"/>
                  </a:cubicBezTo>
                  <a:cubicBezTo>
                    <a:pt x="17559" y="9"/>
                    <a:pt x="17377" y="0"/>
                    <a:pt x="17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40"/>
            <p:cNvSpPr/>
            <p:nvPr/>
          </p:nvSpPr>
          <p:spPr>
            <a:xfrm>
              <a:off x="4517075" y="2147975"/>
              <a:ext cx="288250" cy="375900"/>
            </a:xfrm>
            <a:custGeom>
              <a:rect b="b" l="l" r="r" t="t"/>
              <a:pathLst>
                <a:path extrusionOk="0" h="15036" w="11530">
                  <a:moveTo>
                    <a:pt x="4652" y="0"/>
                  </a:moveTo>
                  <a:cubicBezTo>
                    <a:pt x="3729" y="0"/>
                    <a:pt x="2822" y="192"/>
                    <a:pt x="2030" y="624"/>
                  </a:cubicBezTo>
                  <a:cubicBezTo>
                    <a:pt x="752" y="1376"/>
                    <a:pt x="376" y="2754"/>
                    <a:pt x="0" y="3907"/>
                  </a:cubicBezTo>
                  <a:lnTo>
                    <a:pt x="5088" y="13982"/>
                  </a:lnTo>
                  <a:cubicBezTo>
                    <a:pt x="4691" y="14741"/>
                    <a:pt x="4735" y="15035"/>
                    <a:pt x="5037" y="15035"/>
                  </a:cubicBezTo>
                  <a:cubicBezTo>
                    <a:pt x="5994" y="15035"/>
                    <a:pt x="9538" y="12091"/>
                    <a:pt x="9900" y="11576"/>
                  </a:cubicBezTo>
                  <a:cubicBezTo>
                    <a:pt x="10727" y="10499"/>
                    <a:pt x="11279" y="9120"/>
                    <a:pt x="11354" y="7742"/>
                  </a:cubicBezTo>
                  <a:cubicBezTo>
                    <a:pt x="11529" y="4910"/>
                    <a:pt x="9499" y="1175"/>
                    <a:pt x="6692" y="298"/>
                  </a:cubicBezTo>
                  <a:cubicBezTo>
                    <a:pt x="6030" y="106"/>
                    <a:pt x="5337" y="0"/>
                    <a:pt x="4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40"/>
            <p:cNvSpPr/>
            <p:nvPr/>
          </p:nvSpPr>
          <p:spPr>
            <a:xfrm>
              <a:off x="4572200" y="2223850"/>
              <a:ext cx="181750" cy="206025"/>
            </a:xfrm>
            <a:custGeom>
              <a:rect b="b" l="l" r="r" t="t"/>
              <a:pathLst>
                <a:path extrusionOk="0" h="8241" w="7270">
                  <a:moveTo>
                    <a:pt x="2118" y="0"/>
                  </a:moveTo>
                  <a:cubicBezTo>
                    <a:pt x="2004" y="0"/>
                    <a:pt x="1892" y="7"/>
                    <a:pt x="1780" y="20"/>
                  </a:cubicBezTo>
                  <a:cubicBezTo>
                    <a:pt x="1" y="296"/>
                    <a:pt x="1" y="2326"/>
                    <a:pt x="452" y="3604"/>
                  </a:cubicBezTo>
                  <a:cubicBezTo>
                    <a:pt x="753" y="4581"/>
                    <a:pt x="1329" y="5484"/>
                    <a:pt x="1906" y="6261"/>
                  </a:cubicBezTo>
                  <a:cubicBezTo>
                    <a:pt x="2457" y="7013"/>
                    <a:pt x="3284" y="7539"/>
                    <a:pt x="3886" y="8241"/>
                  </a:cubicBezTo>
                  <a:lnTo>
                    <a:pt x="4337" y="8216"/>
                  </a:lnTo>
                  <a:cubicBezTo>
                    <a:pt x="7269" y="7614"/>
                    <a:pt x="6868" y="4055"/>
                    <a:pt x="5715" y="2100"/>
                  </a:cubicBezTo>
                  <a:cubicBezTo>
                    <a:pt x="5043" y="965"/>
                    <a:pt x="3514" y="0"/>
                    <a:pt x="2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40"/>
            <p:cNvSpPr/>
            <p:nvPr/>
          </p:nvSpPr>
          <p:spPr>
            <a:xfrm>
              <a:off x="3777100" y="2174800"/>
              <a:ext cx="247500" cy="299275"/>
            </a:xfrm>
            <a:custGeom>
              <a:rect b="b" l="l" r="r" t="t"/>
              <a:pathLst>
                <a:path extrusionOk="0" h="11971" w="9900">
                  <a:moveTo>
                    <a:pt x="5303" y="1"/>
                  </a:moveTo>
                  <a:cubicBezTo>
                    <a:pt x="5256" y="1"/>
                    <a:pt x="5210" y="1"/>
                    <a:pt x="5163" y="2"/>
                  </a:cubicBezTo>
                  <a:cubicBezTo>
                    <a:pt x="1379" y="228"/>
                    <a:pt x="0" y="3812"/>
                    <a:pt x="50" y="7120"/>
                  </a:cubicBezTo>
                  <a:cubicBezTo>
                    <a:pt x="100" y="8699"/>
                    <a:pt x="351" y="10403"/>
                    <a:pt x="1780" y="11280"/>
                  </a:cubicBezTo>
                  <a:cubicBezTo>
                    <a:pt x="2352" y="11621"/>
                    <a:pt x="3344" y="11970"/>
                    <a:pt x="4221" y="11970"/>
                  </a:cubicBezTo>
                  <a:cubicBezTo>
                    <a:pt x="4764" y="11970"/>
                    <a:pt x="5263" y="11836"/>
                    <a:pt x="5589" y="11481"/>
                  </a:cubicBezTo>
                  <a:lnTo>
                    <a:pt x="9775" y="4589"/>
                  </a:lnTo>
                  <a:cubicBezTo>
                    <a:pt x="9900" y="3686"/>
                    <a:pt x="9273" y="2183"/>
                    <a:pt x="8797" y="1431"/>
                  </a:cubicBezTo>
                  <a:cubicBezTo>
                    <a:pt x="8023" y="342"/>
                    <a:pt x="6596" y="1"/>
                    <a:pt x="5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40"/>
            <p:cNvSpPr/>
            <p:nvPr/>
          </p:nvSpPr>
          <p:spPr>
            <a:xfrm>
              <a:off x="3686250" y="2223500"/>
              <a:ext cx="1170450" cy="945225"/>
            </a:xfrm>
            <a:custGeom>
              <a:rect b="b" l="l" r="r" t="t"/>
              <a:pathLst>
                <a:path extrusionOk="0" h="37809" w="46818">
                  <a:moveTo>
                    <a:pt x="23951" y="0"/>
                  </a:moveTo>
                  <a:cubicBezTo>
                    <a:pt x="23654" y="0"/>
                    <a:pt x="23356" y="3"/>
                    <a:pt x="23058" y="9"/>
                  </a:cubicBezTo>
                  <a:cubicBezTo>
                    <a:pt x="22377" y="40"/>
                    <a:pt x="21668" y="44"/>
                    <a:pt x="20945" y="44"/>
                  </a:cubicBezTo>
                  <a:cubicBezTo>
                    <a:pt x="20640" y="44"/>
                    <a:pt x="20332" y="43"/>
                    <a:pt x="20022" y="43"/>
                  </a:cubicBezTo>
                  <a:cubicBezTo>
                    <a:pt x="17478" y="43"/>
                    <a:pt x="14822" y="98"/>
                    <a:pt x="12582" y="1112"/>
                  </a:cubicBezTo>
                  <a:cubicBezTo>
                    <a:pt x="8446" y="3042"/>
                    <a:pt x="7945" y="6049"/>
                    <a:pt x="6842" y="10184"/>
                  </a:cubicBezTo>
                  <a:cubicBezTo>
                    <a:pt x="4787" y="16876"/>
                    <a:pt x="0" y="24345"/>
                    <a:pt x="5414" y="31337"/>
                  </a:cubicBezTo>
                  <a:cubicBezTo>
                    <a:pt x="6592" y="32967"/>
                    <a:pt x="7093" y="33092"/>
                    <a:pt x="8296" y="34245"/>
                  </a:cubicBezTo>
                  <a:cubicBezTo>
                    <a:pt x="10075" y="35122"/>
                    <a:pt x="11805" y="36250"/>
                    <a:pt x="13684" y="36901"/>
                  </a:cubicBezTo>
                  <a:cubicBezTo>
                    <a:pt x="15532" y="37517"/>
                    <a:pt x="17180" y="37808"/>
                    <a:pt x="18894" y="37808"/>
                  </a:cubicBezTo>
                  <a:cubicBezTo>
                    <a:pt x="19830" y="37808"/>
                    <a:pt x="20786" y="37721"/>
                    <a:pt x="21805" y="37553"/>
                  </a:cubicBezTo>
                  <a:cubicBezTo>
                    <a:pt x="24963" y="37077"/>
                    <a:pt x="28146" y="36275"/>
                    <a:pt x="31028" y="34671"/>
                  </a:cubicBezTo>
                  <a:cubicBezTo>
                    <a:pt x="34211" y="32616"/>
                    <a:pt x="36416" y="29433"/>
                    <a:pt x="39599" y="27378"/>
                  </a:cubicBezTo>
                  <a:cubicBezTo>
                    <a:pt x="40982" y="26493"/>
                    <a:pt x="42456" y="26050"/>
                    <a:pt x="43820" y="26050"/>
                  </a:cubicBezTo>
                  <a:cubicBezTo>
                    <a:pt x="44928" y="26050"/>
                    <a:pt x="45964" y="26342"/>
                    <a:pt x="46817" y="26926"/>
                  </a:cubicBezTo>
                  <a:cubicBezTo>
                    <a:pt x="45464" y="24721"/>
                    <a:pt x="44010" y="22691"/>
                    <a:pt x="43434" y="19884"/>
                  </a:cubicBezTo>
                  <a:cubicBezTo>
                    <a:pt x="42632" y="16400"/>
                    <a:pt x="42005" y="12891"/>
                    <a:pt x="40878" y="9558"/>
                  </a:cubicBezTo>
                  <a:cubicBezTo>
                    <a:pt x="38274" y="1893"/>
                    <a:pt x="31406" y="0"/>
                    <a:pt x="239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40"/>
            <p:cNvSpPr/>
            <p:nvPr/>
          </p:nvSpPr>
          <p:spPr>
            <a:xfrm>
              <a:off x="4270200" y="2436000"/>
              <a:ext cx="122200" cy="45875"/>
            </a:xfrm>
            <a:custGeom>
              <a:rect b="b" l="l" r="r" t="t"/>
              <a:pathLst>
                <a:path extrusionOk="0" h="1835" w="4888">
                  <a:moveTo>
                    <a:pt x="2494" y="1"/>
                  </a:moveTo>
                  <a:cubicBezTo>
                    <a:pt x="2056" y="1"/>
                    <a:pt x="1620" y="77"/>
                    <a:pt x="1204" y="231"/>
                  </a:cubicBezTo>
                  <a:cubicBezTo>
                    <a:pt x="753" y="406"/>
                    <a:pt x="301" y="682"/>
                    <a:pt x="1" y="1083"/>
                  </a:cubicBezTo>
                  <a:cubicBezTo>
                    <a:pt x="502" y="983"/>
                    <a:pt x="928" y="908"/>
                    <a:pt x="1354" y="857"/>
                  </a:cubicBezTo>
                  <a:cubicBezTo>
                    <a:pt x="1673" y="840"/>
                    <a:pt x="1979" y="822"/>
                    <a:pt x="2273" y="822"/>
                  </a:cubicBezTo>
                  <a:cubicBezTo>
                    <a:pt x="2395" y="822"/>
                    <a:pt x="2515" y="825"/>
                    <a:pt x="2632" y="832"/>
                  </a:cubicBezTo>
                  <a:cubicBezTo>
                    <a:pt x="3058" y="857"/>
                    <a:pt x="3459" y="933"/>
                    <a:pt x="3835" y="1083"/>
                  </a:cubicBezTo>
                  <a:cubicBezTo>
                    <a:pt x="4211" y="1233"/>
                    <a:pt x="4537" y="1484"/>
                    <a:pt x="4888" y="1835"/>
                  </a:cubicBezTo>
                  <a:cubicBezTo>
                    <a:pt x="4888" y="1334"/>
                    <a:pt x="4587" y="832"/>
                    <a:pt x="4161" y="532"/>
                  </a:cubicBezTo>
                  <a:cubicBezTo>
                    <a:pt x="3735" y="206"/>
                    <a:pt x="3209" y="30"/>
                    <a:pt x="2682" y="5"/>
                  </a:cubicBezTo>
                  <a:cubicBezTo>
                    <a:pt x="2620" y="2"/>
                    <a:pt x="2557" y="1"/>
                    <a:pt x="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40"/>
            <p:cNvSpPr/>
            <p:nvPr/>
          </p:nvSpPr>
          <p:spPr>
            <a:xfrm>
              <a:off x="3907425" y="2399050"/>
              <a:ext cx="106525" cy="40850"/>
            </a:xfrm>
            <a:custGeom>
              <a:rect b="b" l="l" r="r" t="t"/>
              <a:pathLst>
                <a:path extrusionOk="0" h="1634" w="4261">
                  <a:moveTo>
                    <a:pt x="2345" y="1"/>
                  </a:moveTo>
                  <a:cubicBezTo>
                    <a:pt x="2298" y="1"/>
                    <a:pt x="2252" y="2"/>
                    <a:pt x="2206" y="5"/>
                  </a:cubicBezTo>
                  <a:cubicBezTo>
                    <a:pt x="1730" y="30"/>
                    <a:pt x="1278" y="205"/>
                    <a:pt x="877" y="456"/>
                  </a:cubicBezTo>
                  <a:cubicBezTo>
                    <a:pt x="502" y="706"/>
                    <a:pt x="176" y="1057"/>
                    <a:pt x="0" y="1483"/>
                  </a:cubicBezTo>
                  <a:cubicBezTo>
                    <a:pt x="426" y="1308"/>
                    <a:pt x="802" y="1157"/>
                    <a:pt x="1178" y="1057"/>
                  </a:cubicBezTo>
                  <a:cubicBezTo>
                    <a:pt x="1529" y="932"/>
                    <a:pt x="1905" y="857"/>
                    <a:pt x="2256" y="832"/>
                  </a:cubicBezTo>
                  <a:cubicBezTo>
                    <a:pt x="2340" y="826"/>
                    <a:pt x="2422" y="823"/>
                    <a:pt x="2502" y="823"/>
                  </a:cubicBezTo>
                  <a:cubicBezTo>
                    <a:pt x="2778" y="823"/>
                    <a:pt x="3031" y="860"/>
                    <a:pt x="3283" y="957"/>
                  </a:cubicBezTo>
                  <a:cubicBezTo>
                    <a:pt x="3634" y="1082"/>
                    <a:pt x="3935" y="1308"/>
                    <a:pt x="4261" y="1634"/>
                  </a:cubicBezTo>
                  <a:cubicBezTo>
                    <a:pt x="4261" y="1183"/>
                    <a:pt x="4035" y="706"/>
                    <a:pt x="3634" y="406"/>
                  </a:cubicBezTo>
                  <a:cubicBezTo>
                    <a:pt x="3272" y="111"/>
                    <a:pt x="2787" y="1"/>
                    <a:pt x="2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40"/>
            <p:cNvSpPr/>
            <p:nvPr/>
          </p:nvSpPr>
          <p:spPr>
            <a:xfrm>
              <a:off x="4144275" y="2547250"/>
              <a:ext cx="265975" cy="264875"/>
            </a:xfrm>
            <a:custGeom>
              <a:rect b="b" l="l" r="r" t="t"/>
              <a:pathLst>
                <a:path extrusionOk="0" h="10595" w="10639">
                  <a:moveTo>
                    <a:pt x="5252" y="1"/>
                  </a:moveTo>
                  <a:cubicBezTo>
                    <a:pt x="4640" y="1"/>
                    <a:pt x="3989" y="141"/>
                    <a:pt x="3383" y="292"/>
                  </a:cubicBezTo>
                  <a:cubicBezTo>
                    <a:pt x="3183" y="342"/>
                    <a:pt x="2982" y="392"/>
                    <a:pt x="2782" y="443"/>
                  </a:cubicBezTo>
                  <a:cubicBezTo>
                    <a:pt x="2456" y="543"/>
                    <a:pt x="2231" y="743"/>
                    <a:pt x="1955" y="969"/>
                  </a:cubicBezTo>
                  <a:cubicBezTo>
                    <a:pt x="426" y="2147"/>
                    <a:pt x="0" y="3550"/>
                    <a:pt x="201" y="5455"/>
                  </a:cubicBezTo>
                  <a:cubicBezTo>
                    <a:pt x="526" y="7936"/>
                    <a:pt x="2857" y="10518"/>
                    <a:pt x="5464" y="10593"/>
                  </a:cubicBezTo>
                  <a:cubicBezTo>
                    <a:pt x="5512" y="10594"/>
                    <a:pt x="5560" y="10595"/>
                    <a:pt x="5608" y="10595"/>
                  </a:cubicBezTo>
                  <a:cubicBezTo>
                    <a:pt x="9066" y="10595"/>
                    <a:pt x="10638" y="7042"/>
                    <a:pt x="9649" y="4001"/>
                  </a:cubicBezTo>
                  <a:cubicBezTo>
                    <a:pt x="9173" y="2397"/>
                    <a:pt x="7719" y="643"/>
                    <a:pt x="6115" y="117"/>
                  </a:cubicBezTo>
                  <a:cubicBezTo>
                    <a:pt x="5843" y="34"/>
                    <a:pt x="5552" y="1"/>
                    <a:pt x="5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40"/>
            <p:cNvSpPr/>
            <p:nvPr/>
          </p:nvSpPr>
          <p:spPr>
            <a:xfrm>
              <a:off x="3795900" y="2519150"/>
              <a:ext cx="275700" cy="262825"/>
            </a:xfrm>
            <a:custGeom>
              <a:rect b="b" l="l" r="r" t="t"/>
              <a:pathLst>
                <a:path extrusionOk="0" h="10513" w="11028">
                  <a:moveTo>
                    <a:pt x="5913" y="0"/>
                  </a:moveTo>
                  <a:cubicBezTo>
                    <a:pt x="5760" y="0"/>
                    <a:pt x="5610" y="12"/>
                    <a:pt x="5464" y="38"/>
                  </a:cubicBezTo>
                  <a:cubicBezTo>
                    <a:pt x="3785" y="313"/>
                    <a:pt x="2130" y="1867"/>
                    <a:pt x="1404" y="3371"/>
                  </a:cubicBezTo>
                  <a:cubicBezTo>
                    <a:pt x="0" y="6278"/>
                    <a:pt x="1103" y="10088"/>
                    <a:pt x="4637" y="10489"/>
                  </a:cubicBezTo>
                  <a:cubicBezTo>
                    <a:pt x="4784" y="10504"/>
                    <a:pt x="4931" y="10512"/>
                    <a:pt x="5079" y="10512"/>
                  </a:cubicBezTo>
                  <a:cubicBezTo>
                    <a:pt x="7537" y="10512"/>
                    <a:pt x="9938" y="8398"/>
                    <a:pt x="10577" y="6128"/>
                  </a:cubicBezTo>
                  <a:cubicBezTo>
                    <a:pt x="11028" y="4273"/>
                    <a:pt x="10827" y="2820"/>
                    <a:pt x="9474" y="1441"/>
                  </a:cubicBezTo>
                  <a:cubicBezTo>
                    <a:pt x="9223" y="1191"/>
                    <a:pt x="9048" y="965"/>
                    <a:pt x="8722" y="815"/>
                  </a:cubicBezTo>
                  <a:cubicBezTo>
                    <a:pt x="8521" y="739"/>
                    <a:pt x="8346" y="639"/>
                    <a:pt x="8146" y="564"/>
                  </a:cubicBezTo>
                  <a:cubicBezTo>
                    <a:pt x="7440" y="273"/>
                    <a:pt x="6648" y="0"/>
                    <a:pt x="5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40"/>
            <p:cNvSpPr/>
            <p:nvPr/>
          </p:nvSpPr>
          <p:spPr>
            <a:xfrm>
              <a:off x="3908050" y="2644675"/>
              <a:ext cx="78975" cy="47100"/>
            </a:xfrm>
            <a:custGeom>
              <a:rect b="b" l="l" r="r" t="t"/>
              <a:pathLst>
                <a:path extrusionOk="0" h="1884" w="3159">
                  <a:moveTo>
                    <a:pt x="1043" y="0"/>
                  </a:moveTo>
                  <a:cubicBezTo>
                    <a:pt x="1005" y="0"/>
                    <a:pt x="966" y="2"/>
                    <a:pt x="928" y="4"/>
                  </a:cubicBezTo>
                  <a:cubicBezTo>
                    <a:pt x="552" y="54"/>
                    <a:pt x="176" y="205"/>
                    <a:pt x="0" y="531"/>
                  </a:cubicBezTo>
                  <a:cubicBezTo>
                    <a:pt x="351" y="531"/>
                    <a:pt x="627" y="581"/>
                    <a:pt x="878" y="656"/>
                  </a:cubicBezTo>
                  <a:cubicBezTo>
                    <a:pt x="1128" y="756"/>
                    <a:pt x="1354" y="856"/>
                    <a:pt x="1604" y="982"/>
                  </a:cubicBezTo>
                  <a:cubicBezTo>
                    <a:pt x="1855" y="1107"/>
                    <a:pt x="2081" y="1232"/>
                    <a:pt x="2331" y="1383"/>
                  </a:cubicBezTo>
                  <a:cubicBezTo>
                    <a:pt x="2582" y="1533"/>
                    <a:pt x="2832" y="1683"/>
                    <a:pt x="3108" y="1884"/>
                  </a:cubicBezTo>
                  <a:cubicBezTo>
                    <a:pt x="3158" y="1533"/>
                    <a:pt x="2983" y="1182"/>
                    <a:pt x="2782" y="906"/>
                  </a:cubicBezTo>
                  <a:cubicBezTo>
                    <a:pt x="2582" y="631"/>
                    <a:pt x="2306" y="380"/>
                    <a:pt x="1980" y="230"/>
                  </a:cubicBezTo>
                  <a:cubicBezTo>
                    <a:pt x="1688" y="95"/>
                    <a:pt x="1376" y="0"/>
                    <a:pt x="1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40"/>
            <p:cNvSpPr/>
            <p:nvPr/>
          </p:nvSpPr>
          <p:spPr>
            <a:xfrm>
              <a:off x="4196275" y="2681975"/>
              <a:ext cx="94000" cy="36125"/>
            </a:xfrm>
            <a:custGeom>
              <a:rect b="b" l="l" r="r" t="t"/>
              <a:pathLst>
                <a:path extrusionOk="0" h="1445" w="3760">
                  <a:moveTo>
                    <a:pt x="2328" y="1"/>
                  </a:moveTo>
                  <a:cubicBezTo>
                    <a:pt x="2099" y="1"/>
                    <a:pt x="1877" y="18"/>
                    <a:pt x="1654" y="66"/>
                  </a:cubicBezTo>
                  <a:cubicBezTo>
                    <a:pt x="1303" y="141"/>
                    <a:pt x="953" y="292"/>
                    <a:pt x="627" y="517"/>
                  </a:cubicBezTo>
                  <a:cubicBezTo>
                    <a:pt x="326" y="718"/>
                    <a:pt x="25" y="1044"/>
                    <a:pt x="0" y="1445"/>
                  </a:cubicBezTo>
                  <a:cubicBezTo>
                    <a:pt x="326" y="1244"/>
                    <a:pt x="602" y="1169"/>
                    <a:pt x="928" y="1094"/>
                  </a:cubicBezTo>
                  <a:cubicBezTo>
                    <a:pt x="1203" y="1018"/>
                    <a:pt x="1529" y="968"/>
                    <a:pt x="1830" y="893"/>
                  </a:cubicBezTo>
                  <a:cubicBezTo>
                    <a:pt x="2131" y="818"/>
                    <a:pt x="2431" y="768"/>
                    <a:pt x="2757" y="668"/>
                  </a:cubicBezTo>
                  <a:cubicBezTo>
                    <a:pt x="3083" y="592"/>
                    <a:pt x="3384" y="517"/>
                    <a:pt x="3760" y="392"/>
                  </a:cubicBezTo>
                  <a:cubicBezTo>
                    <a:pt x="3459" y="166"/>
                    <a:pt x="3083" y="66"/>
                    <a:pt x="2732" y="16"/>
                  </a:cubicBezTo>
                  <a:cubicBezTo>
                    <a:pt x="2594" y="7"/>
                    <a:pt x="2460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40"/>
            <p:cNvSpPr/>
            <p:nvPr/>
          </p:nvSpPr>
          <p:spPr>
            <a:xfrm>
              <a:off x="3882975" y="2726850"/>
              <a:ext cx="281375" cy="65800"/>
            </a:xfrm>
            <a:custGeom>
              <a:rect b="b" l="l" r="r" t="t"/>
              <a:pathLst>
                <a:path extrusionOk="0" h="2632" w="11255">
                  <a:moveTo>
                    <a:pt x="5465" y="0"/>
                  </a:moveTo>
                  <a:cubicBezTo>
                    <a:pt x="4412" y="25"/>
                    <a:pt x="3334" y="126"/>
                    <a:pt x="2332" y="527"/>
                  </a:cubicBezTo>
                  <a:cubicBezTo>
                    <a:pt x="1329" y="928"/>
                    <a:pt x="402" y="1680"/>
                    <a:pt x="1" y="2632"/>
                  </a:cubicBezTo>
                  <a:cubicBezTo>
                    <a:pt x="703" y="1855"/>
                    <a:pt x="1580" y="1379"/>
                    <a:pt x="2532" y="1153"/>
                  </a:cubicBezTo>
                  <a:cubicBezTo>
                    <a:pt x="3485" y="903"/>
                    <a:pt x="4462" y="827"/>
                    <a:pt x="5465" y="827"/>
                  </a:cubicBezTo>
                  <a:lnTo>
                    <a:pt x="6241" y="853"/>
                  </a:lnTo>
                  <a:lnTo>
                    <a:pt x="6993" y="878"/>
                  </a:lnTo>
                  <a:cubicBezTo>
                    <a:pt x="7520" y="878"/>
                    <a:pt x="8021" y="903"/>
                    <a:pt x="8497" y="928"/>
                  </a:cubicBezTo>
                  <a:cubicBezTo>
                    <a:pt x="9475" y="1028"/>
                    <a:pt x="10502" y="1203"/>
                    <a:pt x="11254" y="1930"/>
                  </a:cubicBezTo>
                  <a:cubicBezTo>
                    <a:pt x="11028" y="1454"/>
                    <a:pt x="10602" y="1078"/>
                    <a:pt x="10126" y="802"/>
                  </a:cubicBezTo>
                  <a:cubicBezTo>
                    <a:pt x="9650" y="552"/>
                    <a:pt x="9124" y="376"/>
                    <a:pt x="8597" y="276"/>
                  </a:cubicBezTo>
                  <a:cubicBezTo>
                    <a:pt x="8096" y="151"/>
                    <a:pt x="7545" y="101"/>
                    <a:pt x="7043" y="76"/>
                  </a:cubicBezTo>
                  <a:lnTo>
                    <a:pt x="6267" y="25"/>
                  </a:lnTo>
                  <a:cubicBezTo>
                    <a:pt x="5991" y="25"/>
                    <a:pt x="5740" y="0"/>
                    <a:pt x="5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40"/>
            <p:cNvSpPr/>
            <p:nvPr/>
          </p:nvSpPr>
          <p:spPr>
            <a:xfrm>
              <a:off x="3935625" y="2919200"/>
              <a:ext cx="134725" cy="55175"/>
            </a:xfrm>
            <a:custGeom>
              <a:rect b="b" l="l" r="r" t="t"/>
              <a:pathLst>
                <a:path extrusionOk="0" h="2207" w="5389">
                  <a:moveTo>
                    <a:pt x="25" y="1"/>
                  </a:moveTo>
                  <a:lnTo>
                    <a:pt x="25" y="1"/>
                  </a:lnTo>
                  <a:cubicBezTo>
                    <a:pt x="0" y="276"/>
                    <a:pt x="25" y="577"/>
                    <a:pt x="125" y="878"/>
                  </a:cubicBezTo>
                  <a:cubicBezTo>
                    <a:pt x="226" y="1179"/>
                    <a:pt x="401" y="1429"/>
                    <a:pt x="652" y="1630"/>
                  </a:cubicBezTo>
                  <a:cubicBezTo>
                    <a:pt x="1128" y="2056"/>
                    <a:pt x="1780" y="2181"/>
                    <a:pt x="2381" y="2206"/>
                  </a:cubicBezTo>
                  <a:cubicBezTo>
                    <a:pt x="3008" y="2181"/>
                    <a:pt x="3609" y="2056"/>
                    <a:pt x="4135" y="1780"/>
                  </a:cubicBezTo>
                  <a:cubicBezTo>
                    <a:pt x="4662" y="1504"/>
                    <a:pt x="5163" y="1078"/>
                    <a:pt x="5389" y="527"/>
                  </a:cubicBezTo>
                  <a:lnTo>
                    <a:pt x="5389" y="527"/>
                  </a:lnTo>
                  <a:cubicBezTo>
                    <a:pt x="5013" y="978"/>
                    <a:pt x="4511" y="1279"/>
                    <a:pt x="4010" y="1479"/>
                  </a:cubicBezTo>
                  <a:cubicBezTo>
                    <a:pt x="3484" y="1680"/>
                    <a:pt x="2932" y="1780"/>
                    <a:pt x="2381" y="1780"/>
                  </a:cubicBezTo>
                  <a:cubicBezTo>
                    <a:pt x="1855" y="1780"/>
                    <a:pt x="1303" y="1680"/>
                    <a:pt x="852" y="1379"/>
                  </a:cubicBezTo>
                  <a:cubicBezTo>
                    <a:pt x="401" y="1078"/>
                    <a:pt x="125" y="57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40"/>
            <p:cNvSpPr/>
            <p:nvPr/>
          </p:nvSpPr>
          <p:spPr>
            <a:xfrm>
              <a:off x="3881725" y="2813325"/>
              <a:ext cx="263825" cy="78050"/>
            </a:xfrm>
            <a:custGeom>
              <a:rect b="b" l="l" r="r" t="t"/>
              <a:pathLst>
                <a:path extrusionOk="0" h="3122" w="10553">
                  <a:moveTo>
                    <a:pt x="5139" y="0"/>
                  </a:moveTo>
                  <a:lnTo>
                    <a:pt x="4913" y="526"/>
                  </a:lnTo>
                  <a:cubicBezTo>
                    <a:pt x="4738" y="1003"/>
                    <a:pt x="4362" y="1379"/>
                    <a:pt x="3910" y="1604"/>
                  </a:cubicBezTo>
                  <a:cubicBezTo>
                    <a:pt x="3434" y="1830"/>
                    <a:pt x="2908" y="1930"/>
                    <a:pt x="2382" y="1955"/>
                  </a:cubicBezTo>
                  <a:cubicBezTo>
                    <a:pt x="2302" y="1962"/>
                    <a:pt x="2223" y="1966"/>
                    <a:pt x="2145" y="1966"/>
                  </a:cubicBezTo>
                  <a:cubicBezTo>
                    <a:pt x="1680" y="1966"/>
                    <a:pt x="1239" y="1840"/>
                    <a:pt x="853" y="1604"/>
                  </a:cubicBezTo>
                  <a:cubicBezTo>
                    <a:pt x="402" y="1353"/>
                    <a:pt x="26" y="877"/>
                    <a:pt x="51" y="301"/>
                  </a:cubicBezTo>
                  <a:lnTo>
                    <a:pt x="51" y="301"/>
                  </a:lnTo>
                  <a:cubicBezTo>
                    <a:pt x="1" y="577"/>
                    <a:pt x="51" y="877"/>
                    <a:pt x="176" y="1128"/>
                  </a:cubicBezTo>
                  <a:cubicBezTo>
                    <a:pt x="301" y="1379"/>
                    <a:pt x="527" y="1579"/>
                    <a:pt x="753" y="1754"/>
                  </a:cubicBezTo>
                  <a:cubicBezTo>
                    <a:pt x="1175" y="2083"/>
                    <a:pt x="1730" y="2258"/>
                    <a:pt x="2273" y="2258"/>
                  </a:cubicBezTo>
                  <a:cubicBezTo>
                    <a:pt x="2309" y="2258"/>
                    <a:pt x="2345" y="2257"/>
                    <a:pt x="2382" y="2256"/>
                  </a:cubicBezTo>
                  <a:cubicBezTo>
                    <a:pt x="2437" y="2258"/>
                    <a:pt x="2492" y="2259"/>
                    <a:pt x="2548" y="2259"/>
                  </a:cubicBezTo>
                  <a:cubicBezTo>
                    <a:pt x="3053" y="2259"/>
                    <a:pt x="3587" y="2158"/>
                    <a:pt x="4061" y="1955"/>
                  </a:cubicBezTo>
                  <a:cubicBezTo>
                    <a:pt x="4462" y="1773"/>
                    <a:pt x="4810" y="1484"/>
                    <a:pt x="5057" y="1118"/>
                  </a:cubicBezTo>
                  <a:lnTo>
                    <a:pt x="5057" y="1118"/>
                  </a:lnTo>
                  <a:cubicBezTo>
                    <a:pt x="5215" y="1593"/>
                    <a:pt x="5403" y="2081"/>
                    <a:pt x="5765" y="2481"/>
                  </a:cubicBezTo>
                  <a:cubicBezTo>
                    <a:pt x="6016" y="2757"/>
                    <a:pt x="6342" y="2932"/>
                    <a:pt x="6667" y="3033"/>
                  </a:cubicBezTo>
                  <a:cubicBezTo>
                    <a:pt x="6901" y="3100"/>
                    <a:pt x="7135" y="3122"/>
                    <a:pt x="7362" y="3122"/>
                  </a:cubicBezTo>
                  <a:cubicBezTo>
                    <a:pt x="7475" y="3122"/>
                    <a:pt x="7586" y="3116"/>
                    <a:pt x="7695" y="3108"/>
                  </a:cubicBezTo>
                  <a:cubicBezTo>
                    <a:pt x="8397" y="3033"/>
                    <a:pt x="9023" y="2707"/>
                    <a:pt x="9499" y="2231"/>
                  </a:cubicBezTo>
                  <a:cubicBezTo>
                    <a:pt x="9951" y="1754"/>
                    <a:pt x="10302" y="1178"/>
                    <a:pt x="10552" y="602"/>
                  </a:cubicBezTo>
                  <a:lnTo>
                    <a:pt x="10552" y="602"/>
                  </a:lnTo>
                  <a:cubicBezTo>
                    <a:pt x="10201" y="1153"/>
                    <a:pt x="9825" y="1679"/>
                    <a:pt x="9349" y="2080"/>
                  </a:cubicBezTo>
                  <a:cubicBezTo>
                    <a:pt x="8873" y="2481"/>
                    <a:pt x="8296" y="2757"/>
                    <a:pt x="7670" y="2782"/>
                  </a:cubicBezTo>
                  <a:cubicBezTo>
                    <a:pt x="7628" y="2784"/>
                    <a:pt x="7586" y="2785"/>
                    <a:pt x="7544" y="2785"/>
                  </a:cubicBezTo>
                  <a:cubicBezTo>
                    <a:pt x="6982" y="2785"/>
                    <a:pt x="6416" y="2625"/>
                    <a:pt x="6066" y="2206"/>
                  </a:cubicBezTo>
                  <a:cubicBezTo>
                    <a:pt x="5665" y="1780"/>
                    <a:pt x="5515" y="1153"/>
                    <a:pt x="5314" y="551"/>
                  </a:cubicBezTo>
                  <a:lnTo>
                    <a:pt x="51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40"/>
            <p:cNvSpPr/>
            <p:nvPr/>
          </p:nvSpPr>
          <p:spPr>
            <a:xfrm>
              <a:off x="3936250" y="2755675"/>
              <a:ext cx="154150" cy="73800"/>
            </a:xfrm>
            <a:custGeom>
              <a:rect b="b" l="l" r="r" t="t"/>
              <a:pathLst>
                <a:path extrusionOk="0" h="2952" w="6166">
                  <a:moveTo>
                    <a:pt x="201" y="0"/>
                  </a:moveTo>
                  <a:lnTo>
                    <a:pt x="201" y="0"/>
                  </a:lnTo>
                  <a:cubicBezTo>
                    <a:pt x="0" y="652"/>
                    <a:pt x="677" y="1479"/>
                    <a:pt x="1228" y="2030"/>
                  </a:cubicBezTo>
                  <a:cubicBezTo>
                    <a:pt x="1860" y="2644"/>
                    <a:pt x="2430" y="2951"/>
                    <a:pt x="3102" y="2951"/>
                  </a:cubicBezTo>
                  <a:cubicBezTo>
                    <a:pt x="3390" y="2951"/>
                    <a:pt x="3697" y="2895"/>
                    <a:pt x="4035" y="2782"/>
                  </a:cubicBezTo>
                  <a:cubicBezTo>
                    <a:pt x="4963" y="2507"/>
                    <a:pt x="6166" y="1103"/>
                    <a:pt x="6065" y="176"/>
                  </a:cubicBezTo>
                  <a:lnTo>
                    <a:pt x="6065" y="176"/>
                  </a:lnTo>
                  <a:cubicBezTo>
                    <a:pt x="5589" y="627"/>
                    <a:pt x="4436" y="903"/>
                    <a:pt x="4035" y="928"/>
                  </a:cubicBezTo>
                  <a:cubicBezTo>
                    <a:pt x="3937" y="938"/>
                    <a:pt x="3801" y="945"/>
                    <a:pt x="3638" y="945"/>
                  </a:cubicBezTo>
                  <a:cubicBezTo>
                    <a:pt x="2673" y="945"/>
                    <a:pt x="758" y="729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40"/>
            <p:cNvSpPr/>
            <p:nvPr/>
          </p:nvSpPr>
          <p:spPr>
            <a:xfrm>
              <a:off x="3941250" y="2732475"/>
              <a:ext cx="146650" cy="74452"/>
            </a:xfrm>
            <a:custGeom>
              <a:rect b="b" l="l" r="r" t="t"/>
              <a:pathLst>
                <a:path extrusionOk="0" h="1873" w="5866">
                  <a:moveTo>
                    <a:pt x="2607" y="1"/>
                  </a:moveTo>
                  <a:cubicBezTo>
                    <a:pt x="2031" y="126"/>
                    <a:pt x="1329" y="26"/>
                    <a:pt x="778" y="227"/>
                  </a:cubicBezTo>
                  <a:cubicBezTo>
                    <a:pt x="301" y="402"/>
                    <a:pt x="76" y="653"/>
                    <a:pt x="1" y="928"/>
                  </a:cubicBezTo>
                  <a:cubicBezTo>
                    <a:pt x="558" y="1657"/>
                    <a:pt x="2473" y="1873"/>
                    <a:pt x="3438" y="1873"/>
                  </a:cubicBezTo>
                  <a:cubicBezTo>
                    <a:pt x="3601" y="1873"/>
                    <a:pt x="3737" y="1866"/>
                    <a:pt x="3835" y="1856"/>
                  </a:cubicBezTo>
                  <a:cubicBezTo>
                    <a:pt x="4236" y="1831"/>
                    <a:pt x="5389" y="1555"/>
                    <a:pt x="5865" y="1104"/>
                  </a:cubicBezTo>
                  <a:cubicBezTo>
                    <a:pt x="5815" y="703"/>
                    <a:pt x="5489" y="377"/>
                    <a:pt x="4788" y="327"/>
                  </a:cubicBezTo>
                  <a:lnTo>
                    <a:pt x="2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40"/>
            <p:cNvSpPr/>
            <p:nvPr/>
          </p:nvSpPr>
          <p:spPr>
            <a:xfrm>
              <a:off x="4649900" y="4446150"/>
              <a:ext cx="472466" cy="563950"/>
            </a:xfrm>
            <a:custGeom>
              <a:rect b="b" l="l" r="r" t="t"/>
              <a:pathLst>
                <a:path extrusionOk="0" h="22558" w="18021">
                  <a:moveTo>
                    <a:pt x="9700" y="1"/>
                  </a:moveTo>
                  <a:cubicBezTo>
                    <a:pt x="7419" y="377"/>
                    <a:pt x="5239" y="1354"/>
                    <a:pt x="3459" y="2858"/>
                  </a:cubicBezTo>
                  <a:cubicBezTo>
                    <a:pt x="201" y="5640"/>
                    <a:pt x="1" y="9650"/>
                    <a:pt x="978" y="13610"/>
                  </a:cubicBezTo>
                  <a:cubicBezTo>
                    <a:pt x="1454" y="15414"/>
                    <a:pt x="2281" y="17620"/>
                    <a:pt x="3961" y="18672"/>
                  </a:cubicBezTo>
                  <a:cubicBezTo>
                    <a:pt x="5414" y="19575"/>
                    <a:pt x="6993" y="19926"/>
                    <a:pt x="8472" y="20878"/>
                  </a:cubicBezTo>
                  <a:cubicBezTo>
                    <a:pt x="9800" y="21730"/>
                    <a:pt x="11279" y="22307"/>
                    <a:pt x="12783" y="22557"/>
                  </a:cubicBezTo>
                  <a:cubicBezTo>
                    <a:pt x="14186" y="21680"/>
                    <a:pt x="15439" y="20126"/>
                    <a:pt x="15890" y="19299"/>
                  </a:cubicBezTo>
                  <a:cubicBezTo>
                    <a:pt x="17820" y="15690"/>
                    <a:pt x="18021" y="10552"/>
                    <a:pt x="16718" y="6818"/>
                  </a:cubicBezTo>
                  <a:cubicBezTo>
                    <a:pt x="15590" y="3585"/>
                    <a:pt x="13008" y="728"/>
                    <a:pt x="9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40"/>
            <p:cNvSpPr/>
            <p:nvPr/>
          </p:nvSpPr>
          <p:spPr>
            <a:xfrm>
              <a:off x="5067825" y="4412300"/>
              <a:ext cx="121575" cy="98425"/>
            </a:xfrm>
            <a:custGeom>
              <a:rect b="b" l="l" r="r" t="t"/>
              <a:pathLst>
                <a:path extrusionOk="0" h="3937" w="4863">
                  <a:moveTo>
                    <a:pt x="3965" y="0"/>
                  </a:moveTo>
                  <a:cubicBezTo>
                    <a:pt x="3190" y="0"/>
                    <a:pt x="1767" y="1146"/>
                    <a:pt x="1379" y="1405"/>
                  </a:cubicBezTo>
                  <a:cubicBezTo>
                    <a:pt x="778" y="1756"/>
                    <a:pt x="452" y="2207"/>
                    <a:pt x="1" y="2733"/>
                  </a:cubicBezTo>
                  <a:lnTo>
                    <a:pt x="1379" y="3936"/>
                  </a:lnTo>
                  <a:cubicBezTo>
                    <a:pt x="1855" y="3485"/>
                    <a:pt x="4863" y="578"/>
                    <a:pt x="4286" y="102"/>
                  </a:cubicBezTo>
                  <a:cubicBezTo>
                    <a:pt x="4202" y="31"/>
                    <a:pt x="4092" y="0"/>
                    <a:pt x="3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40"/>
            <p:cNvSpPr/>
            <p:nvPr/>
          </p:nvSpPr>
          <p:spPr>
            <a:xfrm>
              <a:off x="5166200" y="4480625"/>
              <a:ext cx="129725" cy="95875"/>
            </a:xfrm>
            <a:custGeom>
              <a:rect b="b" l="l" r="r" t="t"/>
              <a:pathLst>
                <a:path extrusionOk="0" h="3835" w="5189">
                  <a:moveTo>
                    <a:pt x="4963" y="0"/>
                  </a:moveTo>
                  <a:cubicBezTo>
                    <a:pt x="3960" y="100"/>
                    <a:pt x="3384" y="326"/>
                    <a:pt x="2507" y="777"/>
                  </a:cubicBezTo>
                  <a:cubicBezTo>
                    <a:pt x="1780" y="1153"/>
                    <a:pt x="777" y="1830"/>
                    <a:pt x="0" y="1980"/>
                  </a:cubicBezTo>
                  <a:lnTo>
                    <a:pt x="1304" y="3835"/>
                  </a:lnTo>
                  <a:cubicBezTo>
                    <a:pt x="1930" y="3434"/>
                    <a:pt x="2607" y="3058"/>
                    <a:pt x="3158" y="2532"/>
                  </a:cubicBezTo>
                  <a:cubicBezTo>
                    <a:pt x="3609" y="2131"/>
                    <a:pt x="5188" y="627"/>
                    <a:pt x="49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40"/>
            <p:cNvSpPr/>
            <p:nvPr/>
          </p:nvSpPr>
          <p:spPr>
            <a:xfrm>
              <a:off x="5230725" y="4577250"/>
              <a:ext cx="130975" cy="85725"/>
            </a:xfrm>
            <a:custGeom>
              <a:rect b="b" l="l" r="r" t="t"/>
              <a:pathLst>
                <a:path extrusionOk="0" h="3429" w="5239">
                  <a:moveTo>
                    <a:pt x="4368" y="0"/>
                  </a:moveTo>
                  <a:cubicBezTo>
                    <a:pt x="3736" y="0"/>
                    <a:pt x="2703" y="315"/>
                    <a:pt x="2407" y="371"/>
                  </a:cubicBezTo>
                  <a:cubicBezTo>
                    <a:pt x="1580" y="521"/>
                    <a:pt x="778" y="822"/>
                    <a:pt x="1" y="972"/>
                  </a:cubicBezTo>
                  <a:lnTo>
                    <a:pt x="577" y="3428"/>
                  </a:lnTo>
                  <a:cubicBezTo>
                    <a:pt x="1254" y="3052"/>
                    <a:pt x="2006" y="2902"/>
                    <a:pt x="2683" y="2576"/>
                  </a:cubicBezTo>
                  <a:cubicBezTo>
                    <a:pt x="3109" y="2301"/>
                    <a:pt x="5239" y="822"/>
                    <a:pt x="4838" y="145"/>
                  </a:cubicBezTo>
                  <a:cubicBezTo>
                    <a:pt x="4766" y="40"/>
                    <a:pt x="4592" y="0"/>
                    <a:pt x="4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40"/>
            <p:cNvSpPr/>
            <p:nvPr/>
          </p:nvSpPr>
          <p:spPr>
            <a:xfrm>
              <a:off x="5262075" y="4686375"/>
              <a:ext cx="125950" cy="64950"/>
            </a:xfrm>
            <a:custGeom>
              <a:rect b="b" l="l" r="r" t="t"/>
              <a:pathLst>
                <a:path extrusionOk="0" h="2598" w="5038">
                  <a:moveTo>
                    <a:pt x="3500" y="1"/>
                  </a:moveTo>
                  <a:cubicBezTo>
                    <a:pt x="2960" y="1"/>
                    <a:pt x="2319" y="116"/>
                    <a:pt x="1930" y="116"/>
                  </a:cubicBezTo>
                  <a:cubicBezTo>
                    <a:pt x="1460" y="116"/>
                    <a:pt x="874" y="299"/>
                    <a:pt x="348" y="299"/>
                  </a:cubicBezTo>
                  <a:cubicBezTo>
                    <a:pt x="228" y="299"/>
                    <a:pt x="111" y="290"/>
                    <a:pt x="0" y="266"/>
                  </a:cubicBezTo>
                  <a:lnTo>
                    <a:pt x="0" y="266"/>
                  </a:lnTo>
                  <a:lnTo>
                    <a:pt x="251" y="2597"/>
                  </a:lnTo>
                  <a:cubicBezTo>
                    <a:pt x="1003" y="2422"/>
                    <a:pt x="1679" y="2271"/>
                    <a:pt x="2381" y="1971"/>
                  </a:cubicBezTo>
                  <a:cubicBezTo>
                    <a:pt x="2857" y="1695"/>
                    <a:pt x="5038" y="667"/>
                    <a:pt x="4236" y="141"/>
                  </a:cubicBezTo>
                  <a:cubicBezTo>
                    <a:pt x="4059" y="35"/>
                    <a:pt x="3794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40"/>
            <p:cNvSpPr/>
            <p:nvPr/>
          </p:nvSpPr>
          <p:spPr>
            <a:xfrm>
              <a:off x="5226975" y="4805250"/>
              <a:ext cx="112175" cy="60550"/>
            </a:xfrm>
            <a:custGeom>
              <a:rect b="b" l="l" r="r" t="t"/>
              <a:pathLst>
                <a:path extrusionOk="0" h="2422" w="4487">
                  <a:moveTo>
                    <a:pt x="3412" y="0"/>
                  </a:moveTo>
                  <a:cubicBezTo>
                    <a:pt x="2564" y="0"/>
                    <a:pt x="1487" y="326"/>
                    <a:pt x="861" y="326"/>
                  </a:cubicBezTo>
                  <a:cubicBezTo>
                    <a:pt x="832" y="326"/>
                    <a:pt x="804" y="325"/>
                    <a:pt x="777" y="324"/>
                  </a:cubicBezTo>
                  <a:lnTo>
                    <a:pt x="1" y="2379"/>
                  </a:lnTo>
                  <a:cubicBezTo>
                    <a:pt x="180" y="2408"/>
                    <a:pt x="359" y="2421"/>
                    <a:pt x="536" y="2421"/>
                  </a:cubicBezTo>
                  <a:cubicBezTo>
                    <a:pt x="2043" y="2421"/>
                    <a:pt x="3455" y="1430"/>
                    <a:pt x="4487" y="399"/>
                  </a:cubicBezTo>
                  <a:cubicBezTo>
                    <a:pt x="4272" y="98"/>
                    <a:pt x="3876" y="0"/>
                    <a:pt x="3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4892375" y="4442575"/>
              <a:ext cx="411700" cy="572125"/>
            </a:xfrm>
            <a:custGeom>
              <a:rect b="b" l="l" r="r" t="t"/>
              <a:pathLst>
                <a:path extrusionOk="0" h="22885" w="16468">
                  <a:moveTo>
                    <a:pt x="1340" y="1"/>
                  </a:moveTo>
                  <a:cubicBezTo>
                    <a:pt x="1208" y="1"/>
                    <a:pt x="1079" y="6"/>
                    <a:pt x="953" y="18"/>
                  </a:cubicBezTo>
                  <a:cubicBezTo>
                    <a:pt x="628" y="43"/>
                    <a:pt x="302" y="94"/>
                    <a:pt x="1" y="144"/>
                  </a:cubicBezTo>
                  <a:cubicBezTo>
                    <a:pt x="3309" y="871"/>
                    <a:pt x="5891" y="3728"/>
                    <a:pt x="7019" y="6961"/>
                  </a:cubicBezTo>
                  <a:cubicBezTo>
                    <a:pt x="8322" y="10695"/>
                    <a:pt x="8121" y="15833"/>
                    <a:pt x="6191" y="19442"/>
                  </a:cubicBezTo>
                  <a:cubicBezTo>
                    <a:pt x="5740" y="20269"/>
                    <a:pt x="4487" y="21823"/>
                    <a:pt x="3084" y="22700"/>
                  </a:cubicBezTo>
                  <a:cubicBezTo>
                    <a:pt x="3762" y="22823"/>
                    <a:pt x="4450" y="22885"/>
                    <a:pt x="5136" y="22885"/>
                  </a:cubicBezTo>
                  <a:cubicBezTo>
                    <a:pt x="7541" y="22885"/>
                    <a:pt x="9931" y="22124"/>
                    <a:pt x="11881" y="20545"/>
                  </a:cubicBezTo>
                  <a:cubicBezTo>
                    <a:pt x="13359" y="19342"/>
                    <a:pt x="14713" y="17211"/>
                    <a:pt x="15339" y="15432"/>
                  </a:cubicBezTo>
                  <a:cubicBezTo>
                    <a:pt x="16467" y="12149"/>
                    <a:pt x="15715" y="7888"/>
                    <a:pt x="13710" y="5056"/>
                  </a:cubicBezTo>
                  <a:cubicBezTo>
                    <a:pt x="12557" y="3427"/>
                    <a:pt x="10853" y="2374"/>
                    <a:pt x="8999" y="1698"/>
                  </a:cubicBezTo>
                  <a:cubicBezTo>
                    <a:pt x="8723" y="1622"/>
                    <a:pt x="8472" y="1522"/>
                    <a:pt x="8197" y="1447"/>
                  </a:cubicBezTo>
                  <a:cubicBezTo>
                    <a:pt x="7244" y="1146"/>
                    <a:pt x="6242" y="921"/>
                    <a:pt x="5264" y="720"/>
                  </a:cubicBezTo>
                  <a:cubicBezTo>
                    <a:pt x="4109" y="494"/>
                    <a:pt x="2585" y="1"/>
                    <a:pt x="1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4859175" y="4749825"/>
              <a:ext cx="180475" cy="215150"/>
            </a:xfrm>
            <a:custGeom>
              <a:rect b="b" l="l" r="r" t="t"/>
              <a:pathLst>
                <a:path extrusionOk="0" h="8606" w="7219">
                  <a:moveTo>
                    <a:pt x="5260" y="1"/>
                  </a:moveTo>
                  <a:cubicBezTo>
                    <a:pt x="4273" y="1"/>
                    <a:pt x="3449" y="1042"/>
                    <a:pt x="2883" y="1764"/>
                  </a:cubicBezTo>
                  <a:cubicBezTo>
                    <a:pt x="1454" y="3568"/>
                    <a:pt x="1" y="8130"/>
                    <a:pt x="3309" y="8606"/>
                  </a:cubicBezTo>
                  <a:lnTo>
                    <a:pt x="3735" y="8556"/>
                  </a:lnTo>
                  <a:cubicBezTo>
                    <a:pt x="5765" y="7578"/>
                    <a:pt x="6918" y="5824"/>
                    <a:pt x="7118" y="3518"/>
                  </a:cubicBezTo>
                  <a:cubicBezTo>
                    <a:pt x="7219" y="2440"/>
                    <a:pt x="7144" y="962"/>
                    <a:pt x="6141" y="285"/>
                  </a:cubicBezTo>
                  <a:cubicBezTo>
                    <a:pt x="5836" y="85"/>
                    <a:pt x="5541" y="1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4877350" y="4509675"/>
              <a:ext cx="125350" cy="180100"/>
            </a:xfrm>
            <a:custGeom>
              <a:rect b="b" l="l" r="r" t="t"/>
              <a:pathLst>
                <a:path extrusionOk="0" h="7204" w="5014">
                  <a:moveTo>
                    <a:pt x="1740" y="0"/>
                  </a:moveTo>
                  <a:cubicBezTo>
                    <a:pt x="1473" y="0"/>
                    <a:pt x="1209" y="45"/>
                    <a:pt x="1003" y="141"/>
                  </a:cubicBezTo>
                  <a:cubicBezTo>
                    <a:pt x="0" y="593"/>
                    <a:pt x="126" y="2347"/>
                    <a:pt x="201" y="3199"/>
                  </a:cubicBezTo>
                  <a:cubicBezTo>
                    <a:pt x="351" y="4427"/>
                    <a:pt x="777" y="5605"/>
                    <a:pt x="1655" y="6532"/>
                  </a:cubicBezTo>
                  <a:cubicBezTo>
                    <a:pt x="2059" y="6951"/>
                    <a:pt x="2612" y="7203"/>
                    <a:pt x="3148" y="7203"/>
                  </a:cubicBezTo>
                  <a:cubicBezTo>
                    <a:pt x="3543" y="7203"/>
                    <a:pt x="3928" y="7066"/>
                    <a:pt x="4236" y="6758"/>
                  </a:cubicBezTo>
                  <a:cubicBezTo>
                    <a:pt x="4813" y="6182"/>
                    <a:pt x="5013" y="5329"/>
                    <a:pt x="4988" y="4477"/>
                  </a:cubicBezTo>
                  <a:cubicBezTo>
                    <a:pt x="4963" y="3801"/>
                    <a:pt x="4787" y="3099"/>
                    <a:pt x="4512" y="2573"/>
                  </a:cubicBezTo>
                  <a:cubicBezTo>
                    <a:pt x="4086" y="1695"/>
                    <a:pt x="3509" y="517"/>
                    <a:pt x="2532" y="141"/>
                  </a:cubicBezTo>
                  <a:cubicBezTo>
                    <a:pt x="2312" y="51"/>
                    <a:pt x="2025" y="0"/>
                    <a:pt x="17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4718200" y="4588900"/>
              <a:ext cx="151650" cy="287250"/>
            </a:xfrm>
            <a:custGeom>
              <a:rect b="b" l="l" r="r" t="t"/>
              <a:pathLst>
                <a:path extrusionOk="0" h="11490" w="6066">
                  <a:moveTo>
                    <a:pt x="3430" y="0"/>
                  </a:moveTo>
                  <a:cubicBezTo>
                    <a:pt x="2716" y="0"/>
                    <a:pt x="1996" y="277"/>
                    <a:pt x="1479" y="832"/>
                  </a:cubicBezTo>
                  <a:cubicBezTo>
                    <a:pt x="1" y="2486"/>
                    <a:pt x="76" y="5494"/>
                    <a:pt x="552" y="7474"/>
                  </a:cubicBezTo>
                  <a:cubicBezTo>
                    <a:pt x="803" y="8577"/>
                    <a:pt x="1178" y="9930"/>
                    <a:pt x="2081" y="10732"/>
                  </a:cubicBezTo>
                  <a:cubicBezTo>
                    <a:pt x="2509" y="11119"/>
                    <a:pt x="3188" y="11490"/>
                    <a:pt x="3736" y="11490"/>
                  </a:cubicBezTo>
                  <a:cubicBezTo>
                    <a:pt x="4184" y="11490"/>
                    <a:pt x="4545" y="11243"/>
                    <a:pt x="4612" y="10556"/>
                  </a:cubicBezTo>
                  <a:cubicBezTo>
                    <a:pt x="4712" y="9504"/>
                    <a:pt x="4236" y="8551"/>
                    <a:pt x="4236" y="7499"/>
                  </a:cubicBezTo>
                  <a:cubicBezTo>
                    <a:pt x="4261" y="6496"/>
                    <a:pt x="4762" y="5519"/>
                    <a:pt x="5189" y="4642"/>
                  </a:cubicBezTo>
                  <a:cubicBezTo>
                    <a:pt x="5640" y="3639"/>
                    <a:pt x="6066" y="2812"/>
                    <a:pt x="5765" y="1709"/>
                  </a:cubicBezTo>
                  <a:cubicBezTo>
                    <a:pt x="5514" y="807"/>
                    <a:pt x="4863" y="256"/>
                    <a:pt x="4086" y="80"/>
                  </a:cubicBezTo>
                  <a:cubicBezTo>
                    <a:pt x="3872" y="27"/>
                    <a:pt x="3651" y="0"/>
                    <a:pt x="3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3632975" y="4531000"/>
              <a:ext cx="521325" cy="479300"/>
            </a:xfrm>
            <a:custGeom>
              <a:rect b="b" l="l" r="r" t="t"/>
              <a:pathLst>
                <a:path extrusionOk="0" h="19172" w="20853">
                  <a:moveTo>
                    <a:pt x="13147" y="1"/>
                  </a:moveTo>
                  <a:cubicBezTo>
                    <a:pt x="10941" y="1"/>
                    <a:pt x="8682" y="781"/>
                    <a:pt x="6843" y="2045"/>
                  </a:cubicBezTo>
                  <a:cubicBezTo>
                    <a:pt x="3560" y="4301"/>
                    <a:pt x="703" y="8562"/>
                    <a:pt x="151" y="12622"/>
                  </a:cubicBezTo>
                  <a:cubicBezTo>
                    <a:pt x="1" y="13549"/>
                    <a:pt x="126" y="15554"/>
                    <a:pt x="703" y="17083"/>
                  </a:cubicBezTo>
                  <a:cubicBezTo>
                    <a:pt x="2106" y="17760"/>
                    <a:pt x="3610" y="18186"/>
                    <a:pt x="5189" y="18286"/>
                  </a:cubicBezTo>
                  <a:cubicBezTo>
                    <a:pt x="6943" y="18361"/>
                    <a:pt x="8447" y="19013"/>
                    <a:pt x="10151" y="19163"/>
                  </a:cubicBezTo>
                  <a:cubicBezTo>
                    <a:pt x="10239" y="19169"/>
                    <a:pt x="10327" y="19172"/>
                    <a:pt x="10415" y="19172"/>
                  </a:cubicBezTo>
                  <a:cubicBezTo>
                    <a:pt x="12283" y="19172"/>
                    <a:pt x="14151" y="17933"/>
                    <a:pt x="15540" y="16832"/>
                  </a:cubicBezTo>
                  <a:cubicBezTo>
                    <a:pt x="18647" y="14201"/>
                    <a:pt x="20853" y="10842"/>
                    <a:pt x="19851" y="6682"/>
                  </a:cubicBezTo>
                  <a:cubicBezTo>
                    <a:pt x="19324" y="4426"/>
                    <a:pt x="18146" y="2346"/>
                    <a:pt x="16517" y="692"/>
                  </a:cubicBezTo>
                  <a:cubicBezTo>
                    <a:pt x="15454" y="217"/>
                    <a:pt x="14308" y="1"/>
                    <a:pt x="13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3817200" y="4355925"/>
              <a:ext cx="67050" cy="120325"/>
            </a:xfrm>
            <a:custGeom>
              <a:rect b="b" l="l" r="r" t="t"/>
              <a:pathLst>
                <a:path extrusionOk="0" h="4813" w="2682">
                  <a:moveTo>
                    <a:pt x="789" y="0"/>
                  </a:moveTo>
                  <a:cubicBezTo>
                    <a:pt x="785" y="0"/>
                    <a:pt x="781" y="1"/>
                    <a:pt x="777" y="1"/>
                  </a:cubicBezTo>
                  <a:cubicBezTo>
                    <a:pt x="0" y="51"/>
                    <a:pt x="727" y="4161"/>
                    <a:pt x="852" y="4813"/>
                  </a:cubicBezTo>
                  <a:lnTo>
                    <a:pt x="2682" y="4662"/>
                  </a:lnTo>
                  <a:cubicBezTo>
                    <a:pt x="2607" y="3986"/>
                    <a:pt x="2607" y="3434"/>
                    <a:pt x="2356" y="2783"/>
                  </a:cubicBezTo>
                  <a:cubicBezTo>
                    <a:pt x="2157" y="2284"/>
                    <a:pt x="1536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3690625" y="4341525"/>
              <a:ext cx="84625" cy="130975"/>
            </a:xfrm>
            <a:custGeom>
              <a:rect b="b" l="l" r="r" t="t"/>
              <a:pathLst>
                <a:path extrusionOk="0" h="5239" w="3385">
                  <a:moveTo>
                    <a:pt x="552" y="0"/>
                  </a:moveTo>
                  <a:cubicBezTo>
                    <a:pt x="1" y="376"/>
                    <a:pt x="376" y="2507"/>
                    <a:pt x="502" y="3083"/>
                  </a:cubicBezTo>
                  <a:cubicBezTo>
                    <a:pt x="652" y="3835"/>
                    <a:pt x="978" y="4537"/>
                    <a:pt x="1229" y="5238"/>
                  </a:cubicBezTo>
                  <a:lnTo>
                    <a:pt x="3384" y="4512"/>
                  </a:lnTo>
                  <a:cubicBezTo>
                    <a:pt x="2833" y="3935"/>
                    <a:pt x="2432" y="2807"/>
                    <a:pt x="2081" y="2080"/>
                  </a:cubicBezTo>
                  <a:cubicBezTo>
                    <a:pt x="1605" y="1203"/>
                    <a:pt x="1304" y="677"/>
                    <a:pt x="5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3577225" y="4386275"/>
              <a:ext cx="104025" cy="128825"/>
            </a:xfrm>
            <a:custGeom>
              <a:rect b="b" l="l" r="r" t="t"/>
              <a:pathLst>
                <a:path extrusionOk="0" h="5153" w="4161">
                  <a:moveTo>
                    <a:pt x="808" y="0"/>
                  </a:moveTo>
                  <a:cubicBezTo>
                    <a:pt x="779" y="0"/>
                    <a:pt x="752" y="5"/>
                    <a:pt x="727" y="15"/>
                  </a:cubicBezTo>
                  <a:cubicBezTo>
                    <a:pt x="0" y="316"/>
                    <a:pt x="852" y="2747"/>
                    <a:pt x="1053" y="3223"/>
                  </a:cubicBezTo>
                  <a:cubicBezTo>
                    <a:pt x="1404" y="3899"/>
                    <a:pt x="1905" y="4451"/>
                    <a:pt x="2231" y="5153"/>
                  </a:cubicBezTo>
                  <a:lnTo>
                    <a:pt x="4161" y="3524"/>
                  </a:lnTo>
                  <a:cubicBezTo>
                    <a:pt x="3609" y="2947"/>
                    <a:pt x="3133" y="2220"/>
                    <a:pt x="2557" y="1619"/>
                  </a:cubicBezTo>
                  <a:cubicBezTo>
                    <a:pt x="2296" y="1335"/>
                    <a:pt x="1298" y="0"/>
                    <a:pt x="8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3495150" y="4464300"/>
              <a:ext cx="106525" cy="108450"/>
            </a:xfrm>
            <a:custGeom>
              <a:rect b="b" l="l" r="r" t="t"/>
              <a:pathLst>
                <a:path extrusionOk="0" h="4338" w="4261">
                  <a:moveTo>
                    <a:pt x="871" y="1"/>
                  </a:moveTo>
                  <a:cubicBezTo>
                    <a:pt x="1" y="1"/>
                    <a:pt x="1105" y="2088"/>
                    <a:pt x="1328" y="2583"/>
                  </a:cubicBezTo>
                  <a:cubicBezTo>
                    <a:pt x="1729" y="3235"/>
                    <a:pt x="2180" y="3736"/>
                    <a:pt x="2682" y="4337"/>
                  </a:cubicBezTo>
                  <a:lnTo>
                    <a:pt x="4261" y="2608"/>
                  </a:lnTo>
                  <a:cubicBezTo>
                    <a:pt x="3709" y="2357"/>
                    <a:pt x="3283" y="1681"/>
                    <a:pt x="2782" y="1330"/>
                  </a:cubicBezTo>
                  <a:cubicBezTo>
                    <a:pt x="2306" y="979"/>
                    <a:pt x="1504" y="77"/>
                    <a:pt x="902" y="2"/>
                  </a:cubicBezTo>
                  <a:cubicBezTo>
                    <a:pt x="891" y="1"/>
                    <a:pt x="881" y="1"/>
                    <a:pt x="8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3466950" y="4581700"/>
              <a:ext cx="76450" cy="107600"/>
            </a:xfrm>
            <a:custGeom>
              <a:rect b="b" l="l" r="r" t="t"/>
              <a:pathLst>
                <a:path extrusionOk="0" h="4304" w="3058">
                  <a:moveTo>
                    <a:pt x="258" y="1"/>
                  </a:moveTo>
                  <a:cubicBezTo>
                    <a:pt x="171" y="1"/>
                    <a:pt x="85" y="14"/>
                    <a:pt x="0" y="42"/>
                  </a:cubicBezTo>
                  <a:cubicBezTo>
                    <a:pt x="251" y="1646"/>
                    <a:pt x="953" y="3501"/>
                    <a:pt x="2481" y="4303"/>
                  </a:cubicBezTo>
                  <a:lnTo>
                    <a:pt x="3058" y="2173"/>
                  </a:lnTo>
                  <a:cubicBezTo>
                    <a:pt x="2343" y="1712"/>
                    <a:pt x="1248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3493250" y="4434750"/>
              <a:ext cx="552675" cy="523350"/>
            </a:xfrm>
            <a:custGeom>
              <a:rect b="b" l="l" r="r" t="t"/>
              <a:pathLst>
                <a:path extrusionOk="0" h="20934" w="22107">
                  <a:moveTo>
                    <a:pt x="10727" y="1"/>
                  </a:moveTo>
                  <a:cubicBezTo>
                    <a:pt x="9851" y="1"/>
                    <a:pt x="8976" y="125"/>
                    <a:pt x="8121" y="407"/>
                  </a:cubicBezTo>
                  <a:cubicBezTo>
                    <a:pt x="4863" y="1534"/>
                    <a:pt x="1730" y="4517"/>
                    <a:pt x="703" y="7850"/>
                  </a:cubicBezTo>
                  <a:cubicBezTo>
                    <a:pt x="151" y="9655"/>
                    <a:pt x="1" y="12161"/>
                    <a:pt x="477" y="14016"/>
                  </a:cubicBezTo>
                  <a:cubicBezTo>
                    <a:pt x="1304" y="17149"/>
                    <a:pt x="3510" y="19580"/>
                    <a:pt x="6292" y="20933"/>
                  </a:cubicBezTo>
                  <a:cubicBezTo>
                    <a:pt x="5715" y="19404"/>
                    <a:pt x="5590" y="17399"/>
                    <a:pt x="5740" y="16472"/>
                  </a:cubicBezTo>
                  <a:cubicBezTo>
                    <a:pt x="6292" y="12412"/>
                    <a:pt x="9149" y="8151"/>
                    <a:pt x="12432" y="5895"/>
                  </a:cubicBezTo>
                  <a:cubicBezTo>
                    <a:pt x="14271" y="4631"/>
                    <a:pt x="16530" y="3851"/>
                    <a:pt x="18736" y="3851"/>
                  </a:cubicBezTo>
                  <a:cubicBezTo>
                    <a:pt x="19897" y="3851"/>
                    <a:pt x="21043" y="4067"/>
                    <a:pt x="22106" y="4542"/>
                  </a:cubicBezTo>
                  <a:cubicBezTo>
                    <a:pt x="21906" y="4316"/>
                    <a:pt x="21655" y="4091"/>
                    <a:pt x="21404" y="3865"/>
                  </a:cubicBezTo>
                  <a:cubicBezTo>
                    <a:pt x="20427" y="3013"/>
                    <a:pt x="18698" y="2462"/>
                    <a:pt x="17520" y="1910"/>
                  </a:cubicBezTo>
                  <a:cubicBezTo>
                    <a:pt x="16592" y="1484"/>
                    <a:pt x="15665" y="1083"/>
                    <a:pt x="14713" y="757"/>
                  </a:cubicBezTo>
                  <a:cubicBezTo>
                    <a:pt x="14462" y="657"/>
                    <a:pt x="14186" y="582"/>
                    <a:pt x="13936" y="507"/>
                  </a:cubicBezTo>
                  <a:cubicBezTo>
                    <a:pt x="12886" y="189"/>
                    <a:pt x="11805" y="1"/>
                    <a:pt x="10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3664925" y="4728075"/>
              <a:ext cx="146400" cy="217900"/>
            </a:xfrm>
            <a:custGeom>
              <a:rect b="b" l="l" r="r" t="t"/>
              <a:pathLst>
                <a:path extrusionOk="0" h="8716" w="5856">
                  <a:moveTo>
                    <a:pt x="3935" y="0"/>
                  </a:moveTo>
                  <a:cubicBezTo>
                    <a:pt x="2769" y="0"/>
                    <a:pt x="1869" y="1124"/>
                    <a:pt x="1329" y="2032"/>
                  </a:cubicBezTo>
                  <a:cubicBezTo>
                    <a:pt x="101" y="4012"/>
                    <a:pt x="1" y="6117"/>
                    <a:pt x="1104" y="8097"/>
                  </a:cubicBezTo>
                  <a:lnTo>
                    <a:pt x="1379" y="8398"/>
                  </a:lnTo>
                  <a:cubicBezTo>
                    <a:pt x="1797" y="8617"/>
                    <a:pt x="2186" y="8715"/>
                    <a:pt x="2547" y="8715"/>
                  </a:cubicBezTo>
                  <a:cubicBezTo>
                    <a:pt x="4737" y="8715"/>
                    <a:pt x="5855" y="5093"/>
                    <a:pt x="5790" y="3135"/>
                  </a:cubicBezTo>
                  <a:cubicBezTo>
                    <a:pt x="5715" y="1932"/>
                    <a:pt x="5640" y="102"/>
                    <a:pt x="4011" y="2"/>
                  </a:cubicBezTo>
                  <a:cubicBezTo>
                    <a:pt x="3986" y="1"/>
                    <a:pt x="3960" y="0"/>
                    <a:pt x="3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3832225" y="4572225"/>
              <a:ext cx="179850" cy="144275"/>
            </a:xfrm>
            <a:custGeom>
              <a:rect b="b" l="l" r="r" t="t"/>
              <a:pathLst>
                <a:path extrusionOk="0" h="5771" w="7194">
                  <a:moveTo>
                    <a:pt x="4874" y="1"/>
                  </a:moveTo>
                  <a:cubicBezTo>
                    <a:pt x="4009" y="1"/>
                    <a:pt x="3085" y="475"/>
                    <a:pt x="2382" y="847"/>
                  </a:cubicBezTo>
                  <a:cubicBezTo>
                    <a:pt x="1830" y="1123"/>
                    <a:pt x="1279" y="1574"/>
                    <a:pt x="853" y="2126"/>
                  </a:cubicBezTo>
                  <a:cubicBezTo>
                    <a:pt x="327" y="2802"/>
                    <a:pt x="1" y="3604"/>
                    <a:pt x="126" y="4406"/>
                  </a:cubicBezTo>
                  <a:cubicBezTo>
                    <a:pt x="256" y="5294"/>
                    <a:pt x="1078" y="5770"/>
                    <a:pt x="1930" y="5770"/>
                  </a:cubicBezTo>
                  <a:cubicBezTo>
                    <a:pt x="2064" y="5770"/>
                    <a:pt x="2199" y="5759"/>
                    <a:pt x="2332" y="5735"/>
                  </a:cubicBezTo>
                  <a:cubicBezTo>
                    <a:pt x="3610" y="5534"/>
                    <a:pt x="4637" y="4807"/>
                    <a:pt x="5489" y="3905"/>
                  </a:cubicBezTo>
                  <a:cubicBezTo>
                    <a:pt x="6041" y="3253"/>
                    <a:pt x="7194" y="1925"/>
                    <a:pt x="6642" y="973"/>
                  </a:cubicBezTo>
                  <a:cubicBezTo>
                    <a:pt x="6417" y="572"/>
                    <a:pt x="5840" y="196"/>
                    <a:pt x="5414" y="71"/>
                  </a:cubicBezTo>
                  <a:cubicBezTo>
                    <a:pt x="5239" y="22"/>
                    <a:pt x="5058" y="1"/>
                    <a:pt x="4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3835900" y="4702900"/>
              <a:ext cx="230075" cy="249900"/>
            </a:xfrm>
            <a:custGeom>
              <a:rect b="b" l="l" r="r" t="t"/>
              <a:pathLst>
                <a:path extrusionOk="0" h="9996" w="9203">
                  <a:moveTo>
                    <a:pt x="6411" y="1"/>
                  </a:moveTo>
                  <a:cubicBezTo>
                    <a:pt x="5928" y="1"/>
                    <a:pt x="5444" y="156"/>
                    <a:pt x="5017" y="508"/>
                  </a:cubicBezTo>
                  <a:cubicBezTo>
                    <a:pt x="4114" y="1235"/>
                    <a:pt x="3964" y="2137"/>
                    <a:pt x="3713" y="3214"/>
                  </a:cubicBezTo>
                  <a:cubicBezTo>
                    <a:pt x="3563" y="4192"/>
                    <a:pt x="3388" y="5270"/>
                    <a:pt x="2811" y="6097"/>
                  </a:cubicBezTo>
                  <a:cubicBezTo>
                    <a:pt x="2210" y="6924"/>
                    <a:pt x="1232" y="7425"/>
                    <a:pt x="706" y="8327"/>
                  </a:cubicBezTo>
                  <a:cubicBezTo>
                    <a:pt x="1" y="9533"/>
                    <a:pt x="1319" y="9995"/>
                    <a:pt x="2337" y="9995"/>
                  </a:cubicBezTo>
                  <a:cubicBezTo>
                    <a:pt x="2441" y="9995"/>
                    <a:pt x="2541" y="9991"/>
                    <a:pt x="2636" y="9981"/>
                  </a:cubicBezTo>
                  <a:cubicBezTo>
                    <a:pt x="3839" y="9856"/>
                    <a:pt x="4941" y="8979"/>
                    <a:pt x="5819" y="8227"/>
                  </a:cubicBezTo>
                  <a:cubicBezTo>
                    <a:pt x="7373" y="6924"/>
                    <a:pt x="9202" y="4543"/>
                    <a:pt x="8977" y="2337"/>
                  </a:cubicBezTo>
                  <a:cubicBezTo>
                    <a:pt x="8851" y="1335"/>
                    <a:pt x="8175" y="533"/>
                    <a:pt x="7322" y="182"/>
                  </a:cubicBezTo>
                  <a:cubicBezTo>
                    <a:pt x="7029" y="64"/>
                    <a:pt x="6720" y="1"/>
                    <a:pt x="6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3582225" y="3162950"/>
              <a:ext cx="974350" cy="486525"/>
            </a:xfrm>
            <a:custGeom>
              <a:rect b="b" l="l" r="r" t="t"/>
              <a:pathLst>
                <a:path extrusionOk="0" h="19461" w="38974">
                  <a:moveTo>
                    <a:pt x="38973" y="0"/>
                  </a:moveTo>
                  <a:cubicBezTo>
                    <a:pt x="37444" y="978"/>
                    <a:pt x="35715" y="1554"/>
                    <a:pt x="33961" y="1955"/>
                  </a:cubicBezTo>
                  <a:cubicBezTo>
                    <a:pt x="32206" y="2331"/>
                    <a:pt x="30427" y="2506"/>
                    <a:pt x="28647" y="2607"/>
                  </a:cubicBezTo>
                  <a:cubicBezTo>
                    <a:pt x="27722" y="2658"/>
                    <a:pt x="26794" y="2683"/>
                    <a:pt x="25866" y="2683"/>
                  </a:cubicBezTo>
                  <a:cubicBezTo>
                    <a:pt x="23202" y="2683"/>
                    <a:pt x="20535" y="2477"/>
                    <a:pt x="17896" y="2105"/>
                  </a:cubicBezTo>
                  <a:cubicBezTo>
                    <a:pt x="16116" y="1830"/>
                    <a:pt x="14362" y="1479"/>
                    <a:pt x="12557" y="1228"/>
                  </a:cubicBezTo>
                  <a:cubicBezTo>
                    <a:pt x="11295" y="1053"/>
                    <a:pt x="10033" y="927"/>
                    <a:pt x="8762" y="927"/>
                  </a:cubicBezTo>
                  <a:cubicBezTo>
                    <a:pt x="8216" y="927"/>
                    <a:pt x="7668" y="950"/>
                    <a:pt x="7119" y="1003"/>
                  </a:cubicBezTo>
                  <a:cubicBezTo>
                    <a:pt x="6216" y="1103"/>
                    <a:pt x="5289" y="1278"/>
                    <a:pt x="4437" y="1629"/>
                  </a:cubicBezTo>
                  <a:cubicBezTo>
                    <a:pt x="3585" y="1980"/>
                    <a:pt x="2758" y="2481"/>
                    <a:pt x="2106" y="3133"/>
                  </a:cubicBezTo>
                  <a:cubicBezTo>
                    <a:pt x="778" y="4436"/>
                    <a:pt x="1" y="6291"/>
                    <a:pt x="76" y="8171"/>
                  </a:cubicBezTo>
                  <a:cubicBezTo>
                    <a:pt x="176" y="10050"/>
                    <a:pt x="1103" y="11755"/>
                    <a:pt x="2306" y="13133"/>
                  </a:cubicBezTo>
                  <a:cubicBezTo>
                    <a:pt x="3484" y="14537"/>
                    <a:pt x="4963" y="15664"/>
                    <a:pt x="6542" y="16567"/>
                  </a:cubicBezTo>
                  <a:cubicBezTo>
                    <a:pt x="8121" y="17469"/>
                    <a:pt x="9825" y="18171"/>
                    <a:pt x="11605" y="18547"/>
                  </a:cubicBezTo>
                  <a:cubicBezTo>
                    <a:pt x="13384" y="18897"/>
                    <a:pt x="15189" y="19148"/>
                    <a:pt x="16993" y="19298"/>
                  </a:cubicBezTo>
                  <a:cubicBezTo>
                    <a:pt x="18455" y="19410"/>
                    <a:pt x="19920" y="19460"/>
                    <a:pt x="21385" y="19460"/>
                  </a:cubicBezTo>
                  <a:cubicBezTo>
                    <a:pt x="23537" y="19460"/>
                    <a:pt x="25688" y="19352"/>
                    <a:pt x="27820" y="19173"/>
                  </a:cubicBezTo>
                  <a:cubicBezTo>
                    <a:pt x="28723" y="19098"/>
                    <a:pt x="29625" y="18973"/>
                    <a:pt x="30527" y="18847"/>
                  </a:cubicBezTo>
                  <a:cubicBezTo>
                    <a:pt x="31404" y="18772"/>
                    <a:pt x="32307" y="18647"/>
                    <a:pt x="33209" y="18496"/>
                  </a:cubicBezTo>
                  <a:cubicBezTo>
                    <a:pt x="34988" y="18171"/>
                    <a:pt x="36768" y="17720"/>
                    <a:pt x="38372" y="16892"/>
                  </a:cubicBezTo>
                  <a:lnTo>
                    <a:pt x="38372" y="16892"/>
                  </a:lnTo>
                  <a:cubicBezTo>
                    <a:pt x="36743" y="17669"/>
                    <a:pt x="34938" y="18045"/>
                    <a:pt x="33184" y="18296"/>
                  </a:cubicBezTo>
                  <a:cubicBezTo>
                    <a:pt x="32282" y="18396"/>
                    <a:pt x="31404" y="18471"/>
                    <a:pt x="30477" y="18547"/>
                  </a:cubicBezTo>
                  <a:cubicBezTo>
                    <a:pt x="29600" y="18622"/>
                    <a:pt x="28698" y="18697"/>
                    <a:pt x="27795" y="18772"/>
                  </a:cubicBezTo>
                  <a:cubicBezTo>
                    <a:pt x="25735" y="18945"/>
                    <a:pt x="23666" y="19043"/>
                    <a:pt x="21599" y="19043"/>
                  </a:cubicBezTo>
                  <a:cubicBezTo>
                    <a:pt x="20070" y="19043"/>
                    <a:pt x="18542" y="18990"/>
                    <a:pt x="17018" y="18872"/>
                  </a:cubicBezTo>
                  <a:cubicBezTo>
                    <a:pt x="15239" y="18722"/>
                    <a:pt x="13459" y="18496"/>
                    <a:pt x="11705" y="18146"/>
                  </a:cubicBezTo>
                  <a:cubicBezTo>
                    <a:pt x="9951" y="17795"/>
                    <a:pt x="8296" y="17093"/>
                    <a:pt x="6743" y="16216"/>
                  </a:cubicBezTo>
                  <a:cubicBezTo>
                    <a:pt x="5214" y="15313"/>
                    <a:pt x="3785" y="14211"/>
                    <a:pt x="2607" y="12857"/>
                  </a:cubicBezTo>
                  <a:cubicBezTo>
                    <a:pt x="1454" y="11529"/>
                    <a:pt x="577" y="9900"/>
                    <a:pt x="502" y="8146"/>
                  </a:cubicBezTo>
                  <a:cubicBezTo>
                    <a:pt x="402" y="6391"/>
                    <a:pt x="1154" y="4637"/>
                    <a:pt x="2407" y="3434"/>
                  </a:cubicBezTo>
                  <a:cubicBezTo>
                    <a:pt x="3635" y="2181"/>
                    <a:pt x="5414" y="1579"/>
                    <a:pt x="7169" y="1429"/>
                  </a:cubicBezTo>
                  <a:cubicBezTo>
                    <a:pt x="7708" y="1367"/>
                    <a:pt x="8253" y="1341"/>
                    <a:pt x="8800" y="1341"/>
                  </a:cubicBezTo>
                  <a:cubicBezTo>
                    <a:pt x="10031" y="1341"/>
                    <a:pt x="11275" y="1473"/>
                    <a:pt x="12507" y="1629"/>
                  </a:cubicBezTo>
                  <a:cubicBezTo>
                    <a:pt x="14286" y="1880"/>
                    <a:pt x="16041" y="2231"/>
                    <a:pt x="17820" y="2506"/>
                  </a:cubicBezTo>
                  <a:cubicBezTo>
                    <a:pt x="20424" y="2889"/>
                    <a:pt x="23054" y="3099"/>
                    <a:pt x="25692" y="3099"/>
                  </a:cubicBezTo>
                  <a:cubicBezTo>
                    <a:pt x="26685" y="3099"/>
                    <a:pt x="27679" y="3069"/>
                    <a:pt x="28673" y="3008"/>
                  </a:cubicBezTo>
                  <a:cubicBezTo>
                    <a:pt x="30477" y="2882"/>
                    <a:pt x="32256" y="2607"/>
                    <a:pt x="34011" y="2156"/>
                  </a:cubicBezTo>
                  <a:cubicBezTo>
                    <a:pt x="35765" y="1679"/>
                    <a:pt x="37495" y="1028"/>
                    <a:pt x="38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40"/>
            <p:cNvSpPr/>
            <p:nvPr/>
          </p:nvSpPr>
          <p:spPr>
            <a:xfrm>
              <a:off x="3517200" y="3343400"/>
              <a:ext cx="137725" cy="56325"/>
            </a:xfrm>
            <a:custGeom>
              <a:rect b="b" l="l" r="r" t="t"/>
              <a:pathLst>
                <a:path extrusionOk="0" h="2253" w="5509">
                  <a:moveTo>
                    <a:pt x="1304" y="0"/>
                  </a:moveTo>
                  <a:cubicBezTo>
                    <a:pt x="454" y="0"/>
                    <a:pt x="0" y="937"/>
                    <a:pt x="597" y="1579"/>
                  </a:cubicBezTo>
                  <a:cubicBezTo>
                    <a:pt x="948" y="2005"/>
                    <a:pt x="2009" y="2253"/>
                    <a:pt x="2793" y="2253"/>
                  </a:cubicBezTo>
                  <a:cubicBezTo>
                    <a:pt x="3071" y="2253"/>
                    <a:pt x="3315" y="2221"/>
                    <a:pt x="3479" y="2156"/>
                  </a:cubicBezTo>
                  <a:cubicBezTo>
                    <a:pt x="5509" y="1504"/>
                    <a:pt x="4005" y="577"/>
                    <a:pt x="2978" y="276"/>
                  </a:cubicBezTo>
                  <a:lnTo>
                    <a:pt x="1549" y="25"/>
                  </a:lnTo>
                  <a:cubicBezTo>
                    <a:pt x="1464" y="8"/>
                    <a:pt x="1382" y="0"/>
                    <a:pt x="13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40"/>
            <p:cNvSpPr/>
            <p:nvPr/>
          </p:nvSpPr>
          <p:spPr>
            <a:xfrm>
              <a:off x="3533975" y="3250900"/>
              <a:ext cx="114075" cy="69125"/>
            </a:xfrm>
            <a:custGeom>
              <a:rect b="b" l="l" r="r" t="t"/>
              <a:pathLst>
                <a:path extrusionOk="0" h="2765" w="4563">
                  <a:moveTo>
                    <a:pt x="1153" y="0"/>
                  </a:moveTo>
                  <a:cubicBezTo>
                    <a:pt x="697" y="0"/>
                    <a:pt x="293" y="210"/>
                    <a:pt x="176" y="793"/>
                  </a:cubicBezTo>
                  <a:cubicBezTo>
                    <a:pt x="1" y="1896"/>
                    <a:pt x="1179" y="2171"/>
                    <a:pt x="2006" y="2472"/>
                  </a:cubicBezTo>
                  <a:cubicBezTo>
                    <a:pt x="2334" y="2577"/>
                    <a:pt x="2971" y="2765"/>
                    <a:pt x="3529" y="2765"/>
                  </a:cubicBezTo>
                  <a:cubicBezTo>
                    <a:pt x="4037" y="2765"/>
                    <a:pt x="4479" y="2610"/>
                    <a:pt x="4562" y="2096"/>
                  </a:cubicBezTo>
                  <a:cubicBezTo>
                    <a:pt x="4562" y="1745"/>
                    <a:pt x="4111" y="1244"/>
                    <a:pt x="3835" y="1069"/>
                  </a:cubicBezTo>
                  <a:lnTo>
                    <a:pt x="2131" y="267"/>
                  </a:lnTo>
                  <a:cubicBezTo>
                    <a:pt x="1837" y="109"/>
                    <a:pt x="1482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40"/>
            <p:cNvSpPr/>
            <p:nvPr/>
          </p:nvSpPr>
          <p:spPr>
            <a:xfrm>
              <a:off x="3577725" y="3166600"/>
              <a:ext cx="117350" cy="76900"/>
            </a:xfrm>
            <a:custGeom>
              <a:rect b="b" l="l" r="r" t="t"/>
              <a:pathLst>
                <a:path extrusionOk="0" h="3076" w="4694">
                  <a:moveTo>
                    <a:pt x="1854" y="1"/>
                  </a:moveTo>
                  <a:cubicBezTo>
                    <a:pt x="1311" y="1"/>
                    <a:pt x="0" y="431"/>
                    <a:pt x="832" y="907"/>
                  </a:cubicBezTo>
                  <a:lnTo>
                    <a:pt x="2111" y="2335"/>
                  </a:lnTo>
                  <a:cubicBezTo>
                    <a:pt x="2367" y="2837"/>
                    <a:pt x="2874" y="3076"/>
                    <a:pt x="3355" y="3076"/>
                  </a:cubicBezTo>
                  <a:cubicBezTo>
                    <a:pt x="4052" y="3076"/>
                    <a:pt x="4693" y="2577"/>
                    <a:pt x="4441" y="1659"/>
                  </a:cubicBezTo>
                  <a:cubicBezTo>
                    <a:pt x="4241" y="932"/>
                    <a:pt x="2687" y="105"/>
                    <a:pt x="1935" y="4"/>
                  </a:cubicBezTo>
                  <a:cubicBezTo>
                    <a:pt x="1911" y="2"/>
                    <a:pt x="1884" y="1"/>
                    <a:pt x="1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40"/>
            <p:cNvSpPr/>
            <p:nvPr/>
          </p:nvSpPr>
          <p:spPr>
            <a:xfrm>
              <a:off x="3527100" y="3162950"/>
              <a:ext cx="1029475" cy="481200"/>
            </a:xfrm>
            <a:custGeom>
              <a:rect b="b" l="l" r="r" t="t"/>
              <a:pathLst>
                <a:path extrusionOk="0" h="19248" w="41179">
                  <a:moveTo>
                    <a:pt x="41178" y="0"/>
                  </a:moveTo>
                  <a:lnTo>
                    <a:pt x="41178" y="0"/>
                  </a:lnTo>
                  <a:cubicBezTo>
                    <a:pt x="37911" y="2217"/>
                    <a:pt x="32794" y="2895"/>
                    <a:pt x="28011" y="2895"/>
                  </a:cubicBezTo>
                  <a:cubicBezTo>
                    <a:pt x="25493" y="2895"/>
                    <a:pt x="23067" y="2707"/>
                    <a:pt x="21053" y="2456"/>
                  </a:cubicBezTo>
                  <a:cubicBezTo>
                    <a:pt x="18043" y="2069"/>
                    <a:pt x="14294" y="1129"/>
                    <a:pt x="10911" y="1129"/>
                  </a:cubicBezTo>
                  <a:cubicBezTo>
                    <a:pt x="7731" y="1129"/>
                    <a:pt x="4874" y="1960"/>
                    <a:pt x="3258" y="4862"/>
                  </a:cubicBezTo>
                  <a:cubicBezTo>
                    <a:pt x="0" y="11053"/>
                    <a:pt x="7770" y="16968"/>
                    <a:pt x="13534" y="18271"/>
                  </a:cubicBezTo>
                  <a:cubicBezTo>
                    <a:pt x="16804" y="18972"/>
                    <a:pt x="20297" y="19248"/>
                    <a:pt x="23774" y="19248"/>
                  </a:cubicBezTo>
                  <a:cubicBezTo>
                    <a:pt x="26880" y="19248"/>
                    <a:pt x="29974" y="19028"/>
                    <a:pt x="32883" y="18697"/>
                  </a:cubicBezTo>
                  <a:cubicBezTo>
                    <a:pt x="35439" y="18471"/>
                    <a:pt x="38396" y="17995"/>
                    <a:pt x="40577" y="16892"/>
                  </a:cubicBezTo>
                  <a:lnTo>
                    <a:pt x="41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2" name="Google Shape;1752;p40"/>
          <p:cNvGrpSpPr/>
          <p:nvPr/>
        </p:nvGrpSpPr>
        <p:grpSpPr>
          <a:xfrm>
            <a:off x="1158938" y="4195600"/>
            <a:ext cx="965575" cy="2829000"/>
            <a:chOff x="149913" y="3398800"/>
            <a:chExt cx="965575" cy="2829000"/>
          </a:xfrm>
        </p:grpSpPr>
        <p:sp>
          <p:nvSpPr>
            <p:cNvPr id="1753" name="Google Shape;1753;p40"/>
            <p:cNvSpPr/>
            <p:nvPr/>
          </p:nvSpPr>
          <p:spPr>
            <a:xfrm>
              <a:off x="149913" y="3471475"/>
              <a:ext cx="163575" cy="128450"/>
            </a:xfrm>
            <a:custGeom>
              <a:rect b="b" l="l" r="r" t="t"/>
              <a:pathLst>
                <a:path extrusionOk="0" h="5138" w="6543">
                  <a:moveTo>
                    <a:pt x="117" y="0"/>
                  </a:moveTo>
                  <a:cubicBezTo>
                    <a:pt x="77" y="0"/>
                    <a:pt x="38" y="1"/>
                    <a:pt x="1" y="1"/>
                  </a:cubicBezTo>
                  <a:cubicBezTo>
                    <a:pt x="1" y="1"/>
                    <a:pt x="1558" y="5137"/>
                    <a:pt x="6015" y="5137"/>
                  </a:cubicBezTo>
                  <a:cubicBezTo>
                    <a:pt x="6186" y="5137"/>
                    <a:pt x="6362" y="5130"/>
                    <a:pt x="6542" y="5114"/>
                  </a:cubicBezTo>
                  <a:cubicBezTo>
                    <a:pt x="5057" y="465"/>
                    <a:pt x="1493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54" name="Google Shape;1754;p40"/>
            <p:cNvGrpSpPr/>
            <p:nvPr/>
          </p:nvGrpSpPr>
          <p:grpSpPr>
            <a:xfrm>
              <a:off x="304688" y="3398800"/>
              <a:ext cx="810800" cy="2829000"/>
              <a:chOff x="304688" y="3398800"/>
              <a:chExt cx="810800" cy="2829000"/>
            </a:xfrm>
          </p:grpSpPr>
          <p:sp>
            <p:nvSpPr>
              <p:cNvPr id="1755" name="Google Shape;1755;p40"/>
              <p:cNvSpPr/>
              <p:nvPr/>
            </p:nvSpPr>
            <p:spPr>
              <a:xfrm>
                <a:off x="442538" y="3757200"/>
                <a:ext cx="159800" cy="205550"/>
              </a:xfrm>
              <a:custGeom>
                <a:rect b="b" l="l" r="r" t="t"/>
                <a:pathLst>
                  <a:path extrusionOk="0" h="8222" w="6392">
                    <a:moveTo>
                      <a:pt x="5614" y="1"/>
                    </a:moveTo>
                    <a:cubicBezTo>
                      <a:pt x="5614" y="1"/>
                      <a:pt x="0" y="3084"/>
                      <a:pt x="1579" y="8221"/>
                    </a:cubicBezTo>
                    <a:cubicBezTo>
                      <a:pt x="6391" y="5490"/>
                      <a:pt x="5915" y="1354"/>
                      <a:pt x="56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6" name="Google Shape;1756;p40"/>
              <p:cNvSpPr/>
              <p:nvPr/>
            </p:nvSpPr>
            <p:spPr>
              <a:xfrm>
                <a:off x="371738" y="3902525"/>
                <a:ext cx="743750" cy="2325275"/>
              </a:xfrm>
              <a:custGeom>
                <a:rect b="b" l="l" r="r" t="t"/>
                <a:pathLst>
                  <a:path extrusionOk="0" h="93011" w="29750">
                    <a:moveTo>
                      <a:pt x="16218" y="1"/>
                    </a:moveTo>
                    <a:cubicBezTo>
                      <a:pt x="15120" y="1"/>
                      <a:pt x="8192" y="213"/>
                      <a:pt x="5288" y="5466"/>
                    </a:cubicBezTo>
                    <a:lnTo>
                      <a:pt x="4587" y="2885"/>
                    </a:lnTo>
                    <a:lnTo>
                      <a:pt x="2080" y="3286"/>
                    </a:lnTo>
                    <a:lnTo>
                      <a:pt x="0" y="3637"/>
                    </a:lnTo>
                    <a:lnTo>
                      <a:pt x="10827" y="77196"/>
                    </a:lnTo>
                    <a:lnTo>
                      <a:pt x="17870" y="83111"/>
                    </a:lnTo>
                    <a:lnTo>
                      <a:pt x="29750" y="93010"/>
                    </a:lnTo>
                    <a:lnTo>
                      <a:pt x="18446" y="52559"/>
                    </a:lnTo>
                    <a:cubicBezTo>
                      <a:pt x="23233" y="48950"/>
                      <a:pt x="23835" y="43862"/>
                      <a:pt x="23885" y="41807"/>
                    </a:cubicBezTo>
                    <a:lnTo>
                      <a:pt x="23885" y="41807"/>
                    </a:lnTo>
                    <a:cubicBezTo>
                      <a:pt x="23885" y="41807"/>
                      <a:pt x="19850" y="42885"/>
                      <a:pt x="16567" y="45792"/>
                    </a:cubicBezTo>
                    <a:lnTo>
                      <a:pt x="5965" y="7847"/>
                    </a:lnTo>
                    <a:cubicBezTo>
                      <a:pt x="13359" y="7271"/>
                      <a:pt x="15714" y="1957"/>
                      <a:pt x="16366" y="2"/>
                    </a:cubicBezTo>
                    <a:cubicBezTo>
                      <a:pt x="16366" y="2"/>
                      <a:pt x="16315" y="1"/>
                      <a:pt x="16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7" name="Google Shape;1757;p40"/>
              <p:cNvSpPr/>
              <p:nvPr/>
            </p:nvSpPr>
            <p:spPr>
              <a:xfrm>
                <a:off x="304688" y="3398800"/>
                <a:ext cx="171075" cy="557675"/>
              </a:xfrm>
              <a:custGeom>
                <a:rect b="b" l="l" r="r" t="t"/>
                <a:pathLst>
                  <a:path extrusionOk="0" h="22307" w="6843">
                    <a:moveTo>
                      <a:pt x="2055" y="1"/>
                    </a:moveTo>
                    <a:lnTo>
                      <a:pt x="226" y="502"/>
                    </a:lnTo>
                    <a:lnTo>
                      <a:pt x="0" y="552"/>
                    </a:lnTo>
                    <a:lnTo>
                      <a:pt x="2532" y="22307"/>
                    </a:lnTo>
                    <a:lnTo>
                      <a:pt x="4487" y="22081"/>
                    </a:lnTo>
                    <a:lnTo>
                      <a:pt x="6842" y="21831"/>
                    </a:lnTo>
                    <a:lnTo>
                      <a:pt x="20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58" name="Google Shape;1758;p40"/>
          <p:cNvSpPr txBox="1"/>
          <p:nvPr>
            <p:ph type="title"/>
          </p:nvPr>
        </p:nvSpPr>
        <p:spPr>
          <a:xfrm>
            <a:off x="1040075" y="467338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Noto Sans TC"/>
                <a:ea typeface="Noto Sans TC"/>
                <a:cs typeface="Noto Sans TC"/>
                <a:sym typeface="Noto Sans TC"/>
              </a:rPr>
              <a:t>內地中央政府分兩年共送了四隻熊貓</a:t>
            </a:r>
            <a:endParaRPr b="1"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1759" name="Google Shape;1759;p40"/>
          <p:cNvSpPr txBox="1"/>
          <p:nvPr>
            <p:ph idx="1" type="body"/>
          </p:nvPr>
        </p:nvSpPr>
        <p:spPr>
          <a:xfrm>
            <a:off x="1600463" y="1152450"/>
            <a:ext cx="5683500" cy="21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●"/>
            </a:pPr>
            <a:r>
              <a:rPr b="1" lang="en" sz="28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1999年：</a:t>
            </a:r>
            <a:r>
              <a:rPr b="1" lang="en" sz="2800" u="sng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安安</a:t>
            </a:r>
            <a:r>
              <a:rPr b="1" lang="en" sz="28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、</a:t>
            </a:r>
            <a:r>
              <a:rPr b="1" lang="en" sz="2800" u="sng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佳佳</a:t>
            </a:r>
            <a:r>
              <a:rPr b="1" lang="en" sz="28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，為慶祝香港的回歸兩周年</a:t>
            </a:r>
            <a:endParaRPr b="1" sz="2800">
              <a:solidFill>
                <a:schemeClr val="accent4"/>
              </a:solidFill>
              <a:highlight>
                <a:srgbClr val="FFFF00"/>
              </a:highlight>
              <a:latin typeface="Noto Sans TC"/>
              <a:ea typeface="Noto Sans TC"/>
              <a:cs typeface="Noto Sans TC"/>
              <a:sym typeface="Noto Sans TC"/>
            </a:endParaRPr>
          </a:p>
          <a:p>
            <a:pPr indent="-406400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●"/>
            </a:pPr>
            <a:r>
              <a:rPr b="1" lang="en" sz="28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2007年：</a:t>
            </a:r>
            <a:r>
              <a:rPr b="1" lang="en" sz="2800" u="sng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盈盈</a:t>
            </a:r>
            <a:r>
              <a:rPr b="1" lang="en" sz="28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、</a:t>
            </a:r>
            <a:r>
              <a:rPr b="1" lang="en" sz="2800" u="sng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樂樂</a:t>
            </a:r>
            <a:r>
              <a:rPr b="1" lang="en" sz="28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，為</a:t>
            </a:r>
            <a:r>
              <a:rPr b="1" lang="en" sz="28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慶祝</a:t>
            </a:r>
            <a:r>
              <a:rPr b="1" lang="en" sz="28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香港回歸十周年的「禮物」</a:t>
            </a:r>
            <a:endParaRPr b="1" sz="28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0" lvl="0" marL="0" rtl="0" algn="l">
              <a:lnSpc>
                <a:spcPct val="166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350">
              <a:solidFill>
                <a:schemeClr val="accent4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760" name="Google Shape;1760;p40"/>
          <p:cNvGrpSpPr/>
          <p:nvPr/>
        </p:nvGrpSpPr>
        <p:grpSpPr>
          <a:xfrm>
            <a:off x="-390100" y="1862475"/>
            <a:ext cx="1136000" cy="2851525"/>
            <a:chOff x="-408987" y="1874375"/>
            <a:chExt cx="1136000" cy="2851525"/>
          </a:xfrm>
        </p:grpSpPr>
        <p:sp>
          <p:nvSpPr>
            <p:cNvPr id="1761" name="Google Shape;1761;p40"/>
            <p:cNvSpPr/>
            <p:nvPr/>
          </p:nvSpPr>
          <p:spPr>
            <a:xfrm>
              <a:off x="441288" y="2345425"/>
              <a:ext cx="194250" cy="121950"/>
            </a:xfrm>
            <a:custGeom>
              <a:rect b="b" l="l" r="r" t="t"/>
              <a:pathLst>
                <a:path extrusionOk="0" h="4878" w="7770">
                  <a:moveTo>
                    <a:pt x="7518" y="0"/>
                  </a:moveTo>
                  <a:cubicBezTo>
                    <a:pt x="6318" y="0"/>
                    <a:pt x="1193" y="273"/>
                    <a:pt x="0" y="4868"/>
                  </a:cubicBezTo>
                  <a:cubicBezTo>
                    <a:pt x="160" y="4874"/>
                    <a:pt x="316" y="4877"/>
                    <a:pt x="470" y="4877"/>
                  </a:cubicBezTo>
                  <a:cubicBezTo>
                    <a:pt x="5616" y="4877"/>
                    <a:pt x="7307" y="1295"/>
                    <a:pt x="7770" y="5"/>
                  </a:cubicBezTo>
                  <a:cubicBezTo>
                    <a:pt x="7770" y="5"/>
                    <a:pt x="7679" y="0"/>
                    <a:pt x="7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40"/>
            <p:cNvSpPr/>
            <p:nvPr/>
          </p:nvSpPr>
          <p:spPr>
            <a:xfrm>
              <a:off x="380513" y="1874375"/>
              <a:ext cx="139725" cy="195500"/>
            </a:xfrm>
            <a:custGeom>
              <a:rect b="b" l="l" r="r" t="t"/>
              <a:pathLst>
                <a:path extrusionOk="0" h="7820" w="5589">
                  <a:moveTo>
                    <a:pt x="1504" y="0"/>
                  </a:moveTo>
                  <a:cubicBezTo>
                    <a:pt x="1504" y="0"/>
                    <a:pt x="0" y="5614"/>
                    <a:pt x="4361" y="7820"/>
                  </a:cubicBezTo>
                  <a:cubicBezTo>
                    <a:pt x="5589" y="2958"/>
                    <a:pt x="2606" y="677"/>
                    <a:pt x="1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40"/>
            <p:cNvSpPr/>
            <p:nvPr/>
          </p:nvSpPr>
          <p:spPr>
            <a:xfrm>
              <a:off x="-408987" y="2435150"/>
              <a:ext cx="1136000" cy="2290750"/>
            </a:xfrm>
            <a:custGeom>
              <a:rect b="b" l="l" r="r" t="t"/>
              <a:pathLst>
                <a:path extrusionOk="0" h="91630" w="45440">
                  <a:moveTo>
                    <a:pt x="29600" y="0"/>
                  </a:moveTo>
                  <a:lnTo>
                    <a:pt x="1" y="68221"/>
                  </a:lnTo>
                  <a:lnTo>
                    <a:pt x="2908" y="76943"/>
                  </a:lnTo>
                  <a:lnTo>
                    <a:pt x="7745" y="91630"/>
                  </a:lnTo>
                  <a:lnTo>
                    <a:pt x="19500" y="51304"/>
                  </a:lnTo>
                  <a:cubicBezTo>
                    <a:pt x="25440" y="50753"/>
                    <a:pt x="28648" y="46742"/>
                    <a:pt x="29775" y="45013"/>
                  </a:cubicBezTo>
                  <a:cubicBezTo>
                    <a:pt x="29775" y="45013"/>
                    <a:pt x="27462" y="44315"/>
                    <a:pt x="24443" y="44315"/>
                  </a:cubicBezTo>
                  <a:cubicBezTo>
                    <a:pt x="23499" y="44315"/>
                    <a:pt x="22487" y="44383"/>
                    <a:pt x="21455" y="44562"/>
                  </a:cubicBezTo>
                  <a:lnTo>
                    <a:pt x="32457" y="6742"/>
                  </a:lnTo>
                  <a:cubicBezTo>
                    <a:pt x="34576" y="7838"/>
                    <a:pt x="36511" y="8242"/>
                    <a:pt x="38214" y="8242"/>
                  </a:cubicBezTo>
                  <a:cubicBezTo>
                    <a:pt x="41808" y="8242"/>
                    <a:pt x="44368" y="6441"/>
                    <a:pt x="45440" y="5539"/>
                  </a:cubicBezTo>
                  <a:cubicBezTo>
                    <a:pt x="45440" y="5539"/>
                    <a:pt x="41891" y="3178"/>
                    <a:pt x="37754" y="3178"/>
                  </a:cubicBezTo>
                  <a:cubicBezTo>
                    <a:pt x="36252" y="3178"/>
                    <a:pt x="34674" y="3489"/>
                    <a:pt x="33159" y="4336"/>
                  </a:cubicBezTo>
                  <a:lnTo>
                    <a:pt x="33911" y="1780"/>
                  </a:lnTo>
                  <a:lnTo>
                    <a:pt x="31555" y="802"/>
                  </a:lnTo>
                  <a:lnTo>
                    <a:pt x="296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40"/>
            <p:cNvSpPr/>
            <p:nvPr/>
          </p:nvSpPr>
          <p:spPr>
            <a:xfrm>
              <a:off x="347913" y="1906325"/>
              <a:ext cx="283875" cy="542000"/>
            </a:xfrm>
            <a:custGeom>
              <a:rect b="b" l="l" r="r" t="t"/>
              <a:pathLst>
                <a:path extrusionOk="0" h="21680" w="11355">
                  <a:moveTo>
                    <a:pt x="9299" y="0"/>
                  </a:moveTo>
                  <a:lnTo>
                    <a:pt x="1" y="19825"/>
                  </a:lnTo>
                  <a:lnTo>
                    <a:pt x="1780" y="20652"/>
                  </a:lnTo>
                  <a:lnTo>
                    <a:pt x="3910" y="21680"/>
                  </a:lnTo>
                  <a:lnTo>
                    <a:pt x="11354" y="602"/>
                  </a:lnTo>
                  <a:lnTo>
                    <a:pt x="9525" y="76"/>
                  </a:lnTo>
                  <a:lnTo>
                    <a:pt x="9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5" name="Google Shape;1765;p40"/>
          <p:cNvGrpSpPr/>
          <p:nvPr/>
        </p:nvGrpSpPr>
        <p:grpSpPr>
          <a:xfrm>
            <a:off x="2953788" y="4500213"/>
            <a:ext cx="955550" cy="2793900"/>
            <a:chOff x="2578513" y="2912388"/>
            <a:chExt cx="955550" cy="2793900"/>
          </a:xfrm>
        </p:grpSpPr>
        <p:sp>
          <p:nvSpPr>
            <p:cNvPr id="1766" name="Google Shape;1766;p40"/>
            <p:cNvSpPr/>
            <p:nvPr/>
          </p:nvSpPr>
          <p:spPr>
            <a:xfrm>
              <a:off x="3250213" y="3345988"/>
              <a:ext cx="176075" cy="133475"/>
            </a:xfrm>
            <a:custGeom>
              <a:rect b="b" l="l" r="r" t="t"/>
              <a:pathLst>
                <a:path extrusionOk="0" h="5339" w="7043">
                  <a:moveTo>
                    <a:pt x="7043" y="0"/>
                  </a:moveTo>
                  <a:cubicBezTo>
                    <a:pt x="7042" y="0"/>
                    <a:pt x="852" y="226"/>
                    <a:pt x="0" y="5339"/>
                  </a:cubicBezTo>
                  <a:cubicBezTo>
                    <a:pt x="5338" y="5063"/>
                    <a:pt x="6717" y="1304"/>
                    <a:pt x="70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40"/>
            <p:cNvSpPr/>
            <p:nvPr/>
          </p:nvSpPr>
          <p:spPr>
            <a:xfrm>
              <a:off x="3153088" y="2912388"/>
              <a:ext cx="128475" cy="181100"/>
            </a:xfrm>
            <a:custGeom>
              <a:rect b="b" l="l" r="r" t="t"/>
              <a:pathLst>
                <a:path extrusionOk="0" h="7244" w="5139">
                  <a:moveTo>
                    <a:pt x="953" y="1"/>
                  </a:moveTo>
                  <a:cubicBezTo>
                    <a:pt x="953" y="1"/>
                    <a:pt x="0" y="5515"/>
                    <a:pt x="4361" y="7244"/>
                  </a:cubicBezTo>
                  <a:cubicBezTo>
                    <a:pt x="5138" y="2457"/>
                    <a:pt x="2055" y="527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40"/>
            <p:cNvSpPr/>
            <p:nvPr/>
          </p:nvSpPr>
          <p:spPr>
            <a:xfrm>
              <a:off x="2578513" y="3458138"/>
              <a:ext cx="955550" cy="2248150"/>
            </a:xfrm>
            <a:custGeom>
              <a:rect b="b" l="l" r="r" t="t"/>
              <a:pathLst>
                <a:path extrusionOk="0" h="89926" w="38222">
                  <a:moveTo>
                    <a:pt x="22532" y="1"/>
                  </a:moveTo>
                  <a:lnTo>
                    <a:pt x="1" y="68096"/>
                  </a:lnTo>
                  <a:lnTo>
                    <a:pt x="3535" y="76242"/>
                  </a:lnTo>
                  <a:lnTo>
                    <a:pt x="9474" y="89926"/>
                  </a:lnTo>
                  <a:lnTo>
                    <a:pt x="17244" y="50176"/>
                  </a:lnTo>
                  <a:cubicBezTo>
                    <a:pt x="22933" y="49124"/>
                    <a:pt x="25640" y="44988"/>
                    <a:pt x="26592" y="43259"/>
                  </a:cubicBezTo>
                  <a:cubicBezTo>
                    <a:pt x="26592" y="43259"/>
                    <a:pt x="25176" y="42961"/>
                    <a:pt x="23155" y="42961"/>
                  </a:cubicBezTo>
                  <a:cubicBezTo>
                    <a:pt x="21807" y="42961"/>
                    <a:pt x="20191" y="43093"/>
                    <a:pt x="18547" y="43535"/>
                  </a:cubicBezTo>
                  <a:lnTo>
                    <a:pt x="25865" y="6216"/>
                  </a:lnTo>
                  <a:cubicBezTo>
                    <a:pt x="27604" y="6934"/>
                    <a:pt x="29184" y="7215"/>
                    <a:pt x="30596" y="7215"/>
                  </a:cubicBezTo>
                  <a:cubicBezTo>
                    <a:pt x="34558" y="7215"/>
                    <a:pt x="37187" y="4995"/>
                    <a:pt x="38221" y="3960"/>
                  </a:cubicBezTo>
                  <a:cubicBezTo>
                    <a:pt x="38221" y="3960"/>
                    <a:pt x="35181" y="2315"/>
                    <a:pt x="31610" y="2315"/>
                  </a:cubicBezTo>
                  <a:cubicBezTo>
                    <a:pt x="29875" y="2315"/>
                    <a:pt x="28014" y="2704"/>
                    <a:pt x="26317" y="3860"/>
                  </a:cubicBezTo>
                  <a:lnTo>
                    <a:pt x="26317" y="3860"/>
                  </a:lnTo>
                  <a:lnTo>
                    <a:pt x="26818" y="1354"/>
                  </a:lnTo>
                  <a:lnTo>
                    <a:pt x="24487" y="602"/>
                  </a:lnTo>
                  <a:lnTo>
                    <a:pt x="225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40"/>
            <p:cNvSpPr/>
            <p:nvPr/>
          </p:nvSpPr>
          <p:spPr>
            <a:xfrm>
              <a:off x="3154963" y="2928688"/>
              <a:ext cx="231225" cy="532600"/>
            </a:xfrm>
            <a:custGeom>
              <a:rect b="b" l="l" r="r" t="t"/>
              <a:pathLst>
                <a:path extrusionOk="0" h="21304" w="9249">
                  <a:moveTo>
                    <a:pt x="7219" y="0"/>
                  </a:moveTo>
                  <a:lnTo>
                    <a:pt x="0" y="19850"/>
                  </a:lnTo>
                  <a:lnTo>
                    <a:pt x="1780" y="20502"/>
                  </a:lnTo>
                  <a:lnTo>
                    <a:pt x="3910" y="21304"/>
                  </a:lnTo>
                  <a:lnTo>
                    <a:pt x="9249" y="401"/>
                  </a:lnTo>
                  <a:lnTo>
                    <a:pt x="7444" y="51"/>
                  </a:lnTo>
                  <a:lnTo>
                    <a:pt x="72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0" name="Google Shape;1770;p40"/>
          <p:cNvGrpSpPr/>
          <p:nvPr/>
        </p:nvGrpSpPr>
        <p:grpSpPr>
          <a:xfrm>
            <a:off x="1935538" y="4416963"/>
            <a:ext cx="753175" cy="1877850"/>
            <a:chOff x="1086013" y="2463350"/>
            <a:chExt cx="753175" cy="1877850"/>
          </a:xfrm>
        </p:grpSpPr>
        <p:sp>
          <p:nvSpPr>
            <p:cNvPr id="1771" name="Google Shape;1771;p40"/>
            <p:cNvSpPr/>
            <p:nvPr/>
          </p:nvSpPr>
          <p:spPr>
            <a:xfrm>
              <a:off x="1388013" y="2700825"/>
              <a:ext cx="106550" cy="137225"/>
            </a:xfrm>
            <a:custGeom>
              <a:rect b="b" l="l" r="r" t="t"/>
              <a:pathLst>
                <a:path extrusionOk="0" h="5489" w="4262">
                  <a:moveTo>
                    <a:pt x="3735" y="0"/>
                  </a:moveTo>
                  <a:cubicBezTo>
                    <a:pt x="3735" y="0"/>
                    <a:pt x="1" y="2055"/>
                    <a:pt x="1079" y="5489"/>
                  </a:cubicBezTo>
                  <a:cubicBezTo>
                    <a:pt x="4262" y="3659"/>
                    <a:pt x="3936" y="927"/>
                    <a:pt x="3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40"/>
            <p:cNvSpPr/>
            <p:nvPr/>
          </p:nvSpPr>
          <p:spPr>
            <a:xfrm>
              <a:off x="1193788" y="2512175"/>
              <a:ext cx="108425" cy="85100"/>
            </a:xfrm>
            <a:custGeom>
              <a:rect b="b" l="l" r="r" t="t"/>
              <a:pathLst>
                <a:path extrusionOk="0" h="3404" w="4337">
                  <a:moveTo>
                    <a:pt x="113" y="0"/>
                  </a:moveTo>
                  <a:cubicBezTo>
                    <a:pt x="73" y="0"/>
                    <a:pt x="35" y="1"/>
                    <a:pt x="0" y="2"/>
                  </a:cubicBezTo>
                  <a:cubicBezTo>
                    <a:pt x="0" y="2"/>
                    <a:pt x="1042" y="3403"/>
                    <a:pt x="3968" y="3403"/>
                  </a:cubicBezTo>
                  <a:cubicBezTo>
                    <a:pt x="4088" y="3403"/>
                    <a:pt x="4211" y="3397"/>
                    <a:pt x="4336" y="3386"/>
                  </a:cubicBezTo>
                  <a:cubicBezTo>
                    <a:pt x="3375" y="333"/>
                    <a:pt x="1053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40"/>
            <p:cNvSpPr/>
            <p:nvPr/>
          </p:nvSpPr>
          <p:spPr>
            <a:xfrm>
              <a:off x="1158063" y="3318600"/>
              <a:ext cx="172975" cy="148050"/>
            </a:xfrm>
            <a:custGeom>
              <a:rect b="b" l="l" r="r" t="t"/>
              <a:pathLst>
                <a:path extrusionOk="0" h="5922" w="6919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23" y="5922"/>
                    <a:pt x="6633" y="5922"/>
                  </a:cubicBezTo>
                  <a:cubicBezTo>
                    <a:pt x="6727" y="5922"/>
                    <a:pt x="6822" y="5920"/>
                    <a:pt x="6918" y="5916"/>
                  </a:cubicBezTo>
                  <a:cubicBezTo>
                    <a:pt x="5465" y="602"/>
                    <a:pt x="1404" y="5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40"/>
            <p:cNvSpPr/>
            <p:nvPr/>
          </p:nvSpPr>
          <p:spPr>
            <a:xfrm>
              <a:off x="1086013" y="3788550"/>
              <a:ext cx="263825" cy="226475"/>
            </a:xfrm>
            <a:custGeom>
              <a:rect b="b" l="l" r="r" t="t"/>
              <a:pathLst>
                <a:path extrusionOk="0" h="9059" w="10553">
                  <a:moveTo>
                    <a:pt x="1" y="0"/>
                  </a:moveTo>
                  <a:cubicBezTo>
                    <a:pt x="1" y="0"/>
                    <a:pt x="2314" y="9059"/>
                    <a:pt x="10081" y="9059"/>
                  </a:cubicBezTo>
                  <a:cubicBezTo>
                    <a:pt x="10236" y="9059"/>
                    <a:pt x="10393" y="9055"/>
                    <a:pt x="10552" y="9048"/>
                  </a:cubicBezTo>
                  <a:cubicBezTo>
                    <a:pt x="8372" y="952"/>
                    <a:pt x="2131" y="7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40"/>
            <p:cNvSpPr/>
            <p:nvPr/>
          </p:nvSpPr>
          <p:spPr>
            <a:xfrm>
              <a:off x="1182513" y="3503950"/>
              <a:ext cx="148525" cy="52325"/>
            </a:xfrm>
            <a:custGeom>
              <a:rect b="b" l="l" r="r" t="t"/>
              <a:pathLst>
                <a:path extrusionOk="0" h="2093" w="5941">
                  <a:moveTo>
                    <a:pt x="3158" y="1"/>
                  </a:moveTo>
                  <a:cubicBezTo>
                    <a:pt x="1540" y="1"/>
                    <a:pt x="435" y="866"/>
                    <a:pt x="0" y="1284"/>
                  </a:cubicBezTo>
                  <a:cubicBezTo>
                    <a:pt x="0" y="1284"/>
                    <a:pt x="1378" y="2093"/>
                    <a:pt x="2986" y="2093"/>
                  </a:cubicBezTo>
                  <a:cubicBezTo>
                    <a:pt x="3972" y="2093"/>
                    <a:pt x="5045" y="1789"/>
                    <a:pt x="5940" y="808"/>
                  </a:cubicBezTo>
                  <a:cubicBezTo>
                    <a:pt x="4898" y="216"/>
                    <a:pt x="3964" y="1"/>
                    <a:pt x="3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40"/>
            <p:cNvSpPr/>
            <p:nvPr/>
          </p:nvSpPr>
          <p:spPr>
            <a:xfrm>
              <a:off x="1341663" y="2797275"/>
              <a:ext cx="497525" cy="1543925"/>
            </a:xfrm>
            <a:custGeom>
              <a:rect b="b" l="l" r="r" t="t"/>
              <a:pathLst>
                <a:path extrusionOk="0" h="61757" w="19901">
                  <a:moveTo>
                    <a:pt x="10771" y="1"/>
                  </a:moveTo>
                  <a:cubicBezTo>
                    <a:pt x="10098" y="1"/>
                    <a:pt x="5461" y="130"/>
                    <a:pt x="3534" y="3636"/>
                  </a:cubicBezTo>
                  <a:lnTo>
                    <a:pt x="3058" y="1932"/>
                  </a:lnTo>
                  <a:lnTo>
                    <a:pt x="1379" y="2207"/>
                  </a:lnTo>
                  <a:lnTo>
                    <a:pt x="0" y="2433"/>
                  </a:lnTo>
                  <a:lnTo>
                    <a:pt x="7294" y="51280"/>
                  </a:lnTo>
                  <a:lnTo>
                    <a:pt x="12005" y="55190"/>
                  </a:lnTo>
                  <a:lnTo>
                    <a:pt x="19900" y="61756"/>
                  </a:lnTo>
                  <a:lnTo>
                    <a:pt x="12331" y="34914"/>
                  </a:lnTo>
                  <a:cubicBezTo>
                    <a:pt x="15489" y="32508"/>
                    <a:pt x="15890" y="29125"/>
                    <a:pt x="15915" y="27746"/>
                  </a:cubicBezTo>
                  <a:lnTo>
                    <a:pt x="15915" y="27746"/>
                  </a:lnTo>
                  <a:cubicBezTo>
                    <a:pt x="15915" y="27746"/>
                    <a:pt x="13258" y="28473"/>
                    <a:pt x="11078" y="30428"/>
                  </a:cubicBezTo>
                  <a:lnTo>
                    <a:pt x="3985" y="5240"/>
                  </a:lnTo>
                  <a:cubicBezTo>
                    <a:pt x="8873" y="4839"/>
                    <a:pt x="10426" y="1305"/>
                    <a:pt x="10852" y="2"/>
                  </a:cubicBezTo>
                  <a:cubicBezTo>
                    <a:pt x="10852" y="2"/>
                    <a:pt x="10824" y="1"/>
                    <a:pt x="10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40"/>
            <p:cNvSpPr/>
            <p:nvPr/>
          </p:nvSpPr>
          <p:spPr>
            <a:xfrm>
              <a:off x="1296538" y="2463350"/>
              <a:ext cx="114075" cy="370325"/>
            </a:xfrm>
            <a:custGeom>
              <a:rect b="b" l="l" r="r" t="t"/>
              <a:pathLst>
                <a:path extrusionOk="0" h="14813" w="4563">
                  <a:moveTo>
                    <a:pt x="1354" y="0"/>
                  </a:moveTo>
                  <a:lnTo>
                    <a:pt x="151" y="351"/>
                  </a:lnTo>
                  <a:lnTo>
                    <a:pt x="1" y="376"/>
                  </a:lnTo>
                  <a:lnTo>
                    <a:pt x="1705" y="14812"/>
                  </a:lnTo>
                  <a:lnTo>
                    <a:pt x="3008" y="14662"/>
                  </a:lnTo>
                  <a:lnTo>
                    <a:pt x="4562" y="14486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8" name="Google Shape;1778;p40"/>
          <p:cNvGrpSpPr/>
          <p:nvPr/>
        </p:nvGrpSpPr>
        <p:grpSpPr>
          <a:xfrm>
            <a:off x="-253187" y="244200"/>
            <a:ext cx="1008800" cy="1479350"/>
            <a:chOff x="-349462" y="880625"/>
            <a:chExt cx="1008800" cy="1479350"/>
          </a:xfrm>
        </p:grpSpPr>
        <p:sp>
          <p:nvSpPr>
            <p:cNvPr id="1779" name="Google Shape;1779;p40"/>
            <p:cNvSpPr/>
            <p:nvPr/>
          </p:nvSpPr>
          <p:spPr>
            <a:xfrm>
              <a:off x="448163" y="1176900"/>
              <a:ext cx="132225" cy="50675"/>
            </a:xfrm>
            <a:custGeom>
              <a:rect b="b" l="l" r="r" t="t"/>
              <a:pathLst>
                <a:path extrusionOk="0" h="2027" w="5289">
                  <a:moveTo>
                    <a:pt x="3207" y="0"/>
                  </a:moveTo>
                  <a:cubicBezTo>
                    <a:pt x="2129" y="0"/>
                    <a:pt x="862" y="335"/>
                    <a:pt x="1" y="1633"/>
                  </a:cubicBezTo>
                  <a:cubicBezTo>
                    <a:pt x="730" y="1914"/>
                    <a:pt x="1383" y="2027"/>
                    <a:pt x="1963" y="2027"/>
                  </a:cubicBezTo>
                  <a:cubicBezTo>
                    <a:pt x="3813" y="2027"/>
                    <a:pt x="4907" y="877"/>
                    <a:pt x="5289" y="380"/>
                  </a:cubicBezTo>
                  <a:cubicBezTo>
                    <a:pt x="5289" y="380"/>
                    <a:pt x="4355" y="0"/>
                    <a:pt x="32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40"/>
            <p:cNvSpPr/>
            <p:nvPr/>
          </p:nvSpPr>
          <p:spPr>
            <a:xfrm>
              <a:off x="500813" y="880625"/>
              <a:ext cx="90875" cy="122825"/>
            </a:xfrm>
            <a:custGeom>
              <a:rect b="b" l="l" r="r" t="t"/>
              <a:pathLst>
                <a:path extrusionOk="0" h="4913" w="3635">
                  <a:moveTo>
                    <a:pt x="1905" y="1"/>
                  </a:moveTo>
                  <a:cubicBezTo>
                    <a:pt x="1905" y="1"/>
                    <a:pt x="0" y="2858"/>
                    <a:pt x="2005" y="4913"/>
                  </a:cubicBezTo>
                  <a:cubicBezTo>
                    <a:pt x="3634" y="2432"/>
                    <a:pt x="2381" y="577"/>
                    <a:pt x="1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40"/>
            <p:cNvSpPr/>
            <p:nvPr/>
          </p:nvSpPr>
          <p:spPr>
            <a:xfrm>
              <a:off x="-349462" y="1178875"/>
              <a:ext cx="938000" cy="1181100"/>
            </a:xfrm>
            <a:custGeom>
              <a:rect b="b" l="l" r="r" t="t"/>
              <a:pathLst>
                <a:path extrusionOk="0" h="47244" w="37520">
                  <a:moveTo>
                    <a:pt x="29700" y="0"/>
                  </a:moveTo>
                  <a:lnTo>
                    <a:pt x="101" y="32632"/>
                  </a:lnTo>
                  <a:lnTo>
                    <a:pt x="76" y="38071"/>
                  </a:lnTo>
                  <a:lnTo>
                    <a:pt x="1" y="47244"/>
                  </a:lnTo>
                  <a:lnTo>
                    <a:pt x="14262" y="26868"/>
                  </a:lnTo>
                  <a:cubicBezTo>
                    <a:pt x="14912" y="27020"/>
                    <a:pt x="15530" y="27084"/>
                    <a:pt x="16113" y="27084"/>
                  </a:cubicBezTo>
                  <a:cubicBezTo>
                    <a:pt x="18607" y="27084"/>
                    <a:pt x="20437" y="25898"/>
                    <a:pt x="21229" y="25289"/>
                  </a:cubicBezTo>
                  <a:cubicBezTo>
                    <a:pt x="21229" y="25289"/>
                    <a:pt x="19224" y="23860"/>
                    <a:pt x="16642" y="23434"/>
                  </a:cubicBezTo>
                  <a:lnTo>
                    <a:pt x="30001" y="4311"/>
                  </a:lnTo>
                  <a:cubicBezTo>
                    <a:pt x="31734" y="6102"/>
                    <a:pt x="33556" y="6579"/>
                    <a:pt x="35015" y="6579"/>
                  </a:cubicBezTo>
                  <a:cubicBezTo>
                    <a:pt x="36129" y="6579"/>
                    <a:pt x="37031" y="6300"/>
                    <a:pt x="37520" y="6116"/>
                  </a:cubicBezTo>
                  <a:cubicBezTo>
                    <a:pt x="37520" y="6116"/>
                    <a:pt x="35114" y="3020"/>
                    <a:pt x="31813" y="3020"/>
                  </a:cubicBezTo>
                  <a:cubicBezTo>
                    <a:pt x="31500" y="3020"/>
                    <a:pt x="31180" y="3048"/>
                    <a:pt x="30853" y="3108"/>
                  </a:cubicBezTo>
                  <a:lnTo>
                    <a:pt x="31755" y="1805"/>
                  </a:lnTo>
                  <a:lnTo>
                    <a:pt x="30628" y="828"/>
                  </a:lnTo>
                  <a:lnTo>
                    <a:pt x="297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40"/>
            <p:cNvSpPr/>
            <p:nvPr/>
          </p:nvSpPr>
          <p:spPr>
            <a:xfrm>
              <a:off x="408688" y="929500"/>
              <a:ext cx="250650" cy="278225"/>
            </a:xfrm>
            <a:custGeom>
              <a:rect b="b" l="l" r="r" t="t"/>
              <a:pathLst>
                <a:path extrusionOk="0" h="11129" w="10026">
                  <a:moveTo>
                    <a:pt x="8973" y="0"/>
                  </a:moveTo>
                  <a:lnTo>
                    <a:pt x="1" y="9349"/>
                  </a:lnTo>
                  <a:lnTo>
                    <a:pt x="828" y="10151"/>
                  </a:lnTo>
                  <a:lnTo>
                    <a:pt x="1830" y="11128"/>
                  </a:lnTo>
                  <a:lnTo>
                    <a:pt x="10026" y="727"/>
                  </a:lnTo>
                  <a:lnTo>
                    <a:pt x="9099" y="76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3" name="Google Shape;1783;p40"/>
          <p:cNvGrpSpPr/>
          <p:nvPr/>
        </p:nvGrpSpPr>
        <p:grpSpPr>
          <a:xfrm>
            <a:off x="142500" y="3077000"/>
            <a:ext cx="570825" cy="242350"/>
            <a:chOff x="199413" y="2803475"/>
            <a:chExt cx="570825" cy="242350"/>
          </a:xfrm>
        </p:grpSpPr>
        <p:sp>
          <p:nvSpPr>
            <p:cNvPr id="1784" name="Google Shape;1784;p40"/>
            <p:cNvSpPr/>
            <p:nvPr/>
          </p:nvSpPr>
          <p:spPr>
            <a:xfrm>
              <a:off x="199413" y="2803475"/>
              <a:ext cx="570825" cy="242350"/>
            </a:xfrm>
            <a:custGeom>
              <a:rect b="b" l="l" r="r" t="t"/>
              <a:pathLst>
                <a:path extrusionOk="0" h="9694" w="22833">
                  <a:moveTo>
                    <a:pt x="15961" y="0"/>
                  </a:moveTo>
                  <a:cubicBezTo>
                    <a:pt x="10725" y="0"/>
                    <a:pt x="3789" y="1537"/>
                    <a:pt x="1" y="8726"/>
                  </a:cubicBezTo>
                  <a:cubicBezTo>
                    <a:pt x="2486" y="9404"/>
                    <a:pt x="4744" y="9693"/>
                    <a:pt x="6789" y="9693"/>
                  </a:cubicBezTo>
                  <a:cubicBezTo>
                    <a:pt x="16312" y="9693"/>
                    <a:pt x="21203" y="3415"/>
                    <a:pt x="22833" y="856"/>
                  </a:cubicBezTo>
                  <a:cubicBezTo>
                    <a:pt x="22833" y="856"/>
                    <a:pt x="19870" y="0"/>
                    <a:pt x="15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40"/>
            <p:cNvSpPr/>
            <p:nvPr/>
          </p:nvSpPr>
          <p:spPr>
            <a:xfrm>
              <a:off x="199413" y="2878125"/>
              <a:ext cx="441150" cy="143525"/>
            </a:xfrm>
            <a:custGeom>
              <a:rect b="b" l="l" r="r" t="t"/>
              <a:pathLst>
                <a:path extrusionOk="0" h="5741" w="17646">
                  <a:moveTo>
                    <a:pt x="17645" y="1"/>
                  </a:moveTo>
                  <a:cubicBezTo>
                    <a:pt x="17645" y="1"/>
                    <a:pt x="6492" y="728"/>
                    <a:pt x="1" y="5740"/>
                  </a:cubicBezTo>
                  <a:cubicBezTo>
                    <a:pt x="68" y="5741"/>
                    <a:pt x="135" y="5741"/>
                    <a:pt x="201" y="5741"/>
                  </a:cubicBezTo>
                  <a:cubicBezTo>
                    <a:pt x="10519" y="5741"/>
                    <a:pt x="17645" y="1"/>
                    <a:pt x="17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6" name="Google Shape;1786;p40"/>
          <p:cNvSpPr/>
          <p:nvPr/>
        </p:nvSpPr>
        <p:spPr>
          <a:xfrm>
            <a:off x="360238" y="316100"/>
            <a:ext cx="135350" cy="161675"/>
          </a:xfrm>
          <a:custGeom>
            <a:rect b="b" l="l" r="r" t="t"/>
            <a:pathLst>
              <a:path extrusionOk="0" h="6467" w="5414">
                <a:moveTo>
                  <a:pt x="5389" y="0"/>
                </a:moveTo>
                <a:cubicBezTo>
                  <a:pt x="5388" y="0"/>
                  <a:pt x="0" y="1755"/>
                  <a:pt x="526" y="6466"/>
                </a:cubicBezTo>
                <a:lnTo>
                  <a:pt x="526" y="6466"/>
                </a:lnTo>
                <a:cubicBezTo>
                  <a:pt x="5163" y="4887"/>
                  <a:pt x="5414" y="1228"/>
                  <a:pt x="5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7" name="Google Shape;1787;p40"/>
          <p:cNvSpPr/>
          <p:nvPr/>
        </p:nvSpPr>
        <p:spPr>
          <a:xfrm>
            <a:off x="373388" y="354925"/>
            <a:ext cx="95875" cy="122850"/>
          </a:xfrm>
          <a:custGeom>
            <a:rect b="b" l="l" r="r" t="t"/>
            <a:pathLst>
              <a:path extrusionOk="0" h="4914" w="3835">
                <a:moveTo>
                  <a:pt x="3835" y="1"/>
                </a:moveTo>
                <a:cubicBezTo>
                  <a:pt x="3835" y="1"/>
                  <a:pt x="878" y="2307"/>
                  <a:pt x="0" y="4913"/>
                </a:cubicBezTo>
                <a:cubicBezTo>
                  <a:pt x="2908" y="2983"/>
                  <a:pt x="3835" y="1"/>
                  <a:pt x="38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88" name="Google Shape;1788;p40"/>
          <p:cNvGrpSpPr/>
          <p:nvPr/>
        </p:nvGrpSpPr>
        <p:grpSpPr>
          <a:xfrm>
            <a:off x="1040063" y="83925"/>
            <a:ext cx="313925" cy="271000"/>
            <a:chOff x="1081013" y="848375"/>
            <a:chExt cx="313925" cy="271000"/>
          </a:xfrm>
        </p:grpSpPr>
        <p:sp>
          <p:nvSpPr>
            <p:cNvPr id="1789" name="Google Shape;1789;p40"/>
            <p:cNvSpPr/>
            <p:nvPr/>
          </p:nvSpPr>
          <p:spPr>
            <a:xfrm>
              <a:off x="1081013" y="848375"/>
              <a:ext cx="313925" cy="271000"/>
            </a:xfrm>
            <a:custGeom>
              <a:rect b="b" l="l" r="r" t="t"/>
              <a:pathLst>
                <a:path extrusionOk="0" h="10840" w="12557">
                  <a:moveTo>
                    <a:pt x="535" y="1"/>
                  </a:moveTo>
                  <a:cubicBezTo>
                    <a:pt x="359" y="1"/>
                    <a:pt x="181" y="4"/>
                    <a:pt x="0" y="12"/>
                  </a:cubicBezTo>
                  <a:cubicBezTo>
                    <a:pt x="2582" y="9687"/>
                    <a:pt x="10025" y="10739"/>
                    <a:pt x="12557" y="10840"/>
                  </a:cubicBezTo>
                  <a:cubicBezTo>
                    <a:pt x="12557" y="10840"/>
                    <a:pt x="9829" y="1"/>
                    <a:pt x="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40"/>
            <p:cNvSpPr/>
            <p:nvPr/>
          </p:nvSpPr>
          <p:spPr>
            <a:xfrm>
              <a:off x="1081013" y="848675"/>
              <a:ext cx="237475" cy="212425"/>
            </a:xfrm>
            <a:custGeom>
              <a:rect b="b" l="l" r="r" t="t"/>
              <a:pathLst>
                <a:path extrusionOk="0" h="8497" w="9499">
                  <a:moveTo>
                    <a:pt x="0" y="0"/>
                  </a:moveTo>
                  <a:cubicBezTo>
                    <a:pt x="3559" y="6216"/>
                    <a:pt x="9499" y="8497"/>
                    <a:pt x="9499" y="8497"/>
                  </a:cubicBezTo>
                  <a:cubicBezTo>
                    <a:pt x="9499" y="8497"/>
                    <a:pt x="5188" y="21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1" name="Google Shape;1791;p40"/>
          <p:cNvGrpSpPr/>
          <p:nvPr/>
        </p:nvGrpSpPr>
        <p:grpSpPr>
          <a:xfrm>
            <a:off x="-449937" y="899388"/>
            <a:ext cx="1255675" cy="2499400"/>
            <a:chOff x="-212237" y="1126875"/>
            <a:chExt cx="1255675" cy="2499400"/>
          </a:xfrm>
        </p:grpSpPr>
        <p:sp>
          <p:nvSpPr>
            <p:cNvPr id="1792" name="Google Shape;1792;p40"/>
            <p:cNvSpPr/>
            <p:nvPr/>
          </p:nvSpPr>
          <p:spPr>
            <a:xfrm>
              <a:off x="85388" y="1757825"/>
              <a:ext cx="214925" cy="297025"/>
            </a:xfrm>
            <a:custGeom>
              <a:rect b="b" l="l" r="r" t="t"/>
              <a:pathLst>
                <a:path extrusionOk="0" h="11881" w="8597">
                  <a:moveTo>
                    <a:pt x="2908" y="0"/>
                  </a:moveTo>
                  <a:cubicBezTo>
                    <a:pt x="2908" y="1"/>
                    <a:pt x="0" y="8121"/>
                    <a:pt x="6191" y="11880"/>
                  </a:cubicBezTo>
                  <a:cubicBezTo>
                    <a:pt x="8597" y="4838"/>
                    <a:pt x="4436" y="1103"/>
                    <a:pt x="29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40"/>
            <p:cNvSpPr/>
            <p:nvPr/>
          </p:nvSpPr>
          <p:spPr>
            <a:xfrm>
              <a:off x="181238" y="1825500"/>
              <a:ext cx="68325" cy="229350"/>
            </a:xfrm>
            <a:custGeom>
              <a:rect b="b" l="l" r="r" t="t"/>
              <a:pathLst>
                <a:path extrusionOk="0" h="9174" w="2733">
                  <a:moveTo>
                    <a:pt x="1" y="0"/>
                  </a:moveTo>
                  <a:cubicBezTo>
                    <a:pt x="1" y="1"/>
                    <a:pt x="26" y="5715"/>
                    <a:pt x="2357" y="9173"/>
                  </a:cubicBezTo>
                  <a:cubicBezTo>
                    <a:pt x="2733" y="38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94" name="Google Shape;1794;p40"/>
            <p:cNvGrpSpPr/>
            <p:nvPr/>
          </p:nvGrpSpPr>
          <p:grpSpPr>
            <a:xfrm>
              <a:off x="-212237" y="1126875"/>
              <a:ext cx="1255675" cy="2499400"/>
              <a:chOff x="-212237" y="1126875"/>
              <a:chExt cx="1255675" cy="2499400"/>
            </a:xfrm>
          </p:grpSpPr>
          <p:sp>
            <p:nvSpPr>
              <p:cNvPr id="1795" name="Google Shape;1795;p40"/>
              <p:cNvSpPr/>
              <p:nvPr/>
            </p:nvSpPr>
            <p:spPr>
              <a:xfrm>
                <a:off x="-212237" y="1584275"/>
                <a:ext cx="953675" cy="2042000"/>
              </a:xfrm>
              <a:custGeom>
                <a:rect b="b" l="l" r="r" t="t"/>
                <a:pathLst>
                  <a:path extrusionOk="0" h="81680" w="38147">
                    <a:moveTo>
                      <a:pt x="34412" y="0"/>
                    </a:moveTo>
                    <a:lnTo>
                      <a:pt x="1" y="59399"/>
                    </a:lnTo>
                    <a:lnTo>
                      <a:pt x="1705" y="67695"/>
                    </a:lnTo>
                    <a:lnTo>
                      <a:pt x="4587" y="81680"/>
                    </a:lnTo>
                    <a:lnTo>
                      <a:pt x="38146" y="2105"/>
                    </a:lnTo>
                    <a:lnTo>
                      <a:pt x="36116" y="978"/>
                    </a:lnTo>
                    <a:lnTo>
                      <a:pt x="344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6" name="Google Shape;1796;p40"/>
              <p:cNvSpPr/>
              <p:nvPr/>
            </p:nvSpPr>
            <p:spPr>
              <a:xfrm>
                <a:off x="666838" y="1126875"/>
                <a:ext cx="311425" cy="481850"/>
              </a:xfrm>
              <a:custGeom>
                <a:rect b="b" l="l" r="r" t="t"/>
                <a:pathLst>
                  <a:path extrusionOk="0" h="19274" w="12457">
                    <a:moveTo>
                      <a:pt x="10652" y="0"/>
                    </a:moveTo>
                    <a:lnTo>
                      <a:pt x="1" y="17143"/>
                    </a:lnTo>
                    <a:lnTo>
                      <a:pt x="1529" y="18121"/>
                    </a:lnTo>
                    <a:lnTo>
                      <a:pt x="3384" y="19274"/>
                    </a:lnTo>
                    <a:lnTo>
                      <a:pt x="12457" y="752"/>
                    </a:lnTo>
                    <a:lnTo>
                      <a:pt x="10853" y="75"/>
                    </a:lnTo>
                    <a:lnTo>
                      <a:pt x="106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7" name="Google Shape;1797;p40"/>
              <p:cNvSpPr/>
              <p:nvPr/>
            </p:nvSpPr>
            <p:spPr>
              <a:xfrm>
                <a:off x="732013" y="1761050"/>
                <a:ext cx="311425" cy="152875"/>
              </a:xfrm>
              <a:custGeom>
                <a:rect b="b" l="l" r="r" t="t"/>
                <a:pathLst>
                  <a:path extrusionOk="0" h="6115" w="12457">
                    <a:moveTo>
                      <a:pt x="3217" y="0"/>
                    </a:moveTo>
                    <a:cubicBezTo>
                      <a:pt x="2205" y="0"/>
                      <a:pt x="1129" y="186"/>
                      <a:pt x="0" y="623"/>
                    </a:cubicBezTo>
                    <a:cubicBezTo>
                      <a:pt x="2991" y="5110"/>
                      <a:pt x="6632" y="6115"/>
                      <a:pt x="9316" y="6115"/>
                    </a:cubicBezTo>
                    <a:cubicBezTo>
                      <a:pt x="10680" y="6115"/>
                      <a:pt x="11798" y="5855"/>
                      <a:pt x="12456" y="5661"/>
                    </a:cubicBezTo>
                    <a:cubicBezTo>
                      <a:pt x="12456" y="5661"/>
                      <a:pt x="8808" y="0"/>
                      <a:pt x="32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8" name="Google Shape;1798;p40"/>
              <p:cNvSpPr/>
              <p:nvPr/>
            </p:nvSpPr>
            <p:spPr>
              <a:xfrm>
                <a:off x="732013" y="1776625"/>
                <a:ext cx="238125" cy="100900"/>
              </a:xfrm>
              <a:custGeom>
                <a:rect b="b" l="l" r="r" t="t"/>
                <a:pathLst>
                  <a:path extrusionOk="0" h="4036" w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4361" y="3835"/>
                      <a:pt x="9524" y="4035"/>
                      <a:pt x="9524" y="4035"/>
                    </a:cubicBezTo>
                    <a:cubicBezTo>
                      <a:pt x="9524" y="4035"/>
                      <a:pt x="4562" y="276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9" name="Google Shape;1799;p40"/>
              <p:cNvSpPr/>
              <p:nvPr/>
            </p:nvSpPr>
            <p:spPr>
              <a:xfrm>
                <a:off x="752063" y="1540700"/>
                <a:ext cx="285725" cy="140075"/>
              </a:xfrm>
              <a:custGeom>
                <a:rect b="b" l="l" r="r" t="t"/>
                <a:pathLst>
                  <a:path extrusionOk="0" h="5603" w="11429">
                    <a:moveTo>
                      <a:pt x="8546" y="1"/>
                    </a:moveTo>
                    <a:cubicBezTo>
                      <a:pt x="6082" y="1"/>
                      <a:pt x="2743" y="920"/>
                      <a:pt x="0" y="5026"/>
                    </a:cubicBezTo>
                    <a:cubicBezTo>
                      <a:pt x="1040" y="5431"/>
                      <a:pt x="2031" y="5602"/>
                      <a:pt x="2963" y="5602"/>
                    </a:cubicBezTo>
                    <a:cubicBezTo>
                      <a:pt x="8090" y="5602"/>
                      <a:pt x="11429" y="415"/>
                      <a:pt x="11429" y="415"/>
                    </a:cubicBezTo>
                    <a:cubicBezTo>
                      <a:pt x="10821" y="238"/>
                      <a:pt x="9796" y="1"/>
                      <a:pt x="85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0" name="Google Shape;1800;p40"/>
              <p:cNvSpPr/>
              <p:nvPr/>
            </p:nvSpPr>
            <p:spPr>
              <a:xfrm>
                <a:off x="752063" y="1573625"/>
                <a:ext cx="218075" cy="92750"/>
              </a:xfrm>
              <a:custGeom>
                <a:rect b="b" l="l" r="r" t="t"/>
                <a:pathLst>
                  <a:path extrusionOk="0" h="3710" w="8723">
                    <a:moveTo>
                      <a:pt x="8722" y="0"/>
                    </a:moveTo>
                    <a:lnTo>
                      <a:pt x="8722" y="0"/>
                    </a:lnTo>
                    <a:cubicBezTo>
                      <a:pt x="8722" y="0"/>
                      <a:pt x="3985" y="201"/>
                      <a:pt x="0" y="3709"/>
                    </a:cubicBezTo>
                    <a:cubicBezTo>
                      <a:pt x="4186" y="3459"/>
                      <a:pt x="8722" y="0"/>
                      <a:pt x="87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1" name="Google Shape;1801;p40"/>
              <p:cNvSpPr/>
              <p:nvPr/>
            </p:nvSpPr>
            <p:spPr>
              <a:xfrm>
                <a:off x="626738" y="1145050"/>
                <a:ext cx="141000" cy="195500"/>
              </a:xfrm>
              <a:custGeom>
                <a:rect b="b" l="l" r="r" t="t"/>
                <a:pathLst>
                  <a:path extrusionOk="0" h="7820" w="5640">
                    <a:moveTo>
                      <a:pt x="1905" y="0"/>
                    </a:moveTo>
                    <a:lnTo>
                      <a:pt x="1905" y="0"/>
                    </a:lnTo>
                    <a:cubicBezTo>
                      <a:pt x="1905" y="0"/>
                      <a:pt x="1" y="5338"/>
                      <a:pt x="4061" y="7820"/>
                    </a:cubicBezTo>
                    <a:cubicBezTo>
                      <a:pt x="5640" y="3183"/>
                      <a:pt x="2908" y="727"/>
                      <a:pt x="1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2" name="Google Shape;1802;p40"/>
              <p:cNvSpPr/>
              <p:nvPr/>
            </p:nvSpPr>
            <p:spPr>
              <a:xfrm>
                <a:off x="689388" y="1189525"/>
                <a:ext cx="45150" cy="151025"/>
              </a:xfrm>
              <a:custGeom>
                <a:rect b="b" l="l" r="r" t="t"/>
                <a:pathLst>
                  <a:path extrusionOk="0" h="6041" w="1806">
                    <a:moveTo>
                      <a:pt x="1" y="1"/>
                    </a:moveTo>
                    <a:cubicBezTo>
                      <a:pt x="1" y="1"/>
                      <a:pt x="26" y="3760"/>
                      <a:pt x="1555" y="6041"/>
                    </a:cubicBezTo>
                    <a:cubicBezTo>
                      <a:pt x="1805" y="255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3" name="Google Shape;1803;p40"/>
              <p:cNvSpPr/>
              <p:nvPr/>
            </p:nvSpPr>
            <p:spPr>
              <a:xfrm>
                <a:off x="-212237" y="1584275"/>
                <a:ext cx="902925" cy="1692375"/>
              </a:xfrm>
              <a:custGeom>
                <a:rect b="b" l="l" r="r" t="t"/>
                <a:pathLst>
                  <a:path extrusionOk="0" h="67695" w="36117">
                    <a:moveTo>
                      <a:pt x="34412" y="0"/>
                    </a:moveTo>
                    <a:lnTo>
                      <a:pt x="1" y="59399"/>
                    </a:lnTo>
                    <a:lnTo>
                      <a:pt x="1705" y="67695"/>
                    </a:lnTo>
                    <a:lnTo>
                      <a:pt x="36116" y="978"/>
                    </a:lnTo>
                    <a:lnTo>
                      <a:pt x="344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4" name="Google Shape;1804;p40"/>
              <p:cNvSpPr/>
              <p:nvPr/>
            </p:nvSpPr>
            <p:spPr>
              <a:xfrm>
                <a:off x="666838" y="1126875"/>
                <a:ext cx="271325" cy="453025"/>
              </a:xfrm>
              <a:custGeom>
                <a:rect b="b" l="l" r="r" t="t"/>
                <a:pathLst>
                  <a:path extrusionOk="0" h="18121" w="10853">
                    <a:moveTo>
                      <a:pt x="10652" y="0"/>
                    </a:moveTo>
                    <a:lnTo>
                      <a:pt x="1" y="17168"/>
                    </a:lnTo>
                    <a:lnTo>
                      <a:pt x="1529" y="18121"/>
                    </a:lnTo>
                    <a:lnTo>
                      <a:pt x="10853" y="75"/>
                    </a:lnTo>
                    <a:lnTo>
                      <a:pt x="106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05" name="Google Shape;1805;p40"/>
          <p:cNvGrpSpPr/>
          <p:nvPr/>
        </p:nvGrpSpPr>
        <p:grpSpPr>
          <a:xfrm>
            <a:off x="3156238" y="4608500"/>
            <a:ext cx="305175" cy="399775"/>
            <a:chOff x="225738" y="3886900"/>
            <a:chExt cx="305175" cy="399775"/>
          </a:xfrm>
        </p:grpSpPr>
        <p:sp>
          <p:nvSpPr>
            <p:cNvPr id="1806" name="Google Shape;1806;p40"/>
            <p:cNvSpPr/>
            <p:nvPr/>
          </p:nvSpPr>
          <p:spPr>
            <a:xfrm>
              <a:off x="225738" y="3886900"/>
              <a:ext cx="305175" cy="399775"/>
            </a:xfrm>
            <a:custGeom>
              <a:rect b="b" l="l" r="r" t="t"/>
              <a:pathLst>
                <a:path extrusionOk="0" h="15991" w="12207">
                  <a:moveTo>
                    <a:pt x="0" y="1"/>
                  </a:moveTo>
                  <a:cubicBezTo>
                    <a:pt x="0" y="1"/>
                    <a:pt x="552" y="14061"/>
                    <a:pt x="12206" y="15991"/>
                  </a:cubicBezTo>
                  <a:cubicBezTo>
                    <a:pt x="11554" y="3861"/>
                    <a:pt x="2983" y="75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40"/>
            <p:cNvSpPr/>
            <p:nvPr/>
          </p:nvSpPr>
          <p:spPr>
            <a:xfrm>
              <a:off x="301563" y="3975250"/>
              <a:ext cx="229350" cy="311425"/>
            </a:xfrm>
            <a:custGeom>
              <a:rect b="b" l="l" r="r" t="t"/>
              <a:pathLst>
                <a:path extrusionOk="0" h="12457" w="9174">
                  <a:moveTo>
                    <a:pt x="0" y="1"/>
                  </a:moveTo>
                  <a:cubicBezTo>
                    <a:pt x="0" y="1"/>
                    <a:pt x="3534" y="8622"/>
                    <a:pt x="9173" y="12457"/>
                  </a:cubicBezTo>
                  <a:cubicBezTo>
                    <a:pt x="6491" y="418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8" name="Google Shape;1808;p40"/>
          <p:cNvGrpSpPr/>
          <p:nvPr/>
        </p:nvGrpSpPr>
        <p:grpSpPr>
          <a:xfrm flipH="1">
            <a:off x="7019488" y="4195600"/>
            <a:ext cx="965575" cy="2829000"/>
            <a:chOff x="149913" y="3398800"/>
            <a:chExt cx="965575" cy="2829000"/>
          </a:xfrm>
        </p:grpSpPr>
        <p:sp>
          <p:nvSpPr>
            <p:cNvPr id="1809" name="Google Shape;1809;p40"/>
            <p:cNvSpPr/>
            <p:nvPr/>
          </p:nvSpPr>
          <p:spPr>
            <a:xfrm>
              <a:off x="149913" y="3471475"/>
              <a:ext cx="163575" cy="128450"/>
            </a:xfrm>
            <a:custGeom>
              <a:rect b="b" l="l" r="r" t="t"/>
              <a:pathLst>
                <a:path extrusionOk="0" h="5138" w="6543">
                  <a:moveTo>
                    <a:pt x="117" y="0"/>
                  </a:moveTo>
                  <a:cubicBezTo>
                    <a:pt x="77" y="0"/>
                    <a:pt x="38" y="1"/>
                    <a:pt x="1" y="1"/>
                  </a:cubicBezTo>
                  <a:cubicBezTo>
                    <a:pt x="1" y="1"/>
                    <a:pt x="1558" y="5137"/>
                    <a:pt x="6015" y="5137"/>
                  </a:cubicBezTo>
                  <a:cubicBezTo>
                    <a:pt x="6186" y="5137"/>
                    <a:pt x="6362" y="5130"/>
                    <a:pt x="6542" y="5114"/>
                  </a:cubicBezTo>
                  <a:cubicBezTo>
                    <a:pt x="5057" y="465"/>
                    <a:pt x="1493" y="0"/>
                    <a:pt x="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10" name="Google Shape;1810;p40"/>
            <p:cNvGrpSpPr/>
            <p:nvPr/>
          </p:nvGrpSpPr>
          <p:grpSpPr>
            <a:xfrm>
              <a:off x="304688" y="3398800"/>
              <a:ext cx="810800" cy="2829000"/>
              <a:chOff x="304688" y="3398800"/>
              <a:chExt cx="810800" cy="2829000"/>
            </a:xfrm>
          </p:grpSpPr>
          <p:sp>
            <p:nvSpPr>
              <p:cNvPr id="1811" name="Google Shape;1811;p40"/>
              <p:cNvSpPr/>
              <p:nvPr/>
            </p:nvSpPr>
            <p:spPr>
              <a:xfrm>
                <a:off x="442538" y="3757200"/>
                <a:ext cx="159800" cy="205550"/>
              </a:xfrm>
              <a:custGeom>
                <a:rect b="b" l="l" r="r" t="t"/>
                <a:pathLst>
                  <a:path extrusionOk="0" h="8222" w="6392">
                    <a:moveTo>
                      <a:pt x="5614" y="1"/>
                    </a:moveTo>
                    <a:cubicBezTo>
                      <a:pt x="5614" y="1"/>
                      <a:pt x="0" y="3084"/>
                      <a:pt x="1579" y="8221"/>
                    </a:cubicBezTo>
                    <a:cubicBezTo>
                      <a:pt x="6391" y="5490"/>
                      <a:pt x="5915" y="1354"/>
                      <a:pt x="56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2" name="Google Shape;1812;p40"/>
              <p:cNvSpPr/>
              <p:nvPr/>
            </p:nvSpPr>
            <p:spPr>
              <a:xfrm>
                <a:off x="371738" y="3902525"/>
                <a:ext cx="743750" cy="2325275"/>
              </a:xfrm>
              <a:custGeom>
                <a:rect b="b" l="l" r="r" t="t"/>
                <a:pathLst>
                  <a:path extrusionOk="0" h="93011" w="29750">
                    <a:moveTo>
                      <a:pt x="16218" y="1"/>
                    </a:moveTo>
                    <a:cubicBezTo>
                      <a:pt x="15120" y="1"/>
                      <a:pt x="8192" y="213"/>
                      <a:pt x="5288" y="5466"/>
                    </a:cubicBezTo>
                    <a:lnTo>
                      <a:pt x="4587" y="2885"/>
                    </a:lnTo>
                    <a:lnTo>
                      <a:pt x="2080" y="3286"/>
                    </a:lnTo>
                    <a:lnTo>
                      <a:pt x="0" y="3637"/>
                    </a:lnTo>
                    <a:lnTo>
                      <a:pt x="10827" y="77196"/>
                    </a:lnTo>
                    <a:lnTo>
                      <a:pt x="17870" y="83111"/>
                    </a:lnTo>
                    <a:lnTo>
                      <a:pt x="29750" y="93010"/>
                    </a:lnTo>
                    <a:lnTo>
                      <a:pt x="18446" y="52559"/>
                    </a:lnTo>
                    <a:cubicBezTo>
                      <a:pt x="23233" y="48950"/>
                      <a:pt x="23835" y="43862"/>
                      <a:pt x="23885" y="41807"/>
                    </a:cubicBezTo>
                    <a:lnTo>
                      <a:pt x="23885" y="41807"/>
                    </a:lnTo>
                    <a:cubicBezTo>
                      <a:pt x="23885" y="41807"/>
                      <a:pt x="19850" y="42885"/>
                      <a:pt x="16567" y="45792"/>
                    </a:cubicBezTo>
                    <a:lnTo>
                      <a:pt x="5965" y="7847"/>
                    </a:lnTo>
                    <a:cubicBezTo>
                      <a:pt x="13359" y="7271"/>
                      <a:pt x="15714" y="1957"/>
                      <a:pt x="16366" y="2"/>
                    </a:cubicBezTo>
                    <a:cubicBezTo>
                      <a:pt x="16366" y="2"/>
                      <a:pt x="16315" y="1"/>
                      <a:pt x="16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3" name="Google Shape;1813;p40"/>
              <p:cNvSpPr/>
              <p:nvPr/>
            </p:nvSpPr>
            <p:spPr>
              <a:xfrm>
                <a:off x="304688" y="3398800"/>
                <a:ext cx="171075" cy="557675"/>
              </a:xfrm>
              <a:custGeom>
                <a:rect b="b" l="l" r="r" t="t"/>
                <a:pathLst>
                  <a:path extrusionOk="0" h="22307" w="6843">
                    <a:moveTo>
                      <a:pt x="2055" y="1"/>
                    </a:moveTo>
                    <a:lnTo>
                      <a:pt x="226" y="502"/>
                    </a:lnTo>
                    <a:lnTo>
                      <a:pt x="0" y="552"/>
                    </a:lnTo>
                    <a:lnTo>
                      <a:pt x="2532" y="22307"/>
                    </a:lnTo>
                    <a:lnTo>
                      <a:pt x="4487" y="22081"/>
                    </a:lnTo>
                    <a:lnTo>
                      <a:pt x="6842" y="21831"/>
                    </a:lnTo>
                    <a:lnTo>
                      <a:pt x="20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14" name="Google Shape;1814;p40"/>
          <p:cNvGrpSpPr/>
          <p:nvPr/>
        </p:nvGrpSpPr>
        <p:grpSpPr>
          <a:xfrm flipH="1">
            <a:off x="8398100" y="1862475"/>
            <a:ext cx="1136000" cy="2851525"/>
            <a:chOff x="-408987" y="1874375"/>
            <a:chExt cx="1136000" cy="2851525"/>
          </a:xfrm>
        </p:grpSpPr>
        <p:sp>
          <p:nvSpPr>
            <p:cNvPr id="1815" name="Google Shape;1815;p40"/>
            <p:cNvSpPr/>
            <p:nvPr/>
          </p:nvSpPr>
          <p:spPr>
            <a:xfrm>
              <a:off x="441288" y="2345425"/>
              <a:ext cx="194250" cy="121950"/>
            </a:xfrm>
            <a:custGeom>
              <a:rect b="b" l="l" r="r" t="t"/>
              <a:pathLst>
                <a:path extrusionOk="0" h="4878" w="7770">
                  <a:moveTo>
                    <a:pt x="7518" y="0"/>
                  </a:moveTo>
                  <a:cubicBezTo>
                    <a:pt x="6318" y="0"/>
                    <a:pt x="1193" y="273"/>
                    <a:pt x="0" y="4868"/>
                  </a:cubicBezTo>
                  <a:cubicBezTo>
                    <a:pt x="160" y="4874"/>
                    <a:pt x="316" y="4877"/>
                    <a:pt x="470" y="4877"/>
                  </a:cubicBezTo>
                  <a:cubicBezTo>
                    <a:pt x="5616" y="4877"/>
                    <a:pt x="7307" y="1295"/>
                    <a:pt x="7770" y="5"/>
                  </a:cubicBezTo>
                  <a:cubicBezTo>
                    <a:pt x="7770" y="5"/>
                    <a:pt x="7679" y="0"/>
                    <a:pt x="7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40"/>
            <p:cNvSpPr/>
            <p:nvPr/>
          </p:nvSpPr>
          <p:spPr>
            <a:xfrm>
              <a:off x="380513" y="1874375"/>
              <a:ext cx="139725" cy="195500"/>
            </a:xfrm>
            <a:custGeom>
              <a:rect b="b" l="l" r="r" t="t"/>
              <a:pathLst>
                <a:path extrusionOk="0" h="7820" w="5589">
                  <a:moveTo>
                    <a:pt x="1504" y="0"/>
                  </a:moveTo>
                  <a:cubicBezTo>
                    <a:pt x="1504" y="0"/>
                    <a:pt x="0" y="5614"/>
                    <a:pt x="4361" y="7820"/>
                  </a:cubicBezTo>
                  <a:cubicBezTo>
                    <a:pt x="5589" y="2958"/>
                    <a:pt x="2606" y="677"/>
                    <a:pt x="1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40"/>
            <p:cNvSpPr/>
            <p:nvPr/>
          </p:nvSpPr>
          <p:spPr>
            <a:xfrm>
              <a:off x="-408987" y="2435150"/>
              <a:ext cx="1136000" cy="2290750"/>
            </a:xfrm>
            <a:custGeom>
              <a:rect b="b" l="l" r="r" t="t"/>
              <a:pathLst>
                <a:path extrusionOk="0" h="91630" w="45440">
                  <a:moveTo>
                    <a:pt x="29600" y="0"/>
                  </a:moveTo>
                  <a:lnTo>
                    <a:pt x="1" y="68221"/>
                  </a:lnTo>
                  <a:lnTo>
                    <a:pt x="2908" y="76943"/>
                  </a:lnTo>
                  <a:lnTo>
                    <a:pt x="7745" y="91630"/>
                  </a:lnTo>
                  <a:lnTo>
                    <a:pt x="19500" y="51304"/>
                  </a:lnTo>
                  <a:cubicBezTo>
                    <a:pt x="25440" y="50753"/>
                    <a:pt x="28648" y="46742"/>
                    <a:pt x="29775" y="45013"/>
                  </a:cubicBezTo>
                  <a:cubicBezTo>
                    <a:pt x="29775" y="45013"/>
                    <a:pt x="27462" y="44315"/>
                    <a:pt x="24443" y="44315"/>
                  </a:cubicBezTo>
                  <a:cubicBezTo>
                    <a:pt x="23499" y="44315"/>
                    <a:pt x="22487" y="44383"/>
                    <a:pt x="21455" y="44562"/>
                  </a:cubicBezTo>
                  <a:lnTo>
                    <a:pt x="32457" y="6742"/>
                  </a:lnTo>
                  <a:cubicBezTo>
                    <a:pt x="34576" y="7838"/>
                    <a:pt x="36511" y="8242"/>
                    <a:pt x="38214" y="8242"/>
                  </a:cubicBezTo>
                  <a:cubicBezTo>
                    <a:pt x="41808" y="8242"/>
                    <a:pt x="44368" y="6441"/>
                    <a:pt x="45440" y="5539"/>
                  </a:cubicBezTo>
                  <a:cubicBezTo>
                    <a:pt x="45440" y="5539"/>
                    <a:pt x="41891" y="3178"/>
                    <a:pt x="37754" y="3178"/>
                  </a:cubicBezTo>
                  <a:cubicBezTo>
                    <a:pt x="36252" y="3178"/>
                    <a:pt x="34674" y="3489"/>
                    <a:pt x="33159" y="4336"/>
                  </a:cubicBezTo>
                  <a:lnTo>
                    <a:pt x="33911" y="1780"/>
                  </a:lnTo>
                  <a:lnTo>
                    <a:pt x="31555" y="802"/>
                  </a:lnTo>
                  <a:lnTo>
                    <a:pt x="296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40"/>
            <p:cNvSpPr/>
            <p:nvPr/>
          </p:nvSpPr>
          <p:spPr>
            <a:xfrm>
              <a:off x="347913" y="1906325"/>
              <a:ext cx="283875" cy="542000"/>
            </a:xfrm>
            <a:custGeom>
              <a:rect b="b" l="l" r="r" t="t"/>
              <a:pathLst>
                <a:path extrusionOk="0" h="21680" w="11355">
                  <a:moveTo>
                    <a:pt x="9299" y="0"/>
                  </a:moveTo>
                  <a:lnTo>
                    <a:pt x="1" y="19825"/>
                  </a:lnTo>
                  <a:lnTo>
                    <a:pt x="1780" y="20652"/>
                  </a:lnTo>
                  <a:lnTo>
                    <a:pt x="3910" y="21680"/>
                  </a:lnTo>
                  <a:lnTo>
                    <a:pt x="11354" y="602"/>
                  </a:lnTo>
                  <a:lnTo>
                    <a:pt x="9525" y="76"/>
                  </a:lnTo>
                  <a:lnTo>
                    <a:pt x="9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9" name="Google Shape;1819;p40"/>
          <p:cNvGrpSpPr/>
          <p:nvPr/>
        </p:nvGrpSpPr>
        <p:grpSpPr>
          <a:xfrm flipH="1">
            <a:off x="5234663" y="4500213"/>
            <a:ext cx="955550" cy="2793900"/>
            <a:chOff x="2578513" y="2912388"/>
            <a:chExt cx="955550" cy="2793900"/>
          </a:xfrm>
        </p:grpSpPr>
        <p:sp>
          <p:nvSpPr>
            <p:cNvPr id="1820" name="Google Shape;1820;p40"/>
            <p:cNvSpPr/>
            <p:nvPr/>
          </p:nvSpPr>
          <p:spPr>
            <a:xfrm>
              <a:off x="3250213" y="3345988"/>
              <a:ext cx="176075" cy="133475"/>
            </a:xfrm>
            <a:custGeom>
              <a:rect b="b" l="l" r="r" t="t"/>
              <a:pathLst>
                <a:path extrusionOk="0" h="5339" w="7043">
                  <a:moveTo>
                    <a:pt x="7043" y="0"/>
                  </a:moveTo>
                  <a:cubicBezTo>
                    <a:pt x="7042" y="0"/>
                    <a:pt x="852" y="226"/>
                    <a:pt x="0" y="5339"/>
                  </a:cubicBezTo>
                  <a:cubicBezTo>
                    <a:pt x="5338" y="5063"/>
                    <a:pt x="6717" y="1304"/>
                    <a:pt x="70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40"/>
            <p:cNvSpPr/>
            <p:nvPr/>
          </p:nvSpPr>
          <p:spPr>
            <a:xfrm>
              <a:off x="3153088" y="2912388"/>
              <a:ext cx="128475" cy="181100"/>
            </a:xfrm>
            <a:custGeom>
              <a:rect b="b" l="l" r="r" t="t"/>
              <a:pathLst>
                <a:path extrusionOk="0" h="7244" w="5139">
                  <a:moveTo>
                    <a:pt x="953" y="1"/>
                  </a:moveTo>
                  <a:cubicBezTo>
                    <a:pt x="953" y="1"/>
                    <a:pt x="0" y="5515"/>
                    <a:pt x="4361" y="7244"/>
                  </a:cubicBezTo>
                  <a:cubicBezTo>
                    <a:pt x="5138" y="2457"/>
                    <a:pt x="2055" y="527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40"/>
            <p:cNvSpPr/>
            <p:nvPr/>
          </p:nvSpPr>
          <p:spPr>
            <a:xfrm>
              <a:off x="2578513" y="3458138"/>
              <a:ext cx="955550" cy="2248150"/>
            </a:xfrm>
            <a:custGeom>
              <a:rect b="b" l="l" r="r" t="t"/>
              <a:pathLst>
                <a:path extrusionOk="0" h="89926" w="38222">
                  <a:moveTo>
                    <a:pt x="22532" y="1"/>
                  </a:moveTo>
                  <a:lnTo>
                    <a:pt x="1" y="68096"/>
                  </a:lnTo>
                  <a:lnTo>
                    <a:pt x="3535" y="76242"/>
                  </a:lnTo>
                  <a:lnTo>
                    <a:pt x="9474" y="89926"/>
                  </a:lnTo>
                  <a:lnTo>
                    <a:pt x="17244" y="50176"/>
                  </a:lnTo>
                  <a:cubicBezTo>
                    <a:pt x="22933" y="49124"/>
                    <a:pt x="25640" y="44988"/>
                    <a:pt x="26592" y="43259"/>
                  </a:cubicBezTo>
                  <a:cubicBezTo>
                    <a:pt x="26592" y="43259"/>
                    <a:pt x="25176" y="42961"/>
                    <a:pt x="23155" y="42961"/>
                  </a:cubicBezTo>
                  <a:cubicBezTo>
                    <a:pt x="21807" y="42961"/>
                    <a:pt x="20191" y="43093"/>
                    <a:pt x="18547" y="43535"/>
                  </a:cubicBezTo>
                  <a:lnTo>
                    <a:pt x="25865" y="6216"/>
                  </a:lnTo>
                  <a:cubicBezTo>
                    <a:pt x="27604" y="6934"/>
                    <a:pt x="29184" y="7215"/>
                    <a:pt x="30596" y="7215"/>
                  </a:cubicBezTo>
                  <a:cubicBezTo>
                    <a:pt x="34558" y="7215"/>
                    <a:pt x="37187" y="4995"/>
                    <a:pt x="38221" y="3960"/>
                  </a:cubicBezTo>
                  <a:cubicBezTo>
                    <a:pt x="38221" y="3960"/>
                    <a:pt x="35181" y="2315"/>
                    <a:pt x="31610" y="2315"/>
                  </a:cubicBezTo>
                  <a:cubicBezTo>
                    <a:pt x="29875" y="2315"/>
                    <a:pt x="28014" y="2704"/>
                    <a:pt x="26317" y="3860"/>
                  </a:cubicBezTo>
                  <a:lnTo>
                    <a:pt x="26317" y="3860"/>
                  </a:lnTo>
                  <a:lnTo>
                    <a:pt x="26818" y="1354"/>
                  </a:lnTo>
                  <a:lnTo>
                    <a:pt x="24487" y="602"/>
                  </a:lnTo>
                  <a:lnTo>
                    <a:pt x="225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40"/>
            <p:cNvSpPr/>
            <p:nvPr/>
          </p:nvSpPr>
          <p:spPr>
            <a:xfrm>
              <a:off x="3154963" y="2928688"/>
              <a:ext cx="231225" cy="532600"/>
            </a:xfrm>
            <a:custGeom>
              <a:rect b="b" l="l" r="r" t="t"/>
              <a:pathLst>
                <a:path extrusionOk="0" h="21304" w="9249">
                  <a:moveTo>
                    <a:pt x="7219" y="0"/>
                  </a:moveTo>
                  <a:lnTo>
                    <a:pt x="0" y="19850"/>
                  </a:lnTo>
                  <a:lnTo>
                    <a:pt x="1780" y="20502"/>
                  </a:lnTo>
                  <a:lnTo>
                    <a:pt x="3910" y="21304"/>
                  </a:lnTo>
                  <a:lnTo>
                    <a:pt x="9249" y="401"/>
                  </a:lnTo>
                  <a:lnTo>
                    <a:pt x="7444" y="51"/>
                  </a:lnTo>
                  <a:lnTo>
                    <a:pt x="72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4" name="Google Shape;1824;p40"/>
          <p:cNvGrpSpPr/>
          <p:nvPr/>
        </p:nvGrpSpPr>
        <p:grpSpPr>
          <a:xfrm flipH="1">
            <a:off x="6455288" y="4416963"/>
            <a:ext cx="753175" cy="1877850"/>
            <a:chOff x="1086013" y="2463350"/>
            <a:chExt cx="753175" cy="1877850"/>
          </a:xfrm>
        </p:grpSpPr>
        <p:sp>
          <p:nvSpPr>
            <p:cNvPr id="1825" name="Google Shape;1825;p40"/>
            <p:cNvSpPr/>
            <p:nvPr/>
          </p:nvSpPr>
          <p:spPr>
            <a:xfrm>
              <a:off x="1388013" y="2700825"/>
              <a:ext cx="106550" cy="137225"/>
            </a:xfrm>
            <a:custGeom>
              <a:rect b="b" l="l" r="r" t="t"/>
              <a:pathLst>
                <a:path extrusionOk="0" h="5489" w="4262">
                  <a:moveTo>
                    <a:pt x="3735" y="0"/>
                  </a:moveTo>
                  <a:cubicBezTo>
                    <a:pt x="3735" y="0"/>
                    <a:pt x="1" y="2055"/>
                    <a:pt x="1079" y="5489"/>
                  </a:cubicBezTo>
                  <a:cubicBezTo>
                    <a:pt x="4262" y="3659"/>
                    <a:pt x="3936" y="927"/>
                    <a:pt x="3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40"/>
            <p:cNvSpPr/>
            <p:nvPr/>
          </p:nvSpPr>
          <p:spPr>
            <a:xfrm>
              <a:off x="1193788" y="2512175"/>
              <a:ext cx="108425" cy="85100"/>
            </a:xfrm>
            <a:custGeom>
              <a:rect b="b" l="l" r="r" t="t"/>
              <a:pathLst>
                <a:path extrusionOk="0" h="3404" w="4337">
                  <a:moveTo>
                    <a:pt x="113" y="0"/>
                  </a:moveTo>
                  <a:cubicBezTo>
                    <a:pt x="73" y="0"/>
                    <a:pt x="35" y="1"/>
                    <a:pt x="0" y="2"/>
                  </a:cubicBezTo>
                  <a:cubicBezTo>
                    <a:pt x="0" y="2"/>
                    <a:pt x="1042" y="3403"/>
                    <a:pt x="3968" y="3403"/>
                  </a:cubicBezTo>
                  <a:cubicBezTo>
                    <a:pt x="4088" y="3403"/>
                    <a:pt x="4211" y="3397"/>
                    <a:pt x="4336" y="3386"/>
                  </a:cubicBezTo>
                  <a:cubicBezTo>
                    <a:pt x="3375" y="333"/>
                    <a:pt x="1053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40"/>
            <p:cNvSpPr/>
            <p:nvPr/>
          </p:nvSpPr>
          <p:spPr>
            <a:xfrm>
              <a:off x="1158063" y="3318600"/>
              <a:ext cx="172975" cy="148050"/>
            </a:xfrm>
            <a:custGeom>
              <a:rect b="b" l="l" r="r" t="t"/>
              <a:pathLst>
                <a:path extrusionOk="0" h="5922" w="6919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23" y="5922"/>
                    <a:pt x="6633" y="5922"/>
                  </a:cubicBezTo>
                  <a:cubicBezTo>
                    <a:pt x="6727" y="5922"/>
                    <a:pt x="6822" y="5920"/>
                    <a:pt x="6918" y="5916"/>
                  </a:cubicBezTo>
                  <a:cubicBezTo>
                    <a:pt x="5465" y="602"/>
                    <a:pt x="1404" y="5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40"/>
            <p:cNvSpPr/>
            <p:nvPr/>
          </p:nvSpPr>
          <p:spPr>
            <a:xfrm>
              <a:off x="1086013" y="3788550"/>
              <a:ext cx="263825" cy="226475"/>
            </a:xfrm>
            <a:custGeom>
              <a:rect b="b" l="l" r="r" t="t"/>
              <a:pathLst>
                <a:path extrusionOk="0" h="9059" w="10553">
                  <a:moveTo>
                    <a:pt x="1" y="0"/>
                  </a:moveTo>
                  <a:cubicBezTo>
                    <a:pt x="1" y="0"/>
                    <a:pt x="2314" y="9059"/>
                    <a:pt x="10081" y="9059"/>
                  </a:cubicBezTo>
                  <a:cubicBezTo>
                    <a:pt x="10236" y="9059"/>
                    <a:pt x="10393" y="9055"/>
                    <a:pt x="10552" y="9048"/>
                  </a:cubicBezTo>
                  <a:cubicBezTo>
                    <a:pt x="8372" y="952"/>
                    <a:pt x="2131" y="7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40"/>
            <p:cNvSpPr/>
            <p:nvPr/>
          </p:nvSpPr>
          <p:spPr>
            <a:xfrm>
              <a:off x="1182513" y="3503950"/>
              <a:ext cx="148525" cy="52325"/>
            </a:xfrm>
            <a:custGeom>
              <a:rect b="b" l="l" r="r" t="t"/>
              <a:pathLst>
                <a:path extrusionOk="0" h="2093" w="5941">
                  <a:moveTo>
                    <a:pt x="3158" y="1"/>
                  </a:moveTo>
                  <a:cubicBezTo>
                    <a:pt x="1540" y="1"/>
                    <a:pt x="435" y="866"/>
                    <a:pt x="0" y="1284"/>
                  </a:cubicBezTo>
                  <a:cubicBezTo>
                    <a:pt x="0" y="1284"/>
                    <a:pt x="1378" y="2093"/>
                    <a:pt x="2986" y="2093"/>
                  </a:cubicBezTo>
                  <a:cubicBezTo>
                    <a:pt x="3972" y="2093"/>
                    <a:pt x="5045" y="1789"/>
                    <a:pt x="5940" y="808"/>
                  </a:cubicBezTo>
                  <a:cubicBezTo>
                    <a:pt x="4898" y="216"/>
                    <a:pt x="3964" y="1"/>
                    <a:pt x="3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40"/>
            <p:cNvSpPr/>
            <p:nvPr/>
          </p:nvSpPr>
          <p:spPr>
            <a:xfrm>
              <a:off x="1341663" y="2797275"/>
              <a:ext cx="497525" cy="1543925"/>
            </a:xfrm>
            <a:custGeom>
              <a:rect b="b" l="l" r="r" t="t"/>
              <a:pathLst>
                <a:path extrusionOk="0" h="61757" w="19901">
                  <a:moveTo>
                    <a:pt x="10771" y="1"/>
                  </a:moveTo>
                  <a:cubicBezTo>
                    <a:pt x="10098" y="1"/>
                    <a:pt x="5461" y="130"/>
                    <a:pt x="3534" y="3636"/>
                  </a:cubicBezTo>
                  <a:lnTo>
                    <a:pt x="3058" y="1932"/>
                  </a:lnTo>
                  <a:lnTo>
                    <a:pt x="1379" y="2207"/>
                  </a:lnTo>
                  <a:lnTo>
                    <a:pt x="0" y="2433"/>
                  </a:lnTo>
                  <a:lnTo>
                    <a:pt x="7294" y="51280"/>
                  </a:lnTo>
                  <a:lnTo>
                    <a:pt x="12005" y="55190"/>
                  </a:lnTo>
                  <a:lnTo>
                    <a:pt x="19900" y="61756"/>
                  </a:lnTo>
                  <a:lnTo>
                    <a:pt x="12331" y="34914"/>
                  </a:lnTo>
                  <a:cubicBezTo>
                    <a:pt x="15489" y="32508"/>
                    <a:pt x="15890" y="29125"/>
                    <a:pt x="15915" y="27746"/>
                  </a:cubicBezTo>
                  <a:lnTo>
                    <a:pt x="15915" y="27746"/>
                  </a:lnTo>
                  <a:cubicBezTo>
                    <a:pt x="15915" y="27746"/>
                    <a:pt x="13258" y="28473"/>
                    <a:pt x="11078" y="30428"/>
                  </a:cubicBezTo>
                  <a:lnTo>
                    <a:pt x="3985" y="5240"/>
                  </a:lnTo>
                  <a:cubicBezTo>
                    <a:pt x="8873" y="4839"/>
                    <a:pt x="10426" y="1305"/>
                    <a:pt x="10852" y="2"/>
                  </a:cubicBezTo>
                  <a:cubicBezTo>
                    <a:pt x="10852" y="2"/>
                    <a:pt x="10824" y="1"/>
                    <a:pt x="10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40"/>
            <p:cNvSpPr/>
            <p:nvPr/>
          </p:nvSpPr>
          <p:spPr>
            <a:xfrm>
              <a:off x="1296538" y="2463350"/>
              <a:ext cx="114075" cy="370325"/>
            </a:xfrm>
            <a:custGeom>
              <a:rect b="b" l="l" r="r" t="t"/>
              <a:pathLst>
                <a:path extrusionOk="0" h="14813" w="4563">
                  <a:moveTo>
                    <a:pt x="1354" y="0"/>
                  </a:moveTo>
                  <a:lnTo>
                    <a:pt x="151" y="351"/>
                  </a:lnTo>
                  <a:lnTo>
                    <a:pt x="1" y="376"/>
                  </a:lnTo>
                  <a:lnTo>
                    <a:pt x="1705" y="14812"/>
                  </a:lnTo>
                  <a:lnTo>
                    <a:pt x="3008" y="14662"/>
                  </a:lnTo>
                  <a:lnTo>
                    <a:pt x="4562" y="14486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2" name="Google Shape;1832;p40"/>
          <p:cNvGrpSpPr/>
          <p:nvPr/>
        </p:nvGrpSpPr>
        <p:grpSpPr>
          <a:xfrm flipH="1">
            <a:off x="8388388" y="244200"/>
            <a:ext cx="1008800" cy="1479350"/>
            <a:chOff x="-349462" y="880625"/>
            <a:chExt cx="1008800" cy="1479350"/>
          </a:xfrm>
        </p:grpSpPr>
        <p:sp>
          <p:nvSpPr>
            <p:cNvPr id="1833" name="Google Shape;1833;p40"/>
            <p:cNvSpPr/>
            <p:nvPr/>
          </p:nvSpPr>
          <p:spPr>
            <a:xfrm>
              <a:off x="448163" y="1176900"/>
              <a:ext cx="132225" cy="50675"/>
            </a:xfrm>
            <a:custGeom>
              <a:rect b="b" l="l" r="r" t="t"/>
              <a:pathLst>
                <a:path extrusionOk="0" h="2027" w="5289">
                  <a:moveTo>
                    <a:pt x="3207" y="0"/>
                  </a:moveTo>
                  <a:cubicBezTo>
                    <a:pt x="2129" y="0"/>
                    <a:pt x="862" y="335"/>
                    <a:pt x="1" y="1633"/>
                  </a:cubicBezTo>
                  <a:cubicBezTo>
                    <a:pt x="730" y="1914"/>
                    <a:pt x="1383" y="2027"/>
                    <a:pt x="1963" y="2027"/>
                  </a:cubicBezTo>
                  <a:cubicBezTo>
                    <a:pt x="3813" y="2027"/>
                    <a:pt x="4907" y="877"/>
                    <a:pt x="5289" y="380"/>
                  </a:cubicBezTo>
                  <a:cubicBezTo>
                    <a:pt x="5289" y="380"/>
                    <a:pt x="4355" y="0"/>
                    <a:pt x="32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40"/>
            <p:cNvSpPr/>
            <p:nvPr/>
          </p:nvSpPr>
          <p:spPr>
            <a:xfrm>
              <a:off x="500813" y="880625"/>
              <a:ext cx="90875" cy="122825"/>
            </a:xfrm>
            <a:custGeom>
              <a:rect b="b" l="l" r="r" t="t"/>
              <a:pathLst>
                <a:path extrusionOk="0" h="4913" w="3635">
                  <a:moveTo>
                    <a:pt x="1905" y="1"/>
                  </a:moveTo>
                  <a:cubicBezTo>
                    <a:pt x="1905" y="1"/>
                    <a:pt x="0" y="2858"/>
                    <a:pt x="2005" y="4913"/>
                  </a:cubicBezTo>
                  <a:cubicBezTo>
                    <a:pt x="3634" y="2432"/>
                    <a:pt x="2381" y="577"/>
                    <a:pt x="1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40"/>
            <p:cNvSpPr/>
            <p:nvPr/>
          </p:nvSpPr>
          <p:spPr>
            <a:xfrm>
              <a:off x="-349462" y="1178875"/>
              <a:ext cx="938000" cy="1181100"/>
            </a:xfrm>
            <a:custGeom>
              <a:rect b="b" l="l" r="r" t="t"/>
              <a:pathLst>
                <a:path extrusionOk="0" h="47244" w="37520">
                  <a:moveTo>
                    <a:pt x="29700" y="0"/>
                  </a:moveTo>
                  <a:lnTo>
                    <a:pt x="101" y="32632"/>
                  </a:lnTo>
                  <a:lnTo>
                    <a:pt x="76" y="38071"/>
                  </a:lnTo>
                  <a:lnTo>
                    <a:pt x="1" y="47244"/>
                  </a:lnTo>
                  <a:lnTo>
                    <a:pt x="14262" y="26868"/>
                  </a:lnTo>
                  <a:cubicBezTo>
                    <a:pt x="14912" y="27020"/>
                    <a:pt x="15530" y="27084"/>
                    <a:pt x="16113" y="27084"/>
                  </a:cubicBezTo>
                  <a:cubicBezTo>
                    <a:pt x="18607" y="27084"/>
                    <a:pt x="20437" y="25898"/>
                    <a:pt x="21229" y="25289"/>
                  </a:cubicBezTo>
                  <a:cubicBezTo>
                    <a:pt x="21229" y="25289"/>
                    <a:pt x="19224" y="23860"/>
                    <a:pt x="16642" y="23434"/>
                  </a:cubicBezTo>
                  <a:lnTo>
                    <a:pt x="30001" y="4311"/>
                  </a:lnTo>
                  <a:cubicBezTo>
                    <a:pt x="31734" y="6102"/>
                    <a:pt x="33556" y="6579"/>
                    <a:pt x="35015" y="6579"/>
                  </a:cubicBezTo>
                  <a:cubicBezTo>
                    <a:pt x="36129" y="6579"/>
                    <a:pt x="37031" y="6300"/>
                    <a:pt x="37520" y="6116"/>
                  </a:cubicBezTo>
                  <a:cubicBezTo>
                    <a:pt x="37520" y="6116"/>
                    <a:pt x="35114" y="3020"/>
                    <a:pt x="31813" y="3020"/>
                  </a:cubicBezTo>
                  <a:cubicBezTo>
                    <a:pt x="31500" y="3020"/>
                    <a:pt x="31180" y="3048"/>
                    <a:pt x="30853" y="3108"/>
                  </a:cubicBezTo>
                  <a:lnTo>
                    <a:pt x="31755" y="1805"/>
                  </a:lnTo>
                  <a:lnTo>
                    <a:pt x="30628" y="828"/>
                  </a:lnTo>
                  <a:lnTo>
                    <a:pt x="297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40"/>
            <p:cNvSpPr/>
            <p:nvPr/>
          </p:nvSpPr>
          <p:spPr>
            <a:xfrm>
              <a:off x="408688" y="929500"/>
              <a:ext cx="250650" cy="278225"/>
            </a:xfrm>
            <a:custGeom>
              <a:rect b="b" l="l" r="r" t="t"/>
              <a:pathLst>
                <a:path extrusionOk="0" h="11129" w="10026">
                  <a:moveTo>
                    <a:pt x="8973" y="0"/>
                  </a:moveTo>
                  <a:lnTo>
                    <a:pt x="1" y="9349"/>
                  </a:lnTo>
                  <a:lnTo>
                    <a:pt x="828" y="10151"/>
                  </a:lnTo>
                  <a:lnTo>
                    <a:pt x="1830" y="11128"/>
                  </a:lnTo>
                  <a:lnTo>
                    <a:pt x="10026" y="727"/>
                  </a:lnTo>
                  <a:lnTo>
                    <a:pt x="9099" y="76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7" name="Google Shape;1837;p40"/>
          <p:cNvGrpSpPr/>
          <p:nvPr/>
        </p:nvGrpSpPr>
        <p:grpSpPr>
          <a:xfrm flipH="1">
            <a:off x="8430675" y="3077000"/>
            <a:ext cx="570825" cy="242350"/>
            <a:chOff x="199413" y="2803475"/>
            <a:chExt cx="570825" cy="242350"/>
          </a:xfrm>
        </p:grpSpPr>
        <p:sp>
          <p:nvSpPr>
            <p:cNvPr id="1838" name="Google Shape;1838;p40"/>
            <p:cNvSpPr/>
            <p:nvPr/>
          </p:nvSpPr>
          <p:spPr>
            <a:xfrm>
              <a:off x="199413" y="2803475"/>
              <a:ext cx="570825" cy="242350"/>
            </a:xfrm>
            <a:custGeom>
              <a:rect b="b" l="l" r="r" t="t"/>
              <a:pathLst>
                <a:path extrusionOk="0" h="9694" w="22833">
                  <a:moveTo>
                    <a:pt x="15961" y="0"/>
                  </a:moveTo>
                  <a:cubicBezTo>
                    <a:pt x="10725" y="0"/>
                    <a:pt x="3789" y="1537"/>
                    <a:pt x="1" y="8726"/>
                  </a:cubicBezTo>
                  <a:cubicBezTo>
                    <a:pt x="2486" y="9404"/>
                    <a:pt x="4744" y="9693"/>
                    <a:pt x="6789" y="9693"/>
                  </a:cubicBezTo>
                  <a:cubicBezTo>
                    <a:pt x="16312" y="9693"/>
                    <a:pt x="21203" y="3415"/>
                    <a:pt x="22833" y="856"/>
                  </a:cubicBezTo>
                  <a:cubicBezTo>
                    <a:pt x="22833" y="856"/>
                    <a:pt x="19870" y="0"/>
                    <a:pt x="15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40"/>
            <p:cNvSpPr/>
            <p:nvPr/>
          </p:nvSpPr>
          <p:spPr>
            <a:xfrm>
              <a:off x="199413" y="2878125"/>
              <a:ext cx="441150" cy="143525"/>
            </a:xfrm>
            <a:custGeom>
              <a:rect b="b" l="l" r="r" t="t"/>
              <a:pathLst>
                <a:path extrusionOk="0" h="5741" w="17646">
                  <a:moveTo>
                    <a:pt x="17645" y="1"/>
                  </a:moveTo>
                  <a:cubicBezTo>
                    <a:pt x="17645" y="1"/>
                    <a:pt x="6492" y="728"/>
                    <a:pt x="1" y="5740"/>
                  </a:cubicBezTo>
                  <a:cubicBezTo>
                    <a:pt x="68" y="5741"/>
                    <a:pt x="135" y="5741"/>
                    <a:pt x="201" y="5741"/>
                  </a:cubicBezTo>
                  <a:cubicBezTo>
                    <a:pt x="10519" y="5741"/>
                    <a:pt x="17645" y="1"/>
                    <a:pt x="17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0" name="Google Shape;1840;p40"/>
          <p:cNvSpPr/>
          <p:nvPr/>
        </p:nvSpPr>
        <p:spPr>
          <a:xfrm flipH="1">
            <a:off x="8648413" y="316100"/>
            <a:ext cx="135350" cy="161675"/>
          </a:xfrm>
          <a:custGeom>
            <a:rect b="b" l="l" r="r" t="t"/>
            <a:pathLst>
              <a:path extrusionOk="0" h="6467" w="5414">
                <a:moveTo>
                  <a:pt x="5389" y="0"/>
                </a:moveTo>
                <a:cubicBezTo>
                  <a:pt x="5388" y="0"/>
                  <a:pt x="0" y="1755"/>
                  <a:pt x="526" y="6466"/>
                </a:cubicBezTo>
                <a:lnTo>
                  <a:pt x="526" y="6466"/>
                </a:lnTo>
                <a:cubicBezTo>
                  <a:pt x="5163" y="4887"/>
                  <a:pt x="5414" y="1228"/>
                  <a:pt x="5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1" name="Google Shape;1841;p40"/>
          <p:cNvSpPr/>
          <p:nvPr/>
        </p:nvSpPr>
        <p:spPr>
          <a:xfrm flipH="1">
            <a:off x="8674738" y="354925"/>
            <a:ext cx="95875" cy="122850"/>
          </a:xfrm>
          <a:custGeom>
            <a:rect b="b" l="l" r="r" t="t"/>
            <a:pathLst>
              <a:path extrusionOk="0" h="4914" w="3835">
                <a:moveTo>
                  <a:pt x="3835" y="1"/>
                </a:moveTo>
                <a:cubicBezTo>
                  <a:pt x="3835" y="1"/>
                  <a:pt x="878" y="2307"/>
                  <a:pt x="0" y="4913"/>
                </a:cubicBezTo>
                <a:cubicBezTo>
                  <a:pt x="2908" y="2983"/>
                  <a:pt x="3835" y="1"/>
                  <a:pt x="38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42" name="Google Shape;1842;p40"/>
          <p:cNvGrpSpPr/>
          <p:nvPr/>
        </p:nvGrpSpPr>
        <p:grpSpPr>
          <a:xfrm flipH="1">
            <a:off x="7790013" y="83925"/>
            <a:ext cx="313925" cy="271000"/>
            <a:chOff x="1081013" y="848375"/>
            <a:chExt cx="313925" cy="271000"/>
          </a:xfrm>
        </p:grpSpPr>
        <p:sp>
          <p:nvSpPr>
            <p:cNvPr id="1843" name="Google Shape;1843;p40"/>
            <p:cNvSpPr/>
            <p:nvPr/>
          </p:nvSpPr>
          <p:spPr>
            <a:xfrm>
              <a:off x="1081013" y="848375"/>
              <a:ext cx="313925" cy="271000"/>
            </a:xfrm>
            <a:custGeom>
              <a:rect b="b" l="l" r="r" t="t"/>
              <a:pathLst>
                <a:path extrusionOk="0" h="10840" w="12557">
                  <a:moveTo>
                    <a:pt x="535" y="1"/>
                  </a:moveTo>
                  <a:cubicBezTo>
                    <a:pt x="359" y="1"/>
                    <a:pt x="181" y="4"/>
                    <a:pt x="0" y="12"/>
                  </a:cubicBezTo>
                  <a:cubicBezTo>
                    <a:pt x="2582" y="9687"/>
                    <a:pt x="10025" y="10739"/>
                    <a:pt x="12557" y="10840"/>
                  </a:cubicBezTo>
                  <a:cubicBezTo>
                    <a:pt x="12557" y="10840"/>
                    <a:pt x="9829" y="1"/>
                    <a:pt x="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40"/>
            <p:cNvSpPr/>
            <p:nvPr/>
          </p:nvSpPr>
          <p:spPr>
            <a:xfrm>
              <a:off x="1081013" y="848675"/>
              <a:ext cx="237475" cy="212425"/>
            </a:xfrm>
            <a:custGeom>
              <a:rect b="b" l="l" r="r" t="t"/>
              <a:pathLst>
                <a:path extrusionOk="0" h="8497" w="9499">
                  <a:moveTo>
                    <a:pt x="0" y="0"/>
                  </a:moveTo>
                  <a:cubicBezTo>
                    <a:pt x="3559" y="6216"/>
                    <a:pt x="9499" y="8497"/>
                    <a:pt x="9499" y="8497"/>
                  </a:cubicBezTo>
                  <a:cubicBezTo>
                    <a:pt x="9499" y="8497"/>
                    <a:pt x="5188" y="21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45" name="Google Shape;1845;p40"/>
          <p:cNvGrpSpPr/>
          <p:nvPr/>
        </p:nvGrpSpPr>
        <p:grpSpPr>
          <a:xfrm flipH="1">
            <a:off x="8338263" y="899388"/>
            <a:ext cx="1255675" cy="2499400"/>
            <a:chOff x="-212237" y="1126875"/>
            <a:chExt cx="1255675" cy="2499400"/>
          </a:xfrm>
        </p:grpSpPr>
        <p:sp>
          <p:nvSpPr>
            <p:cNvPr id="1846" name="Google Shape;1846;p40"/>
            <p:cNvSpPr/>
            <p:nvPr/>
          </p:nvSpPr>
          <p:spPr>
            <a:xfrm>
              <a:off x="85388" y="1757825"/>
              <a:ext cx="214925" cy="297025"/>
            </a:xfrm>
            <a:custGeom>
              <a:rect b="b" l="l" r="r" t="t"/>
              <a:pathLst>
                <a:path extrusionOk="0" h="11881" w="8597">
                  <a:moveTo>
                    <a:pt x="2908" y="0"/>
                  </a:moveTo>
                  <a:cubicBezTo>
                    <a:pt x="2908" y="1"/>
                    <a:pt x="0" y="8121"/>
                    <a:pt x="6191" y="11880"/>
                  </a:cubicBezTo>
                  <a:cubicBezTo>
                    <a:pt x="8597" y="4838"/>
                    <a:pt x="4436" y="1103"/>
                    <a:pt x="29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40"/>
            <p:cNvSpPr/>
            <p:nvPr/>
          </p:nvSpPr>
          <p:spPr>
            <a:xfrm>
              <a:off x="181238" y="1825500"/>
              <a:ext cx="68325" cy="229350"/>
            </a:xfrm>
            <a:custGeom>
              <a:rect b="b" l="l" r="r" t="t"/>
              <a:pathLst>
                <a:path extrusionOk="0" h="9174" w="2733">
                  <a:moveTo>
                    <a:pt x="1" y="0"/>
                  </a:moveTo>
                  <a:cubicBezTo>
                    <a:pt x="1" y="1"/>
                    <a:pt x="26" y="5715"/>
                    <a:pt x="2357" y="9173"/>
                  </a:cubicBezTo>
                  <a:cubicBezTo>
                    <a:pt x="2733" y="38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48" name="Google Shape;1848;p40"/>
            <p:cNvGrpSpPr/>
            <p:nvPr/>
          </p:nvGrpSpPr>
          <p:grpSpPr>
            <a:xfrm>
              <a:off x="-212237" y="1126875"/>
              <a:ext cx="1255675" cy="2499400"/>
              <a:chOff x="-212237" y="1126875"/>
              <a:chExt cx="1255675" cy="2499400"/>
            </a:xfrm>
          </p:grpSpPr>
          <p:sp>
            <p:nvSpPr>
              <p:cNvPr id="1849" name="Google Shape;1849;p40"/>
              <p:cNvSpPr/>
              <p:nvPr/>
            </p:nvSpPr>
            <p:spPr>
              <a:xfrm>
                <a:off x="-212237" y="1584275"/>
                <a:ext cx="953675" cy="2042000"/>
              </a:xfrm>
              <a:custGeom>
                <a:rect b="b" l="l" r="r" t="t"/>
                <a:pathLst>
                  <a:path extrusionOk="0" h="81680" w="38147">
                    <a:moveTo>
                      <a:pt x="34412" y="0"/>
                    </a:moveTo>
                    <a:lnTo>
                      <a:pt x="1" y="59399"/>
                    </a:lnTo>
                    <a:lnTo>
                      <a:pt x="1705" y="67695"/>
                    </a:lnTo>
                    <a:lnTo>
                      <a:pt x="4587" y="81680"/>
                    </a:lnTo>
                    <a:lnTo>
                      <a:pt x="38146" y="2105"/>
                    </a:lnTo>
                    <a:lnTo>
                      <a:pt x="36116" y="978"/>
                    </a:lnTo>
                    <a:lnTo>
                      <a:pt x="344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0" name="Google Shape;1850;p40"/>
              <p:cNvSpPr/>
              <p:nvPr/>
            </p:nvSpPr>
            <p:spPr>
              <a:xfrm>
                <a:off x="666838" y="1126875"/>
                <a:ext cx="311425" cy="481850"/>
              </a:xfrm>
              <a:custGeom>
                <a:rect b="b" l="l" r="r" t="t"/>
                <a:pathLst>
                  <a:path extrusionOk="0" h="19274" w="12457">
                    <a:moveTo>
                      <a:pt x="10652" y="0"/>
                    </a:moveTo>
                    <a:lnTo>
                      <a:pt x="1" y="17143"/>
                    </a:lnTo>
                    <a:lnTo>
                      <a:pt x="1529" y="18121"/>
                    </a:lnTo>
                    <a:lnTo>
                      <a:pt x="3384" y="19274"/>
                    </a:lnTo>
                    <a:lnTo>
                      <a:pt x="12457" y="752"/>
                    </a:lnTo>
                    <a:lnTo>
                      <a:pt x="10853" y="75"/>
                    </a:lnTo>
                    <a:lnTo>
                      <a:pt x="106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1" name="Google Shape;1851;p40"/>
              <p:cNvSpPr/>
              <p:nvPr/>
            </p:nvSpPr>
            <p:spPr>
              <a:xfrm>
                <a:off x="732013" y="1761050"/>
                <a:ext cx="311425" cy="152875"/>
              </a:xfrm>
              <a:custGeom>
                <a:rect b="b" l="l" r="r" t="t"/>
                <a:pathLst>
                  <a:path extrusionOk="0" h="6115" w="12457">
                    <a:moveTo>
                      <a:pt x="3217" y="0"/>
                    </a:moveTo>
                    <a:cubicBezTo>
                      <a:pt x="2205" y="0"/>
                      <a:pt x="1129" y="186"/>
                      <a:pt x="0" y="623"/>
                    </a:cubicBezTo>
                    <a:cubicBezTo>
                      <a:pt x="2991" y="5110"/>
                      <a:pt x="6632" y="6115"/>
                      <a:pt x="9316" y="6115"/>
                    </a:cubicBezTo>
                    <a:cubicBezTo>
                      <a:pt x="10680" y="6115"/>
                      <a:pt x="11798" y="5855"/>
                      <a:pt x="12456" y="5661"/>
                    </a:cubicBezTo>
                    <a:cubicBezTo>
                      <a:pt x="12456" y="5661"/>
                      <a:pt x="8808" y="0"/>
                      <a:pt x="32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2" name="Google Shape;1852;p40"/>
              <p:cNvSpPr/>
              <p:nvPr/>
            </p:nvSpPr>
            <p:spPr>
              <a:xfrm>
                <a:off x="732013" y="1776625"/>
                <a:ext cx="238125" cy="100900"/>
              </a:xfrm>
              <a:custGeom>
                <a:rect b="b" l="l" r="r" t="t"/>
                <a:pathLst>
                  <a:path extrusionOk="0" h="4036" w="9525">
                    <a:moveTo>
                      <a:pt x="0" y="0"/>
                    </a:moveTo>
                    <a:lnTo>
                      <a:pt x="0" y="0"/>
                    </a:lnTo>
                    <a:cubicBezTo>
                      <a:pt x="4361" y="3835"/>
                      <a:pt x="9524" y="4035"/>
                      <a:pt x="9524" y="4035"/>
                    </a:cubicBezTo>
                    <a:cubicBezTo>
                      <a:pt x="9524" y="4035"/>
                      <a:pt x="4562" y="276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3" name="Google Shape;1853;p40"/>
              <p:cNvSpPr/>
              <p:nvPr/>
            </p:nvSpPr>
            <p:spPr>
              <a:xfrm>
                <a:off x="752063" y="1540700"/>
                <a:ext cx="285725" cy="140075"/>
              </a:xfrm>
              <a:custGeom>
                <a:rect b="b" l="l" r="r" t="t"/>
                <a:pathLst>
                  <a:path extrusionOk="0" h="5603" w="11429">
                    <a:moveTo>
                      <a:pt x="8546" y="1"/>
                    </a:moveTo>
                    <a:cubicBezTo>
                      <a:pt x="6082" y="1"/>
                      <a:pt x="2743" y="920"/>
                      <a:pt x="0" y="5026"/>
                    </a:cubicBezTo>
                    <a:cubicBezTo>
                      <a:pt x="1040" y="5431"/>
                      <a:pt x="2031" y="5602"/>
                      <a:pt x="2963" y="5602"/>
                    </a:cubicBezTo>
                    <a:cubicBezTo>
                      <a:pt x="8090" y="5602"/>
                      <a:pt x="11429" y="415"/>
                      <a:pt x="11429" y="415"/>
                    </a:cubicBezTo>
                    <a:cubicBezTo>
                      <a:pt x="10821" y="238"/>
                      <a:pt x="9796" y="1"/>
                      <a:pt x="85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4" name="Google Shape;1854;p40"/>
              <p:cNvSpPr/>
              <p:nvPr/>
            </p:nvSpPr>
            <p:spPr>
              <a:xfrm>
                <a:off x="752063" y="1573625"/>
                <a:ext cx="218075" cy="92750"/>
              </a:xfrm>
              <a:custGeom>
                <a:rect b="b" l="l" r="r" t="t"/>
                <a:pathLst>
                  <a:path extrusionOk="0" h="3710" w="8723">
                    <a:moveTo>
                      <a:pt x="8722" y="0"/>
                    </a:moveTo>
                    <a:lnTo>
                      <a:pt x="8722" y="0"/>
                    </a:lnTo>
                    <a:cubicBezTo>
                      <a:pt x="8722" y="0"/>
                      <a:pt x="3985" y="201"/>
                      <a:pt x="0" y="3709"/>
                    </a:cubicBezTo>
                    <a:cubicBezTo>
                      <a:pt x="4186" y="3459"/>
                      <a:pt x="8722" y="0"/>
                      <a:pt x="87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5" name="Google Shape;1855;p40"/>
              <p:cNvSpPr/>
              <p:nvPr/>
            </p:nvSpPr>
            <p:spPr>
              <a:xfrm>
                <a:off x="626738" y="1145050"/>
                <a:ext cx="141000" cy="195500"/>
              </a:xfrm>
              <a:custGeom>
                <a:rect b="b" l="l" r="r" t="t"/>
                <a:pathLst>
                  <a:path extrusionOk="0" h="7820" w="5640">
                    <a:moveTo>
                      <a:pt x="1905" y="0"/>
                    </a:moveTo>
                    <a:lnTo>
                      <a:pt x="1905" y="0"/>
                    </a:lnTo>
                    <a:cubicBezTo>
                      <a:pt x="1905" y="0"/>
                      <a:pt x="1" y="5338"/>
                      <a:pt x="4061" y="7820"/>
                    </a:cubicBezTo>
                    <a:cubicBezTo>
                      <a:pt x="5640" y="3183"/>
                      <a:pt x="2908" y="727"/>
                      <a:pt x="1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6" name="Google Shape;1856;p40"/>
              <p:cNvSpPr/>
              <p:nvPr/>
            </p:nvSpPr>
            <p:spPr>
              <a:xfrm>
                <a:off x="689388" y="1189525"/>
                <a:ext cx="45150" cy="151025"/>
              </a:xfrm>
              <a:custGeom>
                <a:rect b="b" l="l" r="r" t="t"/>
                <a:pathLst>
                  <a:path extrusionOk="0" h="6041" w="1806">
                    <a:moveTo>
                      <a:pt x="1" y="1"/>
                    </a:moveTo>
                    <a:cubicBezTo>
                      <a:pt x="1" y="1"/>
                      <a:pt x="26" y="3760"/>
                      <a:pt x="1555" y="6041"/>
                    </a:cubicBezTo>
                    <a:cubicBezTo>
                      <a:pt x="1805" y="255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7" name="Google Shape;1857;p40"/>
              <p:cNvSpPr/>
              <p:nvPr/>
            </p:nvSpPr>
            <p:spPr>
              <a:xfrm>
                <a:off x="-212237" y="1584275"/>
                <a:ext cx="902925" cy="1692375"/>
              </a:xfrm>
              <a:custGeom>
                <a:rect b="b" l="l" r="r" t="t"/>
                <a:pathLst>
                  <a:path extrusionOk="0" h="67695" w="36117">
                    <a:moveTo>
                      <a:pt x="34412" y="0"/>
                    </a:moveTo>
                    <a:lnTo>
                      <a:pt x="1" y="59399"/>
                    </a:lnTo>
                    <a:lnTo>
                      <a:pt x="1705" y="67695"/>
                    </a:lnTo>
                    <a:lnTo>
                      <a:pt x="36116" y="978"/>
                    </a:lnTo>
                    <a:lnTo>
                      <a:pt x="344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8" name="Google Shape;1858;p40"/>
              <p:cNvSpPr/>
              <p:nvPr/>
            </p:nvSpPr>
            <p:spPr>
              <a:xfrm>
                <a:off x="666838" y="1126875"/>
                <a:ext cx="271325" cy="453025"/>
              </a:xfrm>
              <a:custGeom>
                <a:rect b="b" l="l" r="r" t="t"/>
                <a:pathLst>
                  <a:path extrusionOk="0" h="18121" w="10853">
                    <a:moveTo>
                      <a:pt x="10652" y="0"/>
                    </a:moveTo>
                    <a:lnTo>
                      <a:pt x="1" y="17168"/>
                    </a:lnTo>
                    <a:lnTo>
                      <a:pt x="1529" y="18121"/>
                    </a:lnTo>
                    <a:lnTo>
                      <a:pt x="10853" y="75"/>
                    </a:lnTo>
                    <a:lnTo>
                      <a:pt x="106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59" name="Google Shape;1859;p40"/>
          <p:cNvGrpSpPr/>
          <p:nvPr/>
        </p:nvGrpSpPr>
        <p:grpSpPr>
          <a:xfrm flipH="1">
            <a:off x="5682588" y="4608500"/>
            <a:ext cx="305175" cy="399775"/>
            <a:chOff x="225738" y="3886900"/>
            <a:chExt cx="305175" cy="399775"/>
          </a:xfrm>
        </p:grpSpPr>
        <p:sp>
          <p:nvSpPr>
            <p:cNvPr id="1860" name="Google Shape;1860;p40"/>
            <p:cNvSpPr/>
            <p:nvPr/>
          </p:nvSpPr>
          <p:spPr>
            <a:xfrm>
              <a:off x="225738" y="3886900"/>
              <a:ext cx="305175" cy="399775"/>
            </a:xfrm>
            <a:custGeom>
              <a:rect b="b" l="l" r="r" t="t"/>
              <a:pathLst>
                <a:path extrusionOk="0" h="15991" w="12207">
                  <a:moveTo>
                    <a:pt x="0" y="1"/>
                  </a:moveTo>
                  <a:cubicBezTo>
                    <a:pt x="0" y="1"/>
                    <a:pt x="552" y="14061"/>
                    <a:pt x="12206" y="15991"/>
                  </a:cubicBezTo>
                  <a:cubicBezTo>
                    <a:pt x="11554" y="3861"/>
                    <a:pt x="2983" y="75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301563" y="3975250"/>
              <a:ext cx="229350" cy="311425"/>
            </a:xfrm>
            <a:custGeom>
              <a:rect b="b" l="l" r="r" t="t"/>
              <a:pathLst>
                <a:path extrusionOk="0" h="12457" w="9174">
                  <a:moveTo>
                    <a:pt x="0" y="1"/>
                  </a:moveTo>
                  <a:cubicBezTo>
                    <a:pt x="0" y="1"/>
                    <a:pt x="3534" y="8622"/>
                    <a:pt x="9173" y="12457"/>
                  </a:cubicBezTo>
                  <a:cubicBezTo>
                    <a:pt x="6491" y="418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2" name="Google Shape;1862;p40"/>
          <p:cNvSpPr/>
          <p:nvPr/>
        </p:nvSpPr>
        <p:spPr>
          <a:xfrm flipH="1">
            <a:off x="4597100" y="4812775"/>
            <a:ext cx="139725" cy="195500"/>
          </a:xfrm>
          <a:custGeom>
            <a:rect b="b" l="l" r="r" t="t"/>
            <a:pathLst>
              <a:path extrusionOk="0" h="7820" w="5589">
                <a:moveTo>
                  <a:pt x="1504" y="0"/>
                </a:moveTo>
                <a:cubicBezTo>
                  <a:pt x="1504" y="0"/>
                  <a:pt x="0" y="5614"/>
                  <a:pt x="4361" y="7820"/>
                </a:cubicBezTo>
                <a:cubicBezTo>
                  <a:pt x="5589" y="2958"/>
                  <a:pt x="2606" y="677"/>
                  <a:pt x="15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3" name="Google Shape;1863;p40"/>
          <p:cNvSpPr/>
          <p:nvPr/>
        </p:nvSpPr>
        <p:spPr>
          <a:xfrm>
            <a:off x="4115800" y="4635154"/>
            <a:ext cx="193687" cy="271002"/>
          </a:xfrm>
          <a:custGeom>
            <a:rect b="b" l="l" r="r" t="t"/>
            <a:pathLst>
              <a:path extrusionOk="0" h="7820" w="5589">
                <a:moveTo>
                  <a:pt x="1504" y="0"/>
                </a:moveTo>
                <a:cubicBezTo>
                  <a:pt x="1504" y="0"/>
                  <a:pt x="0" y="5614"/>
                  <a:pt x="4361" y="7820"/>
                </a:cubicBezTo>
                <a:cubicBezTo>
                  <a:pt x="5589" y="2958"/>
                  <a:pt x="2606" y="677"/>
                  <a:pt x="15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41"/>
          <p:cNvSpPr txBox="1"/>
          <p:nvPr>
            <p:ph idx="1" type="subTitle"/>
          </p:nvPr>
        </p:nvSpPr>
        <p:spPr>
          <a:xfrm>
            <a:off x="2112075" y="-292225"/>
            <a:ext cx="1864500" cy="136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accent5"/>
                </a:solidFill>
              </a:rPr>
              <a:t>感想：</a:t>
            </a:r>
            <a:endParaRPr b="1" sz="4000">
              <a:solidFill>
                <a:schemeClr val="accent5"/>
              </a:solidFill>
            </a:endParaRPr>
          </a:p>
        </p:txBody>
      </p:sp>
      <p:grpSp>
        <p:nvGrpSpPr>
          <p:cNvPr id="1869" name="Google Shape;1869;p41"/>
          <p:cNvGrpSpPr/>
          <p:nvPr/>
        </p:nvGrpSpPr>
        <p:grpSpPr>
          <a:xfrm flipH="1">
            <a:off x="528568" y="2485173"/>
            <a:ext cx="2171667" cy="2571015"/>
            <a:chOff x="6849231" y="1504148"/>
            <a:chExt cx="2171667" cy="2571015"/>
          </a:xfrm>
        </p:grpSpPr>
        <p:sp>
          <p:nvSpPr>
            <p:cNvPr id="1870" name="Google Shape;1870;p41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6849231" y="3064726"/>
              <a:ext cx="694612" cy="999434"/>
            </a:xfrm>
            <a:custGeom>
              <a:rect b="b" l="l" r="r" t="t"/>
              <a:pathLst>
                <a:path extrusionOk="0" h="31135" w="2163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80"/>
                    <a:pt x="3995" y="663"/>
                    <a:pt x="3607" y="914"/>
                  </a:cubicBezTo>
                  <a:cubicBezTo>
                    <a:pt x="3219" y="1142"/>
                    <a:pt x="2854" y="1439"/>
                    <a:pt x="2511" y="1804"/>
                  </a:cubicBezTo>
                  <a:cubicBezTo>
                    <a:pt x="2192" y="2124"/>
                    <a:pt x="1918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411" y="5661"/>
                    <a:pt x="229" y="6574"/>
                  </a:cubicBezTo>
                  <a:cubicBezTo>
                    <a:pt x="69" y="7396"/>
                    <a:pt x="1" y="8286"/>
                    <a:pt x="23" y="9245"/>
                  </a:cubicBezTo>
                  <a:cubicBezTo>
                    <a:pt x="23" y="10135"/>
                    <a:pt x="115" y="11048"/>
                    <a:pt x="274" y="12030"/>
                  </a:cubicBezTo>
                  <a:cubicBezTo>
                    <a:pt x="571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35"/>
                  </a:cubicBezTo>
                  <a:cubicBezTo>
                    <a:pt x="13855" y="30039"/>
                    <a:pt x="15522" y="30701"/>
                    <a:pt x="17142" y="30975"/>
                  </a:cubicBezTo>
                  <a:cubicBezTo>
                    <a:pt x="17713" y="31066"/>
                    <a:pt x="18284" y="31134"/>
                    <a:pt x="18831" y="31134"/>
                  </a:cubicBezTo>
                  <a:cubicBezTo>
                    <a:pt x="19288" y="31134"/>
                    <a:pt x="19767" y="31089"/>
                    <a:pt x="20224" y="31020"/>
                  </a:cubicBezTo>
                  <a:cubicBezTo>
                    <a:pt x="20680" y="30952"/>
                    <a:pt x="21160" y="30838"/>
                    <a:pt x="21639" y="30655"/>
                  </a:cubicBezTo>
                  <a:cubicBezTo>
                    <a:pt x="20794" y="29719"/>
                    <a:pt x="20018" y="28692"/>
                    <a:pt x="19356" y="27597"/>
                  </a:cubicBezTo>
                  <a:cubicBezTo>
                    <a:pt x="18398" y="26090"/>
                    <a:pt x="17599" y="24492"/>
                    <a:pt x="16914" y="22849"/>
                  </a:cubicBezTo>
                  <a:cubicBezTo>
                    <a:pt x="16229" y="21183"/>
                    <a:pt x="15659" y="19494"/>
                    <a:pt x="15179" y="17759"/>
                  </a:cubicBezTo>
                  <a:cubicBezTo>
                    <a:pt x="14746" y="16161"/>
                    <a:pt x="14358" y="14540"/>
                    <a:pt x="14061" y="12897"/>
                  </a:cubicBezTo>
                  <a:cubicBezTo>
                    <a:pt x="13992" y="12441"/>
                    <a:pt x="13924" y="11984"/>
                    <a:pt x="13833" y="11528"/>
                  </a:cubicBezTo>
                  <a:cubicBezTo>
                    <a:pt x="13741" y="10957"/>
                    <a:pt x="13650" y="10409"/>
                    <a:pt x="13582" y="9838"/>
                  </a:cubicBezTo>
                  <a:cubicBezTo>
                    <a:pt x="13422" y="8720"/>
                    <a:pt x="13285" y="7579"/>
                    <a:pt x="13194" y="6415"/>
                  </a:cubicBezTo>
                  <a:cubicBezTo>
                    <a:pt x="13125" y="5273"/>
                    <a:pt x="13102" y="4109"/>
                    <a:pt x="13216" y="2945"/>
                  </a:cubicBezTo>
                  <a:cubicBezTo>
                    <a:pt x="13239" y="2626"/>
                    <a:pt x="13285" y="2306"/>
                    <a:pt x="13331" y="1987"/>
                  </a:cubicBezTo>
                  <a:cubicBezTo>
                    <a:pt x="13194" y="1895"/>
                    <a:pt x="13057" y="1804"/>
                    <a:pt x="12920" y="1713"/>
                  </a:cubicBezTo>
                  <a:cubicBezTo>
                    <a:pt x="12075" y="1188"/>
                    <a:pt x="11208" y="777"/>
                    <a:pt x="10318" y="503"/>
                  </a:cubicBezTo>
                  <a:cubicBezTo>
                    <a:pt x="9930" y="389"/>
                    <a:pt x="9450" y="275"/>
                    <a:pt x="8925" y="183"/>
                  </a:cubicBezTo>
                  <a:cubicBezTo>
                    <a:pt x="8446" y="92"/>
                    <a:pt x="7967" y="24"/>
                    <a:pt x="7510" y="24"/>
                  </a:cubicBezTo>
                  <a:cubicBezTo>
                    <a:pt x="7373" y="1"/>
                    <a:pt x="7213" y="1"/>
                    <a:pt x="7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8469159" y="3253018"/>
              <a:ext cx="550996" cy="783304"/>
            </a:xfrm>
            <a:custGeom>
              <a:rect b="b" l="l" r="r" t="t"/>
              <a:pathLst>
                <a:path extrusionOk="0" h="24402" w="17165">
                  <a:moveTo>
                    <a:pt x="10979" y="1"/>
                  </a:moveTo>
                  <a:cubicBezTo>
                    <a:pt x="10523" y="1"/>
                    <a:pt x="10043" y="47"/>
                    <a:pt x="9564" y="138"/>
                  </a:cubicBezTo>
                  <a:cubicBezTo>
                    <a:pt x="9610" y="1142"/>
                    <a:pt x="9541" y="2124"/>
                    <a:pt x="9427" y="3105"/>
                  </a:cubicBezTo>
                  <a:cubicBezTo>
                    <a:pt x="9267" y="4406"/>
                    <a:pt x="9016" y="5684"/>
                    <a:pt x="8674" y="6940"/>
                  </a:cubicBezTo>
                  <a:cubicBezTo>
                    <a:pt x="8377" y="8058"/>
                    <a:pt x="8035" y="9154"/>
                    <a:pt x="7670" y="10227"/>
                  </a:cubicBezTo>
                  <a:cubicBezTo>
                    <a:pt x="7327" y="11185"/>
                    <a:pt x="6962" y="12144"/>
                    <a:pt x="6597" y="13080"/>
                  </a:cubicBezTo>
                  <a:cubicBezTo>
                    <a:pt x="5866" y="14837"/>
                    <a:pt x="5090" y="16595"/>
                    <a:pt x="4200" y="18284"/>
                  </a:cubicBezTo>
                  <a:cubicBezTo>
                    <a:pt x="3287" y="20019"/>
                    <a:pt x="2237" y="21685"/>
                    <a:pt x="1005" y="23214"/>
                  </a:cubicBezTo>
                  <a:cubicBezTo>
                    <a:pt x="685" y="23625"/>
                    <a:pt x="343" y="24013"/>
                    <a:pt x="0" y="24401"/>
                  </a:cubicBezTo>
                  <a:lnTo>
                    <a:pt x="457" y="24401"/>
                  </a:lnTo>
                  <a:cubicBezTo>
                    <a:pt x="1164" y="24401"/>
                    <a:pt x="1872" y="24333"/>
                    <a:pt x="2602" y="24196"/>
                  </a:cubicBezTo>
                  <a:cubicBezTo>
                    <a:pt x="4406" y="23876"/>
                    <a:pt x="6186" y="23146"/>
                    <a:pt x="7898" y="22050"/>
                  </a:cubicBezTo>
                  <a:cubicBezTo>
                    <a:pt x="8468" y="21731"/>
                    <a:pt x="9016" y="21388"/>
                    <a:pt x="9496" y="21000"/>
                  </a:cubicBezTo>
                  <a:cubicBezTo>
                    <a:pt x="9861" y="20772"/>
                    <a:pt x="10203" y="20498"/>
                    <a:pt x="10568" y="20178"/>
                  </a:cubicBezTo>
                  <a:cubicBezTo>
                    <a:pt x="11322" y="19562"/>
                    <a:pt x="12052" y="18786"/>
                    <a:pt x="12782" y="17873"/>
                  </a:cubicBezTo>
                  <a:cubicBezTo>
                    <a:pt x="13376" y="17120"/>
                    <a:pt x="13969" y="16275"/>
                    <a:pt x="14494" y="15385"/>
                  </a:cubicBezTo>
                  <a:cubicBezTo>
                    <a:pt x="15019" y="14472"/>
                    <a:pt x="15499" y="13513"/>
                    <a:pt x="15910" y="12532"/>
                  </a:cubicBezTo>
                  <a:cubicBezTo>
                    <a:pt x="16777" y="10364"/>
                    <a:pt x="17165" y="8286"/>
                    <a:pt x="17051" y="6346"/>
                  </a:cubicBezTo>
                  <a:cubicBezTo>
                    <a:pt x="17028" y="5844"/>
                    <a:pt x="16937" y="5342"/>
                    <a:pt x="16845" y="4840"/>
                  </a:cubicBezTo>
                  <a:cubicBezTo>
                    <a:pt x="16731" y="4383"/>
                    <a:pt x="16594" y="3950"/>
                    <a:pt x="16435" y="3584"/>
                  </a:cubicBezTo>
                  <a:cubicBezTo>
                    <a:pt x="16161" y="2900"/>
                    <a:pt x="15773" y="2283"/>
                    <a:pt x="15293" y="1781"/>
                  </a:cubicBezTo>
                  <a:cubicBezTo>
                    <a:pt x="14860" y="1302"/>
                    <a:pt x="14312" y="891"/>
                    <a:pt x="13695" y="617"/>
                  </a:cubicBezTo>
                  <a:cubicBezTo>
                    <a:pt x="13422" y="457"/>
                    <a:pt x="13125" y="343"/>
                    <a:pt x="12782" y="252"/>
                  </a:cubicBezTo>
                  <a:cubicBezTo>
                    <a:pt x="12509" y="161"/>
                    <a:pt x="12189" y="92"/>
                    <a:pt x="11824" y="47"/>
                  </a:cubicBezTo>
                  <a:cubicBezTo>
                    <a:pt x="11527" y="24"/>
                    <a:pt x="11253" y="1"/>
                    <a:pt x="10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7543784" y="2433921"/>
              <a:ext cx="1066105" cy="1529886"/>
            </a:xfrm>
            <a:custGeom>
              <a:rect b="b" l="l" r="r" t="t"/>
              <a:pathLst>
                <a:path extrusionOk="0" h="47660" w="33212">
                  <a:moveTo>
                    <a:pt x="25269" y="0"/>
                  </a:moveTo>
                  <a:cubicBezTo>
                    <a:pt x="24903" y="0"/>
                    <a:pt x="24515" y="0"/>
                    <a:pt x="24104" y="23"/>
                  </a:cubicBezTo>
                  <a:cubicBezTo>
                    <a:pt x="22598" y="114"/>
                    <a:pt x="21114" y="343"/>
                    <a:pt x="19654" y="571"/>
                  </a:cubicBezTo>
                  <a:cubicBezTo>
                    <a:pt x="19288" y="639"/>
                    <a:pt x="18900" y="708"/>
                    <a:pt x="18512" y="753"/>
                  </a:cubicBezTo>
                  <a:cubicBezTo>
                    <a:pt x="18307" y="799"/>
                    <a:pt x="18101" y="822"/>
                    <a:pt x="17896" y="845"/>
                  </a:cubicBezTo>
                  <a:cubicBezTo>
                    <a:pt x="17417" y="913"/>
                    <a:pt x="16937" y="959"/>
                    <a:pt x="16458" y="1005"/>
                  </a:cubicBezTo>
                  <a:lnTo>
                    <a:pt x="16253" y="1027"/>
                  </a:lnTo>
                  <a:cubicBezTo>
                    <a:pt x="15362" y="1119"/>
                    <a:pt x="14563" y="1187"/>
                    <a:pt x="13833" y="1256"/>
                  </a:cubicBezTo>
                  <a:cubicBezTo>
                    <a:pt x="12669" y="1347"/>
                    <a:pt x="11642" y="1393"/>
                    <a:pt x="10683" y="1393"/>
                  </a:cubicBezTo>
                  <a:cubicBezTo>
                    <a:pt x="10090" y="1393"/>
                    <a:pt x="9542" y="1370"/>
                    <a:pt x="8994" y="1347"/>
                  </a:cubicBezTo>
                  <a:cubicBezTo>
                    <a:pt x="8355" y="1301"/>
                    <a:pt x="7693" y="1233"/>
                    <a:pt x="7054" y="1164"/>
                  </a:cubicBezTo>
                  <a:lnTo>
                    <a:pt x="6689" y="1119"/>
                  </a:lnTo>
                  <a:cubicBezTo>
                    <a:pt x="6164" y="1050"/>
                    <a:pt x="5570" y="1005"/>
                    <a:pt x="4954" y="1005"/>
                  </a:cubicBezTo>
                  <a:cubicBezTo>
                    <a:pt x="4771" y="1005"/>
                    <a:pt x="4589" y="1005"/>
                    <a:pt x="4406" y="1027"/>
                  </a:cubicBezTo>
                  <a:cubicBezTo>
                    <a:pt x="3744" y="1050"/>
                    <a:pt x="3128" y="1187"/>
                    <a:pt x="2557" y="1415"/>
                  </a:cubicBezTo>
                  <a:cubicBezTo>
                    <a:pt x="2101" y="1598"/>
                    <a:pt x="1713" y="1872"/>
                    <a:pt x="1416" y="2169"/>
                  </a:cubicBezTo>
                  <a:cubicBezTo>
                    <a:pt x="1233" y="2374"/>
                    <a:pt x="1097" y="2602"/>
                    <a:pt x="982" y="2876"/>
                  </a:cubicBezTo>
                  <a:lnTo>
                    <a:pt x="1005" y="2716"/>
                  </a:lnTo>
                  <a:lnTo>
                    <a:pt x="1051" y="2602"/>
                  </a:lnTo>
                  <a:cubicBezTo>
                    <a:pt x="1211" y="1872"/>
                    <a:pt x="1439" y="1119"/>
                    <a:pt x="1690" y="320"/>
                  </a:cubicBezTo>
                  <a:cubicBezTo>
                    <a:pt x="1713" y="274"/>
                    <a:pt x="1713" y="229"/>
                    <a:pt x="1690" y="183"/>
                  </a:cubicBezTo>
                  <a:cubicBezTo>
                    <a:pt x="1667" y="137"/>
                    <a:pt x="1622" y="92"/>
                    <a:pt x="1553" y="69"/>
                  </a:cubicBezTo>
                  <a:lnTo>
                    <a:pt x="1507" y="69"/>
                  </a:lnTo>
                  <a:cubicBezTo>
                    <a:pt x="1416" y="69"/>
                    <a:pt x="1348" y="137"/>
                    <a:pt x="1325" y="206"/>
                  </a:cubicBezTo>
                  <a:cubicBezTo>
                    <a:pt x="823" y="1689"/>
                    <a:pt x="457" y="3219"/>
                    <a:pt x="252" y="4748"/>
                  </a:cubicBezTo>
                  <a:cubicBezTo>
                    <a:pt x="69" y="6186"/>
                    <a:pt x="1" y="7715"/>
                    <a:pt x="92" y="9267"/>
                  </a:cubicBezTo>
                  <a:cubicBezTo>
                    <a:pt x="138" y="10682"/>
                    <a:pt x="343" y="12166"/>
                    <a:pt x="640" y="13787"/>
                  </a:cubicBezTo>
                  <a:cubicBezTo>
                    <a:pt x="777" y="14517"/>
                    <a:pt x="937" y="15270"/>
                    <a:pt x="1142" y="16092"/>
                  </a:cubicBezTo>
                  <a:cubicBezTo>
                    <a:pt x="1302" y="16731"/>
                    <a:pt x="1485" y="17347"/>
                    <a:pt x="1644" y="17987"/>
                  </a:cubicBezTo>
                  <a:lnTo>
                    <a:pt x="1781" y="18443"/>
                  </a:lnTo>
                  <a:cubicBezTo>
                    <a:pt x="2557" y="21296"/>
                    <a:pt x="3470" y="24606"/>
                    <a:pt x="4315" y="27916"/>
                  </a:cubicBezTo>
                  <a:cubicBezTo>
                    <a:pt x="4749" y="29582"/>
                    <a:pt x="5137" y="31134"/>
                    <a:pt x="5502" y="32663"/>
                  </a:cubicBezTo>
                  <a:lnTo>
                    <a:pt x="5570" y="32869"/>
                  </a:lnTo>
                  <a:cubicBezTo>
                    <a:pt x="5730" y="33553"/>
                    <a:pt x="5890" y="34261"/>
                    <a:pt x="6050" y="34946"/>
                  </a:cubicBezTo>
                  <a:cubicBezTo>
                    <a:pt x="6187" y="35539"/>
                    <a:pt x="6301" y="36155"/>
                    <a:pt x="6415" y="36749"/>
                  </a:cubicBezTo>
                  <a:lnTo>
                    <a:pt x="6438" y="36886"/>
                  </a:lnTo>
                  <a:lnTo>
                    <a:pt x="6460" y="37046"/>
                  </a:lnTo>
                  <a:cubicBezTo>
                    <a:pt x="6712" y="38301"/>
                    <a:pt x="6963" y="39625"/>
                    <a:pt x="7305" y="40880"/>
                  </a:cubicBezTo>
                  <a:cubicBezTo>
                    <a:pt x="7510" y="41542"/>
                    <a:pt x="7716" y="42181"/>
                    <a:pt x="7967" y="42775"/>
                  </a:cubicBezTo>
                  <a:cubicBezTo>
                    <a:pt x="8241" y="43437"/>
                    <a:pt x="8515" y="43985"/>
                    <a:pt x="8834" y="44441"/>
                  </a:cubicBezTo>
                  <a:cubicBezTo>
                    <a:pt x="9473" y="45400"/>
                    <a:pt x="10386" y="46221"/>
                    <a:pt x="11482" y="46792"/>
                  </a:cubicBezTo>
                  <a:cubicBezTo>
                    <a:pt x="12509" y="47317"/>
                    <a:pt x="13719" y="47614"/>
                    <a:pt x="14929" y="47659"/>
                  </a:cubicBezTo>
                  <a:lnTo>
                    <a:pt x="15180" y="47659"/>
                  </a:lnTo>
                  <a:cubicBezTo>
                    <a:pt x="15728" y="47659"/>
                    <a:pt x="16253" y="47591"/>
                    <a:pt x="16732" y="47454"/>
                  </a:cubicBezTo>
                  <a:cubicBezTo>
                    <a:pt x="17280" y="47317"/>
                    <a:pt x="17805" y="47066"/>
                    <a:pt x="18330" y="46724"/>
                  </a:cubicBezTo>
                  <a:cubicBezTo>
                    <a:pt x="18786" y="46427"/>
                    <a:pt x="19220" y="46039"/>
                    <a:pt x="19676" y="45559"/>
                  </a:cubicBezTo>
                  <a:cubicBezTo>
                    <a:pt x="20042" y="45194"/>
                    <a:pt x="20407" y="44738"/>
                    <a:pt x="20818" y="44167"/>
                  </a:cubicBezTo>
                  <a:cubicBezTo>
                    <a:pt x="21228" y="43574"/>
                    <a:pt x="21594" y="42980"/>
                    <a:pt x="21868" y="42524"/>
                  </a:cubicBezTo>
                  <a:cubicBezTo>
                    <a:pt x="22233" y="41907"/>
                    <a:pt x="22575" y="41268"/>
                    <a:pt x="22940" y="40584"/>
                  </a:cubicBezTo>
                  <a:cubicBezTo>
                    <a:pt x="23557" y="39442"/>
                    <a:pt x="24150" y="38164"/>
                    <a:pt x="24835" y="36566"/>
                  </a:cubicBezTo>
                  <a:cubicBezTo>
                    <a:pt x="25360" y="35311"/>
                    <a:pt x="25885" y="34033"/>
                    <a:pt x="26387" y="32800"/>
                  </a:cubicBezTo>
                  <a:cubicBezTo>
                    <a:pt x="26798" y="31796"/>
                    <a:pt x="27209" y="30792"/>
                    <a:pt x="27620" y="29787"/>
                  </a:cubicBezTo>
                  <a:cubicBezTo>
                    <a:pt x="28008" y="28897"/>
                    <a:pt x="28396" y="28030"/>
                    <a:pt x="28784" y="27162"/>
                  </a:cubicBezTo>
                  <a:cubicBezTo>
                    <a:pt x="28989" y="26706"/>
                    <a:pt x="29194" y="26226"/>
                    <a:pt x="29400" y="25770"/>
                  </a:cubicBezTo>
                  <a:cubicBezTo>
                    <a:pt x="30107" y="24127"/>
                    <a:pt x="30678" y="22803"/>
                    <a:pt x="31135" y="21570"/>
                  </a:cubicBezTo>
                  <a:cubicBezTo>
                    <a:pt x="32390" y="18260"/>
                    <a:pt x="33029" y="15476"/>
                    <a:pt x="33166" y="12805"/>
                  </a:cubicBezTo>
                  <a:cubicBezTo>
                    <a:pt x="33189" y="12486"/>
                    <a:pt x="33189" y="12143"/>
                    <a:pt x="33212" y="11824"/>
                  </a:cubicBezTo>
                  <a:cubicBezTo>
                    <a:pt x="33212" y="11527"/>
                    <a:pt x="33212" y="11230"/>
                    <a:pt x="33212" y="10934"/>
                  </a:cubicBezTo>
                  <a:cubicBezTo>
                    <a:pt x="33212" y="10249"/>
                    <a:pt x="33212" y="9655"/>
                    <a:pt x="33212" y="9085"/>
                  </a:cubicBezTo>
                  <a:cubicBezTo>
                    <a:pt x="33166" y="7578"/>
                    <a:pt x="33029" y="6369"/>
                    <a:pt x="32801" y="5296"/>
                  </a:cubicBezTo>
                  <a:cubicBezTo>
                    <a:pt x="32550" y="4132"/>
                    <a:pt x="32139" y="3196"/>
                    <a:pt x="31545" y="2420"/>
                  </a:cubicBezTo>
                  <a:cubicBezTo>
                    <a:pt x="31272" y="2077"/>
                    <a:pt x="30975" y="1758"/>
                    <a:pt x="30632" y="1484"/>
                  </a:cubicBezTo>
                  <a:cubicBezTo>
                    <a:pt x="30290" y="1233"/>
                    <a:pt x="29925" y="1005"/>
                    <a:pt x="29537" y="822"/>
                  </a:cubicBezTo>
                  <a:cubicBezTo>
                    <a:pt x="28806" y="457"/>
                    <a:pt x="27962" y="229"/>
                    <a:pt x="26958" y="92"/>
                  </a:cubicBezTo>
                  <a:cubicBezTo>
                    <a:pt x="26433" y="23"/>
                    <a:pt x="25885" y="0"/>
                    <a:pt x="25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7548919" y="2433921"/>
              <a:ext cx="1048514" cy="331208"/>
            </a:xfrm>
            <a:custGeom>
              <a:rect b="b" l="l" r="r" t="t"/>
              <a:pathLst>
                <a:path extrusionOk="0" h="10318" w="32664">
                  <a:moveTo>
                    <a:pt x="30241" y="6414"/>
                  </a:moveTo>
                  <a:lnTo>
                    <a:pt x="30241" y="6414"/>
                  </a:lnTo>
                  <a:cubicBezTo>
                    <a:pt x="30234" y="6414"/>
                    <a:pt x="30228" y="6414"/>
                    <a:pt x="30221" y="6414"/>
                  </a:cubicBezTo>
                  <a:lnTo>
                    <a:pt x="30244" y="6414"/>
                  </a:lnTo>
                  <a:cubicBezTo>
                    <a:pt x="30243" y="6414"/>
                    <a:pt x="30242" y="6414"/>
                    <a:pt x="30241" y="6414"/>
                  </a:cubicBezTo>
                  <a:close/>
                  <a:moveTo>
                    <a:pt x="25109" y="0"/>
                  </a:moveTo>
                  <a:cubicBezTo>
                    <a:pt x="24766" y="0"/>
                    <a:pt x="24401" y="0"/>
                    <a:pt x="23944" y="23"/>
                  </a:cubicBezTo>
                  <a:cubicBezTo>
                    <a:pt x="22438" y="114"/>
                    <a:pt x="20863" y="365"/>
                    <a:pt x="19494" y="571"/>
                  </a:cubicBezTo>
                  <a:lnTo>
                    <a:pt x="19220" y="617"/>
                  </a:lnTo>
                  <a:lnTo>
                    <a:pt x="19014" y="639"/>
                  </a:lnTo>
                  <a:cubicBezTo>
                    <a:pt x="18809" y="685"/>
                    <a:pt x="18580" y="708"/>
                    <a:pt x="18352" y="753"/>
                  </a:cubicBezTo>
                  <a:cubicBezTo>
                    <a:pt x="18147" y="776"/>
                    <a:pt x="17941" y="822"/>
                    <a:pt x="17736" y="845"/>
                  </a:cubicBezTo>
                  <a:cubicBezTo>
                    <a:pt x="17257" y="913"/>
                    <a:pt x="16777" y="959"/>
                    <a:pt x="16298" y="1005"/>
                  </a:cubicBezTo>
                  <a:lnTo>
                    <a:pt x="16093" y="1027"/>
                  </a:lnTo>
                  <a:cubicBezTo>
                    <a:pt x="15157" y="1119"/>
                    <a:pt x="14381" y="1187"/>
                    <a:pt x="13673" y="1233"/>
                  </a:cubicBezTo>
                  <a:cubicBezTo>
                    <a:pt x="12532" y="1324"/>
                    <a:pt x="11482" y="1370"/>
                    <a:pt x="10523" y="1370"/>
                  </a:cubicBezTo>
                  <a:cubicBezTo>
                    <a:pt x="9930" y="1370"/>
                    <a:pt x="9359" y="1370"/>
                    <a:pt x="8834" y="1324"/>
                  </a:cubicBezTo>
                  <a:cubicBezTo>
                    <a:pt x="8172" y="1301"/>
                    <a:pt x="7510" y="1210"/>
                    <a:pt x="6917" y="1142"/>
                  </a:cubicBezTo>
                  <a:lnTo>
                    <a:pt x="6529" y="1096"/>
                  </a:lnTo>
                  <a:cubicBezTo>
                    <a:pt x="6004" y="1050"/>
                    <a:pt x="5410" y="1005"/>
                    <a:pt x="4794" y="1005"/>
                  </a:cubicBezTo>
                  <a:lnTo>
                    <a:pt x="4246" y="1005"/>
                  </a:lnTo>
                  <a:cubicBezTo>
                    <a:pt x="3584" y="1050"/>
                    <a:pt x="2945" y="1187"/>
                    <a:pt x="2397" y="1415"/>
                  </a:cubicBezTo>
                  <a:cubicBezTo>
                    <a:pt x="1941" y="1598"/>
                    <a:pt x="1553" y="1849"/>
                    <a:pt x="1256" y="2169"/>
                  </a:cubicBezTo>
                  <a:cubicBezTo>
                    <a:pt x="1109" y="2334"/>
                    <a:pt x="977" y="2515"/>
                    <a:pt x="871" y="2722"/>
                  </a:cubicBezTo>
                  <a:lnTo>
                    <a:pt x="871" y="2722"/>
                  </a:lnTo>
                  <a:lnTo>
                    <a:pt x="891" y="2602"/>
                  </a:lnTo>
                  <a:cubicBezTo>
                    <a:pt x="1051" y="1872"/>
                    <a:pt x="1279" y="1119"/>
                    <a:pt x="1553" y="320"/>
                  </a:cubicBezTo>
                  <a:cubicBezTo>
                    <a:pt x="1553" y="274"/>
                    <a:pt x="1553" y="229"/>
                    <a:pt x="1530" y="183"/>
                  </a:cubicBezTo>
                  <a:cubicBezTo>
                    <a:pt x="1507" y="114"/>
                    <a:pt x="1462" y="92"/>
                    <a:pt x="1416" y="69"/>
                  </a:cubicBezTo>
                  <a:lnTo>
                    <a:pt x="1347" y="69"/>
                  </a:lnTo>
                  <a:cubicBezTo>
                    <a:pt x="1256" y="69"/>
                    <a:pt x="1188" y="114"/>
                    <a:pt x="1142" y="206"/>
                  </a:cubicBezTo>
                  <a:cubicBezTo>
                    <a:pt x="640" y="1689"/>
                    <a:pt x="297" y="3219"/>
                    <a:pt x="92" y="4748"/>
                  </a:cubicBezTo>
                  <a:cubicBezTo>
                    <a:pt x="46" y="4976"/>
                    <a:pt x="24" y="5227"/>
                    <a:pt x="1" y="5478"/>
                  </a:cubicBezTo>
                  <a:cubicBezTo>
                    <a:pt x="434" y="5912"/>
                    <a:pt x="914" y="6300"/>
                    <a:pt x="1416" y="6665"/>
                  </a:cubicBezTo>
                  <a:cubicBezTo>
                    <a:pt x="1416" y="6642"/>
                    <a:pt x="1416" y="6642"/>
                    <a:pt x="1416" y="6642"/>
                  </a:cubicBezTo>
                  <a:cubicBezTo>
                    <a:pt x="1393" y="6597"/>
                    <a:pt x="1393" y="6528"/>
                    <a:pt x="1439" y="6505"/>
                  </a:cubicBezTo>
                  <a:cubicBezTo>
                    <a:pt x="1439" y="6505"/>
                    <a:pt x="1462" y="6483"/>
                    <a:pt x="1462" y="6483"/>
                  </a:cubicBezTo>
                  <a:cubicBezTo>
                    <a:pt x="1439" y="6460"/>
                    <a:pt x="1439" y="6437"/>
                    <a:pt x="1416" y="6414"/>
                  </a:cubicBezTo>
                  <a:cubicBezTo>
                    <a:pt x="1233" y="6209"/>
                    <a:pt x="1051" y="6003"/>
                    <a:pt x="868" y="5798"/>
                  </a:cubicBezTo>
                  <a:cubicBezTo>
                    <a:pt x="845" y="5775"/>
                    <a:pt x="845" y="5752"/>
                    <a:pt x="845" y="5707"/>
                  </a:cubicBezTo>
                  <a:cubicBezTo>
                    <a:pt x="845" y="5684"/>
                    <a:pt x="868" y="5661"/>
                    <a:pt x="891" y="5661"/>
                  </a:cubicBezTo>
                  <a:cubicBezTo>
                    <a:pt x="891" y="5638"/>
                    <a:pt x="914" y="5638"/>
                    <a:pt x="937" y="5638"/>
                  </a:cubicBezTo>
                  <a:lnTo>
                    <a:pt x="959" y="5638"/>
                  </a:lnTo>
                  <a:cubicBezTo>
                    <a:pt x="982" y="5638"/>
                    <a:pt x="1005" y="5661"/>
                    <a:pt x="1028" y="5684"/>
                  </a:cubicBezTo>
                  <a:cubicBezTo>
                    <a:pt x="1119" y="5798"/>
                    <a:pt x="1233" y="5935"/>
                    <a:pt x="1347" y="6049"/>
                  </a:cubicBezTo>
                  <a:lnTo>
                    <a:pt x="1370" y="6049"/>
                  </a:lnTo>
                  <a:cubicBezTo>
                    <a:pt x="1302" y="5935"/>
                    <a:pt x="1233" y="5821"/>
                    <a:pt x="1142" y="5707"/>
                  </a:cubicBezTo>
                  <a:cubicBezTo>
                    <a:pt x="1142" y="5684"/>
                    <a:pt x="1119" y="5638"/>
                    <a:pt x="1142" y="5615"/>
                  </a:cubicBezTo>
                  <a:cubicBezTo>
                    <a:pt x="1073" y="5547"/>
                    <a:pt x="1028" y="5455"/>
                    <a:pt x="982" y="5387"/>
                  </a:cubicBezTo>
                  <a:cubicBezTo>
                    <a:pt x="959" y="5341"/>
                    <a:pt x="959" y="5273"/>
                    <a:pt x="1005" y="5250"/>
                  </a:cubicBezTo>
                  <a:cubicBezTo>
                    <a:pt x="1028" y="5250"/>
                    <a:pt x="1051" y="5227"/>
                    <a:pt x="1073" y="5227"/>
                  </a:cubicBezTo>
                  <a:cubicBezTo>
                    <a:pt x="1096" y="5227"/>
                    <a:pt x="1119" y="5250"/>
                    <a:pt x="1142" y="5273"/>
                  </a:cubicBezTo>
                  <a:cubicBezTo>
                    <a:pt x="1142" y="5273"/>
                    <a:pt x="1165" y="5250"/>
                    <a:pt x="1165" y="5250"/>
                  </a:cubicBezTo>
                  <a:cubicBezTo>
                    <a:pt x="1165" y="5227"/>
                    <a:pt x="1188" y="5204"/>
                    <a:pt x="1210" y="5182"/>
                  </a:cubicBezTo>
                  <a:lnTo>
                    <a:pt x="1256" y="5182"/>
                  </a:lnTo>
                  <a:cubicBezTo>
                    <a:pt x="1256" y="5182"/>
                    <a:pt x="1279" y="5182"/>
                    <a:pt x="1279" y="5204"/>
                  </a:cubicBezTo>
                  <a:cubicBezTo>
                    <a:pt x="1325" y="5204"/>
                    <a:pt x="1325" y="5227"/>
                    <a:pt x="1347" y="5250"/>
                  </a:cubicBezTo>
                  <a:cubicBezTo>
                    <a:pt x="1393" y="5341"/>
                    <a:pt x="1439" y="5455"/>
                    <a:pt x="1484" y="5547"/>
                  </a:cubicBezTo>
                  <a:cubicBezTo>
                    <a:pt x="1507" y="5547"/>
                    <a:pt x="1553" y="5570"/>
                    <a:pt x="1553" y="5615"/>
                  </a:cubicBezTo>
                  <a:cubicBezTo>
                    <a:pt x="1576" y="5684"/>
                    <a:pt x="1598" y="5775"/>
                    <a:pt x="1644" y="5844"/>
                  </a:cubicBezTo>
                  <a:cubicBezTo>
                    <a:pt x="1735" y="6003"/>
                    <a:pt x="1850" y="6163"/>
                    <a:pt x="1964" y="6323"/>
                  </a:cubicBezTo>
                  <a:cubicBezTo>
                    <a:pt x="2101" y="6505"/>
                    <a:pt x="2238" y="6688"/>
                    <a:pt x="2375" y="6871"/>
                  </a:cubicBezTo>
                  <a:cubicBezTo>
                    <a:pt x="2511" y="7008"/>
                    <a:pt x="2648" y="7145"/>
                    <a:pt x="2808" y="7282"/>
                  </a:cubicBezTo>
                  <a:cubicBezTo>
                    <a:pt x="2991" y="7441"/>
                    <a:pt x="3196" y="7578"/>
                    <a:pt x="3402" y="7715"/>
                  </a:cubicBezTo>
                  <a:cubicBezTo>
                    <a:pt x="3584" y="7829"/>
                    <a:pt x="3767" y="7921"/>
                    <a:pt x="3972" y="8012"/>
                  </a:cubicBezTo>
                  <a:cubicBezTo>
                    <a:pt x="4337" y="8172"/>
                    <a:pt x="4703" y="8286"/>
                    <a:pt x="5068" y="8400"/>
                  </a:cubicBezTo>
                  <a:lnTo>
                    <a:pt x="5045" y="8400"/>
                  </a:lnTo>
                  <a:cubicBezTo>
                    <a:pt x="5935" y="8674"/>
                    <a:pt x="6848" y="8834"/>
                    <a:pt x="7784" y="8856"/>
                  </a:cubicBezTo>
                  <a:lnTo>
                    <a:pt x="9450" y="8856"/>
                  </a:lnTo>
                  <a:cubicBezTo>
                    <a:pt x="9747" y="8856"/>
                    <a:pt x="10067" y="8879"/>
                    <a:pt x="10363" y="8902"/>
                  </a:cubicBezTo>
                  <a:cubicBezTo>
                    <a:pt x="10500" y="8891"/>
                    <a:pt x="10637" y="8885"/>
                    <a:pt x="10774" y="8885"/>
                  </a:cubicBezTo>
                  <a:cubicBezTo>
                    <a:pt x="10911" y="8885"/>
                    <a:pt x="11048" y="8891"/>
                    <a:pt x="11185" y="8902"/>
                  </a:cubicBezTo>
                  <a:cubicBezTo>
                    <a:pt x="11984" y="8948"/>
                    <a:pt x="12760" y="9062"/>
                    <a:pt x="13559" y="9244"/>
                  </a:cubicBezTo>
                  <a:cubicBezTo>
                    <a:pt x="15180" y="9587"/>
                    <a:pt x="16754" y="10066"/>
                    <a:pt x="18398" y="10272"/>
                  </a:cubicBezTo>
                  <a:cubicBezTo>
                    <a:pt x="18512" y="10272"/>
                    <a:pt x="18603" y="10294"/>
                    <a:pt x="18695" y="10294"/>
                  </a:cubicBezTo>
                  <a:cubicBezTo>
                    <a:pt x="18946" y="10317"/>
                    <a:pt x="19174" y="10317"/>
                    <a:pt x="19425" y="10317"/>
                  </a:cubicBezTo>
                  <a:lnTo>
                    <a:pt x="19973" y="10317"/>
                  </a:lnTo>
                  <a:cubicBezTo>
                    <a:pt x="20178" y="10294"/>
                    <a:pt x="20407" y="10249"/>
                    <a:pt x="20635" y="10226"/>
                  </a:cubicBezTo>
                  <a:lnTo>
                    <a:pt x="20612" y="10226"/>
                  </a:lnTo>
                  <a:cubicBezTo>
                    <a:pt x="21251" y="10112"/>
                    <a:pt x="21890" y="9975"/>
                    <a:pt x="22529" y="9838"/>
                  </a:cubicBezTo>
                  <a:cubicBezTo>
                    <a:pt x="23009" y="9678"/>
                    <a:pt x="23465" y="9518"/>
                    <a:pt x="23922" y="9313"/>
                  </a:cubicBezTo>
                  <a:cubicBezTo>
                    <a:pt x="24447" y="9085"/>
                    <a:pt x="24949" y="8811"/>
                    <a:pt x="25451" y="8537"/>
                  </a:cubicBezTo>
                  <a:cubicBezTo>
                    <a:pt x="25679" y="8377"/>
                    <a:pt x="25930" y="8240"/>
                    <a:pt x="26158" y="8080"/>
                  </a:cubicBezTo>
                  <a:cubicBezTo>
                    <a:pt x="26273" y="7966"/>
                    <a:pt x="26410" y="7852"/>
                    <a:pt x="26547" y="7738"/>
                  </a:cubicBezTo>
                  <a:cubicBezTo>
                    <a:pt x="27300" y="7076"/>
                    <a:pt x="28030" y="6391"/>
                    <a:pt x="28761" y="5707"/>
                  </a:cubicBezTo>
                  <a:cubicBezTo>
                    <a:pt x="28772" y="5695"/>
                    <a:pt x="28789" y="5689"/>
                    <a:pt x="28809" y="5689"/>
                  </a:cubicBezTo>
                  <a:cubicBezTo>
                    <a:pt x="28829" y="5689"/>
                    <a:pt x="28852" y="5695"/>
                    <a:pt x="28875" y="5707"/>
                  </a:cubicBezTo>
                  <a:cubicBezTo>
                    <a:pt x="28898" y="5707"/>
                    <a:pt x="28898" y="5729"/>
                    <a:pt x="28920" y="5752"/>
                  </a:cubicBezTo>
                  <a:cubicBezTo>
                    <a:pt x="28920" y="5775"/>
                    <a:pt x="28920" y="5775"/>
                    <a:pt x="28943" y="5798"/>
                  </a:cubicBezTo>
                  <a:cubicBezTo>
                    <a:pt x="28966" y="5844"/>
                    <a:pt x="28989" y="5889"/>
                    <a:pt x="29012" y="5912"/>
                  </a:cubicBezTo>
                  <a:cubicBezTo>
                    <a:pt x="29057" y="5958"/>
                    <a:pt x="29080" y="6003"/>
                    <a:pt x="29103" y="6026"/>
                  </a:cubicBezTo>
                  <a:cubicBezTo>
                    <a:pt x="29149" y="6072"/>
                    <a:pt x="29194" y="6117"/>
                    <a:pt x="29240" y="6140"/>
                  </a:cubicBezTo>
                  <a:cubicBezTo>
                    <a:pt x="29263" y="6163"/>
                    <a:pt x="29308" y="6209"/>
                    <a:pt x="29354" y="6232"/>
                  </a:cubicBezTo>
                  <a:cubicBezTo>
                    <a:pt x="29400" y="6254"/>
                    <a:pt x="29445" y="6277"/>
                    <a:pt x="29491" y="6300"/>
                  </a:cubicBezTo>
                  <a:cubicBezTo>
                    <a:pt x="29537" y="6323"/>
                    <a:pt x="29582" y="6323"/>
                    <a:pt x="29628" y="6346"/>
                  </a:cubicBezTo>
                  <a:cubicBezTo>
                    <a:pt x="29832" y="6391"/>
                    <a:pt x="30036" y="6414"/>
                    <a:pt x="30241" y="6414"/>
                  </a:cubicBezTo>
                  <a:lnTo>
                    <a:pt x="30241" y="6414"/>
                  </a:lnTo>
                  <a:cubicBezTo>
                    <a:pt x="30371" y="6414"/>
                    <a:pt x="30502" y="6413"/>
                    <a:pt x="30632" y="6391"/>
                  </a:cubicBezTo>
                  <a:cubicBezTo>
                    <a:pt x="30769" y="6391"/>
                    <a:pt x="30883" y="6369"/>
                    <a:pt x="30997" y="6346"/>
                  </a:cubicBezTo>
                  <a:cubicBezTo>
                    <a:pt x="31134" y="6300"/>
                    <a:pt x="31294" y="6254"/>
                    <a:pt x="31431" y="6209"/>
                  </a:cubicBezTo>
                  <a:cubicBezTo>
                    <a:pt x="31568" y="6140"/>
                    <a:pt x="31705" y="6072"/>
                    <a:pt x="31842" y="6003"/>
                  </a:cubicBezTo>
                  <a:cubicBezTo>
                    <a:pt x="32139" y="5844"/>
                    <a:pt x="32413" y="5638"/>
                    <a:pt x="32664" y="5410"/>
                  </a:cubicBezTo>
                  <a:cubicBezTo>
                    <a:pt x="32664" y="5364"/>
                    <a:pt x="32664" y="5319"/>
                    <a:pt x="32641" y="5296"/>
                  </a:cubicBezTo>
                  <a:cubicBezTo>
                    <a:pt x="32390" y="4109"/>
                    <a:pt x="31979" y="3173"/>
                    <a:pt x="31385" y="2420"/>
                  </a:cubicBezTo>
                  <a:cubicBezTo>
                    <a:pt x="31134" y="2077"/>
                    <a:pt x="30815" y="1758"/>
                    <a:pt x="30472" y="1484"/>
                  </a:cubicBezTo>
                  <a:cubicBezTo>
                    <a:pt x="30130" y="1233"/>
                    <a:pt x="29765" y="1005"/>
                    <a:pt x="29377" y="799"/>
                  </a:cubicBezTo>
                  <a:cubicBezTo>
                    <a:pt x="28669" y="457"/>
                    <a:pt x="27825" y="229"/>
                    <a:pt x="26798" y="92"/>
                  </a:cubicBezTo>
                  <a:cubicBezTo>
                    <a:pt x="26250" y="23"/>
                    <a:pt x="25702" y="0"/>
                    <a:pt x="25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8031011" y="2485215"/>
              <a:ext cx="775215" cy="1570172"/>
            </a:xfrm>
            <a:custGeom>
              <a:rect b="b" l="l" r="r" t="t"/>
              <a:pathLst>
                <a:path extrusionOk="0" h="48915" w="24150">
                  <a:moveTo>
                    <a:pt x="15956" y="0"/>
                  </a:moveTo>
                  <a:cubicBezTo>
                    <a:pt x="15887" y="0"/>
                    <a:pt x="15842" y="0"/>
                    <a:pt x="15819" y="46"/>
                  </a:cubicBezTo>
                  <a:cubicBezTo>
                    <a:pt x="15796" y="46"/>
                    <a:pt x="15773" y="46"/>
                    <a:pt x="15773" y="68"/>
                  </a:cubicBezTo>
                  <a:cubicBezTo>
                    <a:pt x="15727" y="91"/>
                    <a:pt x="15682" y="137"/>
                    <a:pt x="15682" y="183"/>
                  </a:cubicBezTo>
                  <a:cubicBezTo>
                    <a:pt x="15659" y="228"/>
                    <a:pt x="15682" y="274"/>
                    <a:pt x="15705" y="320"/>
                  </a:cubicBezTo>
                  <a:cubicBezTo>
                    <a:pt x="15978" y="1004"/>
                    <a:pt x="16161" y="1712"/>
                    <a:pt x="16275" y="2465"/>
                  </a:cubicBezTo>
                  <a:lnTo>
                    <a:pt x="16275" y="2442"/>
                  </a:lnTo>
                  <a:lnTo>
                    <a:pt x="16275" y="2442"/>
                  </a:lnTo>
                  <a:cubicBezTo>
                    <a:pt x="16366" y="3264"/>
                    <a:pt x="16366" y="4154"/>
                    <a:pt x="16252" y="5044"/>
                  </a:cubicBezTo>
                  <a:cubicBezTo>
                    <a:pt x="16093" y="6254"/>
                    <a:pt x="15727" y="7510"/>
                    <a:pt x="15202" y="8788"/>
                  </a:cubicBezTo>
                  <a:cubicBezTo>
                    <a:pt x="14563" y="10249"/>
                    <a:pt x="13719" y="11664"/>
                    <a:pt x="12692" y="13010"/>
                  </a:cubicBezTo>
                  <a:cubicBezTo>
                    <a:pt x="11984" y="13923"/>
                    <a:pt x="11231" y="14722"/>
                    <a:pt x="10455" y="15407"/>
                  </a:cubicBezTo>
                  <a:cubicBezTo>
                    <a:pt x="10181" y="15635"/>
                    <a:pt x="9907" y="15864"/>
                    <a:pt x="9610" y="16092"/>
                  </a:cubicBezTo>
                  <a:cubicBezTo>
                    <a:pt x="9496" y="16183"/>
                    <a:pt x="9382" y="16297"/>
                    <a:pt x="9268" y="16389"/>
                  </a:cubicBezTo>
                  <a:cubicBezTo>
                    <a:pt x="8720" y="16822"/>
                    <a:pt x="8309" y="17210"/>
                    <a:pt x="7944" y="17575"/>
                  </a:cubicBezTo>
                  <a:cubicBezTo>
                    <a:pt x="7510" y="18032"/>
                    <a:pt x="7168" y="18466"/>
                    <a:pt x="6917" y="18922"/>
                  </a:cubicBezTo>
                  <a:cubicBezTo>
                    <a:pt x="6780" y="19128"/>
                    <a:pt x="6689" y="19356"/>
                    <a:pt x="6597" y="19607"/>
                  </a:cubicBezTo>
                  <a:cubicBezTo>
                    <a:pt x="6529" y="19835"/>
                    <a:pt x="6483" y="20086"/>
                    <a:pt x="6460" y="20429"/>
                  </a:cubicBezTo>
                  <a:cubicBezTo>
                    <a:pt x="6437" y="20657"/>
                    <a:pt x="6460" y="20862"/>
                    <a:pt x="6506" y="21045"/>
                  </a:cubicBezTo>
                  <a:cubicBezTo>
                    <a:pt x="6529" y="21113"/>
                    <a:pt x="6574" y="21205"/>
                    <a:pt x="6597" y="21273"/>
                  </a:cubicBezTo>
                  <a:cubicBezTo>
                    <a:pt x="6643" y="21342"/>
                    <a:pt x="6711" y="21410"/>
                    <a:pt x="6803" y="21456"/>
                  </a:cubicBezTo>
                  <a:cubicBezTo>
                    <a:pt x="6848" y="21501"/>
                    <a:pt x="6940" y="21524"/>
                    <a:pt x="7008" y="21524"/>
                  </a:cubicBezTo>
                  <a:lnTo>
                    <a:pt x="7031" y="21524"/>
                  </a:lnTo>
                  <a:cubicBezTo>
                    <a:pt x="7122" y="21524"/>
                    <a:pt x="7168" y="21524"/>
                    <a:pt x="7259" y="21501"/>
                  </a:cubicBezTo>
                  <a:cubicBezTo>
                    <a:pt x="7282" y="21479"/>
                    <a:pt x="7328" y="21479"/>
                    <a:pt x="7373" y="21456"/>
                  </a:cubicBezTo>
                  <a:lnTo>
                    <a:pt x="7373" y="21456"/>
                  </a:lnTo>
                  <a:cubicBezTo>
                    <a:pt x="7191" y="21775"/>
                    <a:pt x="7008" y="22095"/>
                    <a:pt x="6826" y="22414"/>
                  </a:cubicBezTo>
                  <a:lnTo>
                    <a:pt x="6780" y="22460"/>
                  </a:lnTo>
                  <a:cubicBezTo>
                    <a:pt x="6483" y="22962"/>
                    <a:pt x="6164" y="23487"/>
                    <a:pt x="5935" y="24035"/>
                  </a:cubicBezTo>
                  <a:cubicBezTo>
                    <a:pt x="5844" y="24263"/>
                    <a:pt x="5753" y="24492"/>
                    <a:pt x="5707" y="24697"/>
                  </a:cubicBezTo>
                  <a:cubicBezTo>
                    <a:pt x="5616" y="24994"/>
                    <a:pt x="5524" y="25313"/>
                    <a:pt x="5456" y="25610"/>
                  </a:cubicBezTo>
                  <a:cubicBezTo>
                    <a:pt x="5365" y="25952"/>
                    <a:pt x="5319" y="26272"/>
                    <a:pt x="5296" y="26546"/>
                  </a:cubicBezTo>
                  <a:cubicBezTo>
                    <a:pt x="5296" y="26683"/>
                    <a:pt x="5296" y="26797"/>
                    <a:pt x="5296" y="26934"/>
                  </a:cubicBezTo>
                  <a:cubicBezTo>
                    <a:pt x="5296" y="27048"/>
                    <a:pt x="5319" y="27162"/>
                    <a:pt x="5365" y="27253"/>
                  </a:cubicBezTo>
                  <a:cubicBezTo>
                    <a:pt x="5410" y="27368"/>
                    <a:pt x="5456" y="27436"/>
                    <a:pt x="5547" y="27504"/>
                  </a:cubicBezTo>
                  <a:cubicBezTo>
                    <a:pt x="5593" y="27550"/>
                    <a:pt x="5684" y="27573"/>
                    <a:pt x="5776" y="27573"/>
                  </a:cubicBezTo>
                  <a:cubicBezTo>
                    <a:pt x="5935" y="27550"/>
                    <a:pt x="6049" y="27504"/>
                    <a:pt x="6141" y="27459"/>
                  </a:cubicBezTo>
                  <a:cubicBezTo>
                    <a:pt x="6209" y="27413"/>
                    <a:pt x="6278" y="27368"/>
                    <a:pt x="6346" y="27322"/>
                  </a:cubicBezTo>
                  <a:cubicBezTo>
                    <a:pt x="6437" y="27459"/>
                    <a:pt x="6506" y="27619"/>
                    <a:pt x="6574" y="27778"/>
                  </a:cubicBezTo>
                  <a:cubicBezTo>
                    <a:pt x="6780" y="28303"/>
                    <a:pt x="6940" y="28874"/>
                    <a:pt x="7031" y="29513"/>
                  </a:cubicBezTo>
                  <a:cubicBezTo>
                    <a:pt x="7168" y="30449"/>
                    <a:pt x="7145" y="31430"/>
                    <a:pt x="7008" y="32503"/>
                  </a:cubicBezTo>
                  <a:cubicBezTo>
                    <a:pt x="6803" y="33964"/>
                    <a:pt x="6346" y="35516"/>
                    <a:pt x="5684" y="37114"/>
                  </a:cubicBezTo>
                  <a:cubicBezTo>
                    <a:pt x="5388" y="37821"/>
                    <a:pt x="5045" y="38529"/>
                    <a:pt x="4680" y="39191"/>
                  </a:cubicBezTo>
                  <a:cubicBezTo>
                    <a:pt x="4520" y="39488"/>
                    <a:pt x="4338" y="39784"/>
                    <a:pt x="4132" y="40104"/>
                  </a:cubicBezTo>
                  <a:cubicBezTo>
                    <a:pt x="3927" y="40424"/>
                    <a:pt x="3744" y="40697"/>
                    <a:pt x="3539" y="40926"/>
                  </a:cubicBezTo>
                  <a:cubicBezTo>
                    <a:pt x="3128" y="41451"/>
                    <a:pt x="2626" y="41884"/>
                    <a:pt x="2123" y="42318"/>
                  </a:cubicBezTo>
                  <a:cubicBezTo>
                    <a:pt x="1872" y="42523"/>
                    <a:pt x="1621" y="42752"/>
                    <a:pt x="1370" y="42980"/>
                  </a:cubicBezTo>
                  <a:cubicBezTo>
                    <a:pt x="982" y="43322"/>
                    <a:pt x="708" y="43665"/>
                    <a:pt x="480" y="44030"/>
                  </a:cubicBezTo>
                  <a:cubicBezTo>
                    <a:pt x="275" y="44350"/>
                    <a:pt x="138" y="44738"/>
                    <a:pt x="92" y="45126"/>
                  </a:cubicBezTo>
                  <a:cubicBezTo>
                    <a:pt x="1" y="45856"/>
                    <a:pt x="206" y="46541"/>
                    <a:pt x="663" y="46929"/>
                  </a:cubicBezTo>
                  <a:cubicBezTo>
                    <a:pt x="777" y="47020"/>
                    <a:pt x="891" y="47111"/>
                    <a:pt x="1028" y="47157"/>
                  </a:cubicBezTo>
                  <a:cubicBezTo>
                    <a:pt x="1188" y="47225"/>
                    <a:pt x="1347" y="47248"/>
                    <a:pt x="1530" y="47248"/>
                  </a:cubicBezTo>
                  <a:cubicBezTo>
                    <a:pt x="1690" y="47248"/>
                    <a:pt x="1850" y="47225"/>
                    <a:pt x="2055" y="47157"/>
                  </a:cubicBezTo>
                  <a:cubicBezTo>
                    <a:pt x="2146" y="47111"/>
                    <a:pt x="2260" y="47066"/>
                    <a:pt x="2375" y="47020"/>
                  </a:cubicBezTo>
                  <a:cubicBezTo>
                    <a:pt x="2375" y="47066"/>
                    <a:pt x="2397" y="47111"/>
                    <a:pt x="2397" y="47157"/>
                  </a:cubicBezTo>
                  <a:cubicBezTo>
                    <a:pt x="2443" y="47317"/>
                    <a:pt x="2489" y="47454"/>
                    <a:pt x="2557" y="47568"/>
                  </a:cubicBezTo>
                  <a:cubicBezTo>
                    <a:pt x="2648" y="47773"/>
                    <a:pt x="2831" y="47979"/>
                    <a:pt x="3037" y="48184"/>
                  </a:cubicBezTo>
                  <a:cubicBezTo>
                    <a:pt x="3447" y="48504"/>
                    <a:pt x="3972" y="48732"/>
                    <a:pt x="4611" y="48823"/>
                  </a:cubicBezTo>
                  <a:cubicBezTo>
                    <a:pt x="4817" y="48846"/>
                    <a:pt x="5022" y="48869"/>
                    <a:pt x="5228" y="48869"/>
                  </a:cubicBezTo>
                  <a:cubicBezTo>
                    <a:pt x="5639" y="48869"/>
                    <a:pt x="6027" y="48800"/>
                    <a:pt x="6392" y="48686"/>
                  </a:cubicBezTo>
                  <a:cubicBezTo>
                    <a:pt x="6689" y="48618"/>
                    <a:pt x="6940" y="48504"/>
                    <a:pt x="7168" y="48344"/>
                  </a:cubicBezTo>
                  <a:cubicBezTo>
                    <a:pt x="7282" y="48275"/>
                    <a:pt x="7396" y="48207"/>
                    <a:pt x="7510" y="48093"/>
                  </a:cubicBezTo>
                  <a:cubicBezTo>
                    <a:pt x="7533" y="48070"/>
                    <a:pt x="7579" y="48024"/>
                    <a:pt x="7602" y="48002"/>
                  </a:cubicBezTo>
                  <a:cubicBezTo>
                    <a:pt x="7647" y="48070"/>
                    <a:pt x="7693" y="48138"/>
                    <a:pt x="7739" y="48184"/>
                  </a:cubicBezTo>
                  <a:cubicBezTo>
                    <a:pt x="7853" y="48298"/>
                    <a:pt x="7944" y="48390"/>
                    <a:pt x="8058" y="48458"/>
                  </a:cubicBezTo>
                  <a:cubicBezTo>
                    <a:pt x="8264" y="48595"/>
                    <a:pt x="8515" y="48709"/>
                    <a:pt x="8857" y="48800"/>
                  </a:cubicBezTo>
                  <a:cubicBezTo>
                    <a:pt x="8994" y="48846"/>
                    <a:pt x="9131" y="48869"/>
                    <a:pt x="9268" y="48892"/>
                  </a:cubicBezTo>
                  <a:cubicBezTo>
                    <a:pt x="9405" y="48892"/>
                    <a:pt x="9565" y="48915"/>
                    <a:pt x="9701" y="48915"/>
                  </a:cubicBezTo>
                  <a:lnTo>
                    <a:pt x="9747" y="48915"/>
                  </a:lnTo>
                  <a:cubicBezTo>
                    <a:pt x="10021" y="48915"/>
                    <a:pt x="10318" y="48869"/>
                    <a:pt x="10615" y="48778"/>
                  </a:cubicBezTo>
                  <a:cubicBezTo>
                    <a:pt x="10843" y="48709"/>
                    <a:pt x="11094" y="48595"/>
                    <a:pt x="11368" y="48458"/>
                  </a:cubicBezTo>
                  <a:cubicBezTo>
                    <a:pt x="11596" y="48321"/>
                    <a:pt x="11824" y="48138"/>
                    <a:pt x="12098" y="47910"/>
                  </a:cubicBezTo>
                  <a:cubicBezTo>
                    <a:pt x="12577" y="47477"/>
                    <a:pt x="12966" y="46974"/>
                    <a:pt x="13308" y="46495"/>
                  </a:cubicBezTo>
                  <a:cubicBezTo>
                    <a:pt x="14175" y="45263"/>
                    <a:pt x="14928" y="43961"/>
                    <a:pt x="15659" y="42706"/>
                  </a:cubicBezTo>
                  <a:lnTo>
                    <a:pt x="15864" y="42341"/>
                  </a:lnTo>
                  <a:cubicBezTo>
                    <a:pt x="16161" y="41816"/>
                    <a:pt x="16458" y="41291"/>
                    <a:pt x="16777" y="40766"/>
                  </a:cubicBezTo>
                  <a:cubicBezTo>
                    <a:pt x="17051" y="40332"/>
                    <a:pt x="17325" y="39899"/>
                    <a:pt x="17599" y="39442"/>
                  </a:cubicBezTo>
                  <a:lnTo>
                    <a:pt x="17919" y="38940"/>
                  </a:lnTo>
                  <a:cubicBezTo>
                    <a:pt x="19516" y="36406"/>
                    <a:pt x="20749" y="34101"/>
                    <a:pt x="21685" y="31910"/>
                  </a:cubicBezTo>
                  <a:cubicBezTo>
                    <a:pt x="22187" y="30723"/>
                    <a:pt x="22621" y="29513"/>
                    <a:pt x="22963" y="28326"/>
                  </a:cubicBezTo>
                  <a:cubicBezTo>
                    <a:pt x="23328" y="27116"/>
                    <a:pt x="23602" y="25861"/>
                    <a:pt x="23808" y="24606"/>
                  </a:cubicBezTo>
                  <a:cubicBezTo>
                    <a:pt x="23990" y="23327"/>
                    <a:pt x="24104" y="22026"/>
                    <a:pt x="24127" y="20680"/>
                  </a:cubicBezTo>
                  <a:cubicBezTo>
                    <a:pt x="24150" y="20041"/>
                    <a:pt x="24150" y="19356"/>
                    <a:pt x="24104" y="18603"/>
                  </a:cubicBezTo>
                  <a:cubicBezTo>
                    <a:pt x="24059" y="17895"/>
                    <a:pt x="24013" y="17187"/>
                    <a:pt x="23922" y="16526"/>
                  </a:cubicBezTo>
                  <a:cubicBezTo>
                    <a:pt x="23602" y="13969"/>
                    <a:pt x="22826" y="11321"/>
                    <a:pt x="21639" y="8674"/>
                  </a:cubicBezTo>
                  <a:cubicBezTo>
                    <a:pt x="20977" y="7167"/>
                    <a:pt x="20133" y="5638"/>
                    <a:pt x="19174" y="4154"/>
                  </a:cubicBezTo>
                  <a:cubicBezTo>
                    <a:pt x="18261" y="2739"/>
                    <a:pt x="17234" y="1370"/>
                    <a:pt x="16070" y="46"/>
                  </a:cubicBezTo>
                  <a:cubicBezTo>
                    <a:pt x="16047" y="0"/>
                    <a:pt x="16001" y="0"/>
                    <a:pt x="15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7244880" y="2392899"/>
              <a:ext cx="839672" cy="1682265"/>
            </a:xfrm>
            <a:custGeom>
              <a:rect b="b" l="l" r="r" t="t"/>
              <a:pathLst>
                <a:path extrusionOk="0" h="52407" w="26158">
                  <a:moveTo>
                    <a:pt x="9222" y="0"/>
                  </a:moveTo>
                  <a:cubicBezTo>
                    <a:pt x="9199" y="0"/>
                    <a:pt x="9176" y="0"/>
                    <a:pt x="9130" y="23"/>
                  </a:cubicBezTo>
                  <a:cubicBezTo>
                    <a:pt x="9085" y="46"/>
                    <a:pt x="9062" y="69"/>
                    <a:pt x="9039" y="114"/>
                  </a:cubicBezTo>
                  <a:cubicBezTo>
                    <a:pt x="8925" y="388"/>
                    <a:pt x="8811" y="662"/>
                    <a:pt x="8674" y="913"/>
                  </a:cubicBezTo>
                  <a:cubicBezTo>
                    <a:pt x="7852" y="2625"/>
                    <a:pt x="6756" y="4223"/>
                    <a:pt x="5707" y="5775"/>
                  </a:cubicBezTo>
                  <a:cubicBezTo>
                    <a:pt x="5159" y="6574"/>
                    <a:pt x="4611" y="7395"/>
                    <a:pt x="4086" y="8240"/>
                  </a:cubicBezTo>
                  <a:cubicBezTo>
                    <a:pt x="3219" y="9632"/>
                    <a:pt x="2557" y="10888"/>
                    <a:pt x="2100" y="12120"/>
                  </a:cubicBezTo>
                  <a:cubicBezTo>
                    <a:pt x="1507" y="13650"/>
                    <a:pt x="1027" y="15224"/>
                    <a:pt x="662" y="16822"/>
                  </a:cubicBezTo>
                  <a:cubicBezTo>
                    <a:pt x="320" y="18443"/>
                    <a:pt x="91" y="20063"/>
                    <a:pt x="23" y="21661"/>
                  </a:cubicBezTo>
                  <a:cubicBezTo>
                    <a:pt x="0" y="22437"/>
                    <a:pt x="0" y="23259"/>
                    <a:pt x="46" y="24104"/>
                  </a:cubicBezTo>
                  <a:cubicBezTo>
                    <a:pt x="91" y="24834"/>
                    <a:pt x="183" y="25610"/>
                    <a:pt x="297" y="26477"/>
                  </a:cubicBezTo>
                  <a:cubicBezTo>
                    <a:pt x="731" y="29262"/>
                    <a:pt x="1552" y="32252"/>
                    <a:pt x="2853" y="35630"/>
                  </a:cubicBezTo>
                  <a:cubicBezTo>
                    <a:pt x="4040" y="38757"/>
                    <a:pt x="5501" y="41839"/>
                    <a:pt x="6779" y="44464"/>
                  </a:cubicBezTo>
                  <a:cubicBezTo>
                    <a:pt x="7053" y="45057"/>
                    <a:pt x="7350" y="45628"/>
                    <a:pt x="7624" y="46221"/>
                  </a:cubicBezTo>
                  <a:cubicBezTo>
                    <a:pt x="8035" y="47066"/>
                    <a:pt x="8468" y="47910"/>
                    <a:pt x="8856" y="48778"/>
                  </a:cubicBezTo>
                  <a:lnTo>
                    <a:pt x="8993" y="49029"/>
                  </a:lnTo>
                  <a:cubicBezTo>
                    <a:pt x="9107" y="49257"/>
                    <a:pt x="9222" y="49508"/>
                    <a:pt x="9336" y="49736"/>
                  </a:cubicBezTo>
                  <a:cubicBezTo>
                    <a:pt x="9496" y="50010"/>
                    <a:pt x="9655" y="50284"/>
                    <a:pt x="9861" y="50558"/>
                  </a:cubicBezTo>
                  <a:cubicBezTo>
                    <a:pt x="10203" y="51014"/>
                    <a:pt x="10614" y="51425"/>
                    <a:pt x="11093" y="51745"/>
                  </a:cubicBezTo>
                  <a:cubicBezTo>
                    <a:pt x="11504" y="52042"/>
                    <a:pt x="11983" y="52247"/>
                    <a:pt x="12486" y="52338"/>
                  </a:cubicBezTo>
                  <a:cubicBezTo>
                    <a:pt x="12714" y="52384"/>
                    <a:pt x="12965" y="52407"/>
                    <a:pt x="13193" y="52407"/>
                  </a:cubicBezTo>
                  <a:cubicBezTo>
                    <a:pt x="13467" y="52407"/>
                    <a:pt x="13741" y="52384"/>
                    <a:pt x="13992" y="52338"/>
                  </a:cubicBezTo>
                  <a:cubicBezTo>
                    <a:pt x="14494" y="52224"/>
                    <a:pt x="14974" y="51996"/>
                    <a:pt x="15453" y="51676"/>
                  </a:cubicBezTo>
                  <a:cubicBezTo>
                    <a:pt x="15864" y="51380"/>
                    <a:pt x="16275" y="51014"/>
                    <a:pt x="16640" y="50535"/>
                  </a:cubicBezTo>
                  <a:cubicBezTo>
                    <a:pt x="16982" y="50878"/>
                    <a:pt x="17416" y="51151"/>
                    <a:pt x="17895" y="51403"/>
                  </a:cubicBezTo>
                  <a:cubicBezTo>
                    <a:pt x="18466" y="51654"/>
                    <a:pt x="19059" y="51813"/>
                    <a:pt x="19630" y="51836"/>
                  </a:cubicBezTo>
                  <a:cubicBezTo>
                    <a:pt x="19698" y="51859"/>
                    <a:pt x="19744" y="51859"/>
                    <a:pt x="19813" y="51859"/>
                  </a:cubicBezTo>
                  <a:cubicBezTo>
                    <a:pt x="20338" y="51859"/>
                    <a:pt x="20840" y="51722"/>
                    <a:pt x="21251" y="51471"/>
                  </a:cubicBezTo>
                  <a:cubicBezTo>
                    <a:pt x="21502" y="51334"/>
                    <a:pt x="21730" y="51129"/>
                    <a:pt x="21912" y="50900"/>
                  </a:cubicBezTo>
                  <a:cubicBezTo>
                    <a:pt x="22049" y="50718"/>
                    <a:pt x="22186" y="50490"/>
                    <a:pt x="22278" y="50238"/>
                  </a:cubicBezTo>
                  <a:cubicBezTo>
                    <a:pt x="22871" y="50626"/>
                    <a:pt x="23442" y="50832"/>
                    <a:pt x="23990" y="50832"/>
                  </a:cubicBezTo>
                  <a:lnTo>
                    <a:pt x="24035" y="50832"/>
                  </a:lnTo>
                  <a:cubicBezTo>
                    <a:pt x="24286" y="50832"/>
                    <a:pt x="24537" y="50786"/>
                    <a:pt x="24766" y="50695"/>
                  </a:cubicBezTo>
                  <a:cubicBezTo>
                    <a:pt x="24994" y="50604"/>
                    <a:pt x="25176" y="50467"/>
                    <a:pt x="25382" y="50307"/>
                  </a:cubicBezTo>
                  <a:cubicBezTo>
                    <a:pt x="25542" y="50147"/>
                    <a:pt x="25701" y="49942"/>
                    <a:pt x="25816" y="49713"/>
                  </a:cubicBezTo>
                  <a:cubicBezTo>
                    <a:pt x="25930" y="49508"/>
                    <a:pt x="25998" y="49257"/>
                    <a:pt x="26044" y="49006"/>
                  </a:cubicBezTo>
                  <a:cubicBezTo>
                    <a:pt x="26158" y="48481"/>
                    <a:pt x="26090" y="47910"/>
                    <a:pt x="25884" y="47385"/>
                  </a:cubicBezTo>
                  <a:cubicBezTo>
                    <a:pt x="25770" y="47111"/>
                    <a:pt x="25610" y="46837"/>
                    <a:pt x="25405" y="46586"/>
                  </a:cubicBezTo>
                  <a:cubicBezTo>
                    <a:pt x="25199" y="46335"/>
                    <a:pt x="24948" y="46107"/>
                    <a:pt x="24629" y="45902"/>
                  </a:cubicBezTo>
                  <a:cubicBezTo>
                    <a:pt x="24492" y="45810"/>
                    <a:pt x="24332" y="45719"/>
                    <a:pt x="24127" y="45628"/>
                  </a:cubicBezTo>
                  <a:cubicBezTo>
                    <a:pt x="23875" y="45514"/>
                    <a:pt x="23647" y="45445"/>
                    <a:pt x="23419" y="45399"/>
                  </a:cubicBezTo>
                  <a:cubicBezTo>
                    <a:pt x="23122" y="45331"/>
                    <a:pt x="22825" y="45308"/>
                    <a:pt x="22552" y="45308"/>
                  </a:cubicBezTo>
                  <a:lnTo>
                    <a:pt x="22301" y="45308"/>
                  </a:lnTo>
                  <a:cubicBezTo>
                    <a:pt x="22072" y="45308"/>
                    <a:pt x="21867" y="45308"/>
                    <a:pt x="21639" y="45285"/>
                  </a:cubicBezTo>
                  <a:cubicBezTo>
                    <a:pt x="21502" y="44806"/>
                    <a:pt x="21387" y="44304"/>
                    <a:pt x="21273" y="43825"/>
                  </a:cubicBezTo>
                  <a:cubicBezTo>
                    <a:pt x="20726" y="41200"/>
                    <a:pt x="20634" y="38461"/>
                    <a:pt x="20543" y="35836"/>
                  </a:cubicBezTo>
                  <a:cubicBezTo>
                    <a:pt x="20452" y="33508"/>
                    <a:pt x="20360" y="31111"/>
                    <a:pt x="19972" y="28783"/>
                  </a:cubicBezTo>
                  <a:cubicBezTo>
                    <a:pt x="19858" y="28075"/>
                    <a:pt x="19744" y="27527"/>
                    <a:pt x="19607" y="27025"/>
                  </a:cubicBezTo>
                  <a:cubicBezTo>
                    <a:pt x="19470" y="26546"/>
                    <a:pt x="19310" y="26066"/>
                    <a:pt x="19082" y="25542"/>
                  </a:cubicBezTo>
                  <a:cubicBezTo>
                    <a:pt x="18740" y="24697"/>
                    <a:pt x="18283" y="23852"/>
                    <a:pt x="17667" y="22894"/>
                  </a:cubicBezTo>
                  <a:cubicBezTo>
                    <a:pt x="17256" y="22232"/>
                    <a:pt x="16822" y="21616"/>
                    <a:pt x="16389" y="20999"/>
                  </a:cubicBezTo>
                  <a:lnTo>
                    <a:pt x="16001" y="20429"/>
                  </a:lnTo>
                  <a:cubicBezTo>
                    <a:pt x="15499" y="19698"/>
                    <a:pt x="14905" y="18831"/>
                    <a:pt x="14403" y="17895"/>
                  </a:cubicBezTo>
                  <a:cubicBezTo>
                    <a:pt x="14334" y="17781"/>
                    <a:pt x="14266" y="17644"/>
                    <a:pt x="14198" y="17530"/>
                  </a:cubicBezTo>
                  <a:cubicBezTo>
                    <a:pt x="14061" y="17279"/>
                    <a:pt x="13946" y="17028"/>
                    <a:pt x="13832" y="16777"/>
                  </a:cubicBezTo>
                  <a:lnTo>
                    <a:pt x="13832" y="16777"/>
                  </a:lnTo>
                  <a:cubicBezTo>
                    <a:pt x="13969" y="16822"/>
                    <a:pt x="14083" y="16868"/>
                    <a:pt x="14198" y="16891"/>
                  </a:cubicBezTo>
                  <a:cubicBezTo>
                    <a:pt x="14266" y="16891"/>
                    <a:pt x="14312" y="16914"/>
                    <a:pt x="14380" y="16914"/>
                  </a:cubicBezTo>
                  <a:cubicBezTo>
                    <a:pt x="14517" y="16914"/>
                    <a:pt x="14631" y="16868"/>
                    <a:pt x="14723" y="16822"/>
                  </a:cubicBezTo>
                  <a:cubicBezTo>
                    <a:pt x="14859" y="16731"/>
                    <a:pt x="14928" y="16571"/>
                    <a:pt x="14951" y="16411"/>
                  </a:cubicBezTo>
                  <a:cubicBezTo>
                    <a:pt x="14951" y="16183"/>
                    <a:pt x="14905" y="15978"/>
                    <a:pt x="14859" y="15795"/>
                  </a:cubicBezTo>
                  <a:cubicBezTo>
                    <a:pt x="14791" y="15590"/>
                    <a:pt x="14700" y="15384"/>
                    <a:pt x="14563" y="15110"/>
                  </a:cubicBezTo>
                  <a:cubicBezTo>
                    <a:pt x="14449" y="14859"/>
                    <a:pt x="14312" y="14608"/>
                    <a:pt x="14152" y="14311"/>
                  </a:cubicBezTo>
                  <a:cubicBezTo>
                    <a:pt x="13832" y="13741"/>
                    <a:pt x="13490" y="13216"/>
                    <a:pt x="13216" y="12805"/>
                  </a:cubicBezTo>
                  <a:cubicBezTo>
                    <a:pt x="13079" y="12600"/>
                    <a:pt x="12965" y="12394"/>
                    <a:pt x="12828" y="12189"/>
                  </a:cubicBezTo>
                  <a:cubicBezTo>
                    <a:pt x="12600" y="11869"/>
                    <a:pt x="12440" y="11596"/>
                    <a:pt x="12303" y="11322"/>
                  </a:cubicBezTo>
                  <a:lnTo>
                    <a:pt x="12303" y="11322"/>
                  </a:lnTo>
                  <a:lnTo>
                    <a:pt x="12326" y="11367"/>
                  </a:lnTo>
                  <a:cubicBezTo>
                    <a:pt x="11983" y="10728"/>
                    <a:pt x="11755" y="10043"/>
                    <a:pt x="11595" y="9336"/>
                  </a:cubicBezTo>
                  <a:cubicBezTo>
                    <a:pt x="11436" y="8582"/>
                    <a:pt x="11367" y="7783"/>
                    <a:pt x="11413" y="6939"/>
                  </a:cubicBezTo>
                  <a:cubicBezTo>
                    <a:pt x="11458" y="6231"/>
                    <a:pt x="11573" y="5547"/>
                    <a:pt x="11710" y="4839"/>
                  </a:cubicBezTo>
                  <a:cubicBezTo>
                    <a:pt x="11755" y="4793"/>
                    <a:pt x="11778" y="4748"/>
                    <a:pt x="11755" y="4679"/>
                  </a:cubicBezTo>
                  <a:cubicBezTo>
                    <a:pt x="11527" y="3766"/>
                    <a:pt x="11253" y="2922"/>
                    <a:pt x="10888" y="2168"/>
                  </a:cubicBezTo>
                  <a:cubicBezTo>
                    <a:pt x="10705" y="1735"/>
                    <a:pt x="10477" y="1347"/>
                    <a:pt x="10226" y="982"/>
                  </a:cubicBezTo>
                  <a:cubicBezTo>
                    <a:pt x="9975" y="616"/>
                    <a:pt x="9701" y="320"/>
                    <a:pt x="9404" y="114"/>
                  </a:cubicBezTo>
                  <a:cubicBezTo>
                    <a:pt x="9381" y="69"/>
                    <a:pt x="9336" y="23"/>
                    <a:pt x="9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7746006" y="1504148"/>
              <a:ext cx="239626" cy="254296"/>
            </a:xfrm>
            <a:custGeom>
              <a:rect b="b" l="l" r="r" t="t"/>
              <a:pathLst>
                <a:path extrusionOk="0" h="7922" w="7465">
                  <a:moveTo>
                    <a:pt x="6803" y="6187"/>
                  </a:moveTo>
                  <a:lnTo>
                    <a:pt x="6803" y="6187"/>
                  </a:lnTo>
                  <a:cubicBezTo>
                    <a:pt x="6871" y="6255"/>
                    <a:pt x="6917" y="6324"/>
                    <a:pt x="6985" y="6392"/>
                  </a:cubicBezTo>
                  <a:lnTo>
                    <a:pt x="6962" y="6392"/>
                  </a:lnTo>
                  <a:cubicBezTo>
                    <a:pt x="6917" y="6324"/>
                    <a:pt x="6848" y="6278"/>
                    <a:pt x="6803" y="6187"/>
                  </a:cubicBezTo>
                  <a:close/>
                  <a:moveTo>
                    <a:pt x="3607" y="1"/>
                  </a:moveTo>
                  <a:cubicBezTo>
                    <a:pt x="3310" y="1"/>
                    <a:pt x="3014" y="69"/>
                    <a:pt x="2694" y="184"/>
                  </a:cubicBezTo>
                  <a:cubicBezTo>
                    <a:pt x="2534" y="229"/>
                    <a:pt x="2375" y="321"/>
                    <a:pt x="2260" y="366"/>
                  </a:cubicBezTo>
                  <a:cubicBezTo>
                    <a:pt x="2055" y="458"/>
                    <a:pt x="1895" y="572"/>
                    <a:pt x="1735" y="663"/>
                  </a:cubicBezTo>
                  <a:cubicBezTo>
                    <a:pt x="1416" y="868"/>
                    <a:pt x="1119" y="1165"/>
                    <a:pt x="868" y="1507"/>
                  </a:cubicBezTo>
                  <a:cubicBezTo>
                    <a:pt x="640" y="1804"/>
                    <a:pt x="457" y="2147"/>
                    <a:pt x="297" y="2580"/>
                  </a:cubicBezTo>
                  <a:cubicBezTo>
                    <a:pt x="183" y="2923"/>
                    <a:pt x="92" y="3311"/>
                    <a:pt x="69" y="3767"/>
                  </a:cubicBezTo>
                  <a:cubicBezTo>
                    <a:pt x="1" y="4589"/>
                    <a:pt x="183" y="5411"/>
                    <a:pt x="549" y="6118"/>
                  </a:cubicBezTo>
                  <a:cubicBezTo>
                    <a:pt x="685" y="6346"/>
                    <a:pt x="868" y="6597"/>
                    <a:pt x="1096" y="6849"/>
                  </a:cubicBezTo>
                  <a:cubicBezTo>
                    <a:pt x="1279" y="7054"/>
                    <a:pt x="1530" y="7259"/>
                    <a:pt x="1827" y="7442"/>
                  </a:cubicBezTo>
                  <a:cubicBezTo>
                    <a:pt x="2306" y="7716"/>
                    <a:pt x="2900" y="7899"/>
                    <a:pt x="3561" y="7921"/>
                  </a:cubicBezTo>
                  <a:lnTo>
                    <a:pt x="3744" y="7921"/>
                  </a:lnTo>
                  <a:cubicBezTo>
                    <a:pt x="4269" y="7921"/>
                    <a:pt x="4817" y="7830"/>
                    <a:pt x="5410" y="7625"/>
                  </a:cubicBezTo>
                  <a:cubicBezTo>
                    <a:pt x="5753" y="7511"/>
                    <a:pt x="6072" y="7351"/>
                    <a:pt x="6323" y="7237"/>
                  </a:cubicBezTo>
                  <a:cubicBezTo>
                    <a:pt x="6506" y="7145"/>
                    <a:pt x="6689" y="7054"/>
                    <a:pt x="6848" y="6940"/>
                  </a:cubicBezTo>
                  <a:cubicBezTo>
                    <a:pt x="7008" y="6849"/>
                    <a:pt x="7168" y="6734"/>
                    <a:pt x="7328" y="6597"/>
                  </a:cubicBezTo>
                  <a:cubicBezTo>
                    <a:pt x="7328" y="6575"/>
                    <a:pt x="7350" y="6575"/>
                    <a:pt x="7350" y="6552"/>
                  </a:cubicBezTo>
                  <a:cubicBezTo>
                    <a:pt x="7373" y="6552"/>
                    <a:pt x="7396" y="6529"/>
                    <a:pt x="7419" y="6506"/>
                  </a:cubicBezTo>
                  <a:cubicBezTo>
                    <a:pt x="7465" y="6461"/>
                    <a:pt x="7465" y="6415"/>
                    <a:pt x="7465" y="6369"/>
                  </a:cubicBezTo>
                  <a:cubicBezTo>
                    <a:pt x="7465" y="6324"/>
                    <a:pt x="7442" y="6255"/>
                    <a:pt x="7396" y="6232"/>
                  </a:cubicBezTo>
                  <a:cubicBezTo>
                    <a:pt x="7305" y="6164"/>
                    <a:pt x="7213" y="6073"/>
                    <a:pt x="7145" y="5981"/>
                  </a:cubicBezTo>
                  <a:cubicBezTo>
                    <a:pt x="7008" y="5821"/>
                    <a:pt x="6894" y="5639"/>
                    <a:pt x="6780" y="5388"/>
                  </a:cubicBezTo>
                  <a:cubicBezTo>
                    <a:pt x="6552" y="4908"/>
                    <a:pt x="6415" y="4429"/>
                    <a:pt x="6278" y="3950"/>
                  </a:cubicBezTo>
                  <a:lnTo>
                    <a:pt x="6141" y="3493"/>
                  </a:lnTo>
                  <a:cubicBezTo>
                    <a:pt x="6049" y="3105"/>
                    <a:pt x="5935" y="2717"/>
                    <a:pt x="5821" y="2352"/>
                  </a:cubicBezTo>
                  <a:cubicBezTo>
                    <a:pt x="5684" y="1941"/>
                    <a:pt x="5479" y="1416"/>
                    <a:pt x="5182" y="960"/>
                  </a:cubicBezTo>
                  <a:cubicBezTo>
                    <a:pt x="5068" y="754"/>
                    <a:pt x="4908" y="594"/>
                    <a:pt x="4748" y="435"/>
                  </a:cubicBezTo>
                  <a:cubicBezTo>
                    <a:pt x="4589" y="298"/>
                    <a:pt x="4406" y="184"/>
                    <a:pt x="4178" y="115"/>
                  </a:cubicBezTo>
                  <a:cubicBezTo>
                    <a:pt x="4018" y="47"/>
                    <a:pt x="3813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7367240" y="1668269"/>
              <a:ext cx="1286632" cy="1055127"/>
            </a:xfrm>
            <a:custGeom>
              <a:rect b="b" l="l" r="r" t="t"/>
              <a:pathLst>
                <a:path extrusionOk="0" h="32870" w="40082">
                  <a:moveTo>
                    <a:pt x="11846" y="18626"/>
                  </a:moveTo>
                  <a:cubicBezTo>
                    <a:pt x="11869" y="18626"/>
                    <a:pt x="11869" y="18649"/>
                    <a:pt x="11892" y="18649"/>
                  </a:cubicBezTo>
                  <a:cubicBezTo>
                    <a:pt x="11938" y="18672"/>
                    <a:pt x="11983" y="18695"/>
                    <a:pt x="12006" y="18740"/>
                  </a:cubicBezTo>
                  <a:cubicBezTo>
                    <a:pt x="12029" y="18786"/>
                    <a:pt x="12052" y="18855"/>
                    <a:pt x="12029" y="18923"/>
                  </a:cubicBezTo>
                  <a:cubicBezTo>
                    <a:pt x="12006" y="18969"/>
                    <a:pt x="11960" y="18991"/>
                    <a:pt x="11938" y="19014"/>
                  </a:cubicBezTo>
                  <a:cubicBezTo>
                    <a:pt x="11801" y="19083"/>
                    <a:pt x="11664" y="19128"/>
                    <a:pt x="11527" y="19197"/>
                  </a:cubicBezTo>
                  <a:cubicBezTo>
                    <a:pt x="11504" y="19220"/>
                    <a:pt x="11458" y="19220"/>
                    <a:pt x="11435" y="19220"/>
                  </a:cubicBezTo>
                  <a:cubicBezTo>
                    <a:pt x="11367" y="19220"/>
                    <a:pt x="11299" y="19174"/>
                    <a:pt x="11253" y="19106"/>
                  </a:cubicBezTo>
                  <a:cubicBezTo>
                    <a:pt x="11230" y="19060"/>
                    <a:pt x="11230" y="19014"/>
                    <a:pt x="11253" y="18946"/>
                  </a:cubicBezTo>
                  <a:cubicBezTo>
                    <a:pt x="11253" y="18900"/>
                    <a:pt x="11299" y="18855"/>
                    <a:pt x="11344" y="18832"/>
                  </a:cubicBezTo>
                  <a:cubicBezTo>
                    <a:pt x="11481" y="18786"/>
                    <a:pt x="11618" y="18718"/>
                    <a:pt x="11732" y="18672"/>
                  </a:cubicBezTo>
                  <a:cubicBezTo>
                    <a:pt x="11778" y="18649"/>
                    <a:pt x="11801" y="18626"/>
                    <a:pt x="11846" y="18626"/>
                  </a:cubicBezTo>
                  <a:close/>
                  <a:moveTo>
                    <a:pt x="11344" y="19311"/>
                  </a:moveTo>
                  <a:cubicBezTo>
                    <a:pt x="11390" y="19311"/>
                    <a:pt x="11413" y="19334"/>
                    <a:pt x="11458" y="19357"/>
                  </a:cubicBezTo>
                  <a:cubicBezTo>
                    <a:pt x="11504" y="19380"/>
                    <a:pt x="11527" y="19425"/>
                    <a:pt x="11550" y="19471"/>
                  </a:cubicBezTo>
                  <a:cubicBezTo>
                    <a:pt x="11550" y="19516"/>
                    <a:pt x="11550" y="19585"/>
                    <a:pt x="11527" y="19631"/>
                  </a:cubicBezTo>
                  <a:cubicBezTo>
                    <a:pt x="11481" y="19676"/>
                    <a:pt x="11435" y="19699"/>
                    <a:pt x="11390" y="19722"/>
                  </a:cubicBezTo>
                  <a:lnTo>
                    <a:pt x="11344" y="19745"/>
                  </a:lnTo>
                  <a:cubicBezTo>
                    <a:pt x="11207" y="19790"/>
                    <a:pt x="11093" y="19859"/>
                    <a:pt x="10956" y="19950"/>
                  </a:cubicBezTo>
                  <a:cubicBezTo>
                    <a:pt x="10933" y="19973"/>
                    <a:pt x="10888" y="19996"/>
                    <a:pt x="10865" y="20019"/>
                  </a:cubicBezTo>
                  <a:cubicBezTo>
                    <a:pt x="10819" y="20041"/>
                    <a:pt x="10774" y="20064"/>
                    <a:pt x="10728" y="20064"/>
                  </a:cubicBezTo>
                  <a:cubicBezTo>
                    <a:pt x="10659" y="20064"/>
                    <a:pt x="10614" y="20041"/>
                    <a:pt x="10568" y="19996"/>
                  </a:cubicBezTo>
                  <a:cubicBezTo>
                    <a:pt x="10545" y="19973"/>
                    <a:pt x="10522" y="19904"/>
                    <a:pt x="10522" y="19836"/>
                  </a:cubicBezTo>
                  <a:cubicBezTo>
                    <a:pt x="10522" y="19790"/>
                    <a:pt x="10545" y="19745"/>
                    <a:pt x="10591" y="19722"/>
                  </a:cubicBezTo>
                  <a:cubicBezTo>
                    <a:pt x="10728" y="19608"/>
                    <a:pt x="10842" y="19516"/>
                    <a:pt x="10956" y="19471"/>
                  </a:cubicBezTo>
                  <a:cubicBezTo>
                    <a:pt x="11047" y="19425"/>
                    <a:pt x="11162" y="19380"/>
                    <a:pt x="11299" y="19334"/>
                  </a:cubicBezTo>
                  <a:cubicBezTo>
                    <a:pt x="11321" y="19311"/>
                    <a:pt x="11344" y="19311"/>
                    <a:pt x="11344" y="19311"/>
                  </a:cubicBezTo>
                  <a:close/>
                  <a:moveTo>
                    <a:pt x="16001" y="20954"/>
                  </a:moveTo>
                  <a:cubicBezTo>
                    <a:pt x="16092" y="20954"/>
                    <a:pt x="16160" y="21000"/>
                    <a:pt x="16183" y="21069"/>
                  </a:cubicBezTo>
                  <a:cubicBezTo>
                    <a:pt x="16229" y="21183"/>
                    <a:pt x="16297" y="21342"/>
                    <a:pt x="16320" y="21479"/>
                  </a:cubicBezTo>
                  <a:cubicBezTo>
                    <a:pt x="16343" y="21616"/>
                    <a:pt x="16366" y="21731"/>
                    <a:pt x="16366" y="21867"/>
                  </a:cubicBezTo>
                  <a:cubicBezTo>
                    <a:pt x="16366" y="21913"/>
                    <a:pt x="16343" y="21959"/>
                    <a:pt x="16297" y="22004"/>
                  </a:cubicBezTo>
                  <a:cubicBezTo>
                    <a:pt x="16274" y="22027"/>
                    <a:pt x="16206" y="22073"/>
                    <a:pt x="16160" y="22073"/>
                  </a:cubicBezTo>
                  <a:cubicBezTo>
                    <a:pt x="16115" y="22050"/>
                    <a:pt x="16069" y="22050"/>
                    <a:pt x="16069" y="22027"/>
                  </a:cubicBezTo>
                  <a:cubicBezTo>
                    <a:pt x="16069" y="22164"/>
                    <a:pt x="16069" y="22301"/>
                    <a:pt x="16069" y="22438"/>
                  </a:cubicBezTo>
                  <a:cubicBezTo>
                    <a:pt x="16069" y="22552"/>
                    <a:pt x="15978" y="22644"/>
                    <a:pt x="15864" y="22644"/>
                  </a:cubicBezTo>
                  <a:cubicBezTo>
                    <a:pt x="15818" y="22644"/>
                    <a:pt x="15772" y="22621"/>
                    <a:pt x="15727" y="22575"/>
                  </a:cubicBezTo>
                  <a:cubicBezTo>
                    <a:pt x="15681" y="22529"/>
                    <a:pt x="15658" y="22484"/>
                    <a:pt x="15658" y="22438"/>
                  </a:cubicBezTo>
                  <a:cubicBezTo>
                    <a:pt x="15681" y="22324"/>
                    <a:pt x="15681" y="22187"/>
                    <a:pt x="15658" y="22073"/>
                  </a:cubicBezTo>
                  <a:cubicBezTo>
                    <a:pt x="15658" y="21959"/>
                    <a:pt x="15635" y="21845"/>
                    <a:pt x="15613" y="21731"/>
                  </a:cubicBezTo>
                  <a:cubicBezTo>
                    <a:pt x="15590" y="21616"/>
                    <a:pt x="15658" y="21525"/>
                    <a:pt x="15749" y="21502"/>
                  </a:cubicBezTo>
                  <a:cubicBezTo>
                    <a:pt x="15772" y="21479"/>
                    <a:pt x="15795" y="21479"/>
                    <a:pt x="15795" y="21479"/>
                  </a:cubicBezTo>
                  <a:cubicBezTo>
                    <a:pt x="15841" y="21479"/>
                    <a:pt x="15886" y="21502"/>
                    <a:pt x="15909" y="21548"/>
                  </a:cubicBezTo>
                  <a:cubicBezTo>
                    <a:pt x="15909" y="21479"/>
                    <a:pt x="15886" y="21411"/>
                    <a:pt x="15864" y="21342"/>
                  </a:cubicBezTo>
                  <a:cubicBezTo>
                    <a:pt x="15864" y="21320"/>
                    <a:pt x="15841" y="21274"/>
                    <a:pt x="15818" y="21251"/>
                  </a:cubicBezTo>
                  <a:cubicBezTo>
                    <a:pt x="15795" y="21183"/>
                    <a:pt x="15795" y="21137"/>
                    <a:pt x="15818" y="21091"/>
                  </a:cubicBezTo>
                  <a:cubicBezTo>
                    <a:pt x="15818" y="21046"/>
                    <a:pt x="15864" y="21000"/>
                    <a:pt x="15909" y="20977"/>
                  </a:cubicBezTo>
                  <a:cubicBezTo>
                    <a:pt x="15932" y="20954"/>
                    <a:pt x="15978" y="20954"/>
                    <a:pt x="16001" y="20954"/>
                  </a:cubicBezTo>
                  <a:close/>
                  <a:moveTo>
                    <a:pt x="23236" y="1"/>
                  </a:moveTo>
                  <a:cubicBezTo>
                    <a:pt x="23191" y="1"/>
                    <a:pt x="23122" y="1"/>
                    <a:pt x="23076" y="24"/>
                  </a:cubicBezTo>
                  <a:cubicBezTo>
                    <a:pt x="23008" y="47"/>
                    <a:pt x="22917" y="138"/>
                    <a:pt x="22894" y="252"/>
                  </a:cubicBezTo>
                  <a:cubicBezTo>
                    <a:pt x="22825" y="389"/>
                    <a:pt x="22871" y="526"/>
                    <a:pt x="22917" y="640"/>
                  </a:cubicBezTo>
                  <a:cubicBezTo>
                    <a:pt x="22962" y="777"/>
                    <a:pt x="23054" y="891"/>
                    <a:pt x="23122" y="960"/>
                  </a:cubicBezTo>
                  <a:cubicBezTo>
                    <a:pt x="23168" y="982"/>
                    <a:pt x="23191" y="1028"/>
                    <a:pt x="23213" y="1051"/>
                  </a:cubicBezTo>
                  <a:cubicBezTo>
                    <a:pt x="22072" y="708"/>
                    <a:pt x="20703" y="343"/>
                    <a:pt x="19287" y="343"/>
                  </a:cubicBezTo>
                  <a:cubicBezTo>
                    <a:pt x="19219" y="320"/>
                    <a:pt x="19173" y="320"/>
                    <a:pt x="19128" y="320"/>
                  </a:cubicBezTo>
                  <a:cubicBezTo>
                    <a:pt x="18329" y="320"/>
                    <a:pt x="17461" y="571"/>
                    <a:pt x="16411" y="1119"/>
                  </a:cubicBezTo>
                  <a:cubicBezTo>
                    <a:pt x="15498" y="1576"/>
                    <a:pt x="14654" y="2169"/>
                    <a:pt x="13832" y="2740"/>
                  </a:cubicBezTo>
                  <a:cubicBezTo>
                    <a:pt x="13490" y="2991"/>
                    <a:pt x="13079" y="3265"/>
                    <a:pt x="12691" y="3516"/>
                  </a:cubicBezTo>
                  <a:cubicBezTo>
                    <a:pt x="12234" y="3813"/>
                    <a:pt x="11755" y="4087"/>
                    <a:pt x="11184" y="4429"/>
                  </a:cubicBezTo>
                  <a:cubicBezTo>
                    <a:pt x="10386" y="4908"/>
                    <a:pt x="9541" y="5365"/>
                    <a:pt x="8719" y="5821"/>
                  </a:cubicBezTo>
                  <a:lnTo>
                    <a:pt x="8149" y="6141"/>
                  </a:lnTo>
                  <a:cubicBezTo>
                    <a:pt x="7236" y="6643"/>
                    <a:pt x="6186" y="7236"/>
                    <a:pt x="5136" y="7876"/>
                  </a:cubicBezTo>
                  <a:cubicBezTo>
                    <a:pt x="4200" y="8469"/>
                    <a:pt x="3378" y="9040"/>
                    <a:pt x="2602" y="9656"/>
                  </a:cubicBezTo>
                  <a:cubicBezTo>
                    <a:pt x="2054" y="10090"/>
                    <a:pt x="1575" y="10500"/>
                    <a:pt x="1164" y="10889"/>
                  </a:cubicBezTo>
                  <a:cubicBezTo>
                    <a:pt x="913" y="11140"/>
                    <a:pt x="730" y="11345"/>
                    <a:pt x="571" y="11528"/>
                  </a:cubicBezTo>
                  <a:cubicBezTo>
                    <a:pt x="502" y="11619"/>
                    <a:pt x="434" y="11710"/>
                    <a:pt x="365" y="11824"/>
                  </a:cubicBezTo>
                  <a:cubicBezTo>
                    <a:pt x="320" y="11893"/>
                    <a:pt x="251" y="12007"/>
                    <a:pt x="205" y="12098"/>
                  </a:cubicBezTo>
                  <a:cubicBezTo>
                    <a:pt x="160" y="12258"/>
                    <a:pt x="137" y="12395"/>
                    <a:pt x="183" y="12509"/>
                  </a:cubicBezTo>
                  <a:cubicBezTo>
                    <a:pt x="228" y="12646"/>
                    <a:pt x="365" y="12737"/>
                    <a:pt x="502" y="12783"/>
                  </a:cubicBezTo>
                  <a:cubicBezTo>
                    <a:pt x="616" y="12829"/>
                    <a:pt x="753" y="12851"/>
                    <a:pt x="890" y="12851"/>
                  </a:cubicBezTo>
                  <a:cubicBezTo>
                    <a:pt x="982" y="12851"/>
                    <a:pt x="1050" y="12829"/>
                    <a:pt x="1141" y="12829"/>
                  </a:cubicBezTo>
                  <a:cubicBezTo>
                    <a:pt x="1301" y="12829"/>
                    <a:pt x="1484" y="12783"/>
                    <a:pt x="1666" y="12760"/>
                  </a:cubicBezTo>
                  <a:lnTo>
                    <a:pt x="1666" y="12760"/>
                  </a:lnTo>
                  <a:cubicBezTo>
                    <a:pt x="1552" y="12920"/>
                    <a:pt x="1438" y="13103"/>
                    <a:pt x="1301" y="13285"/>
                  </a:cubicBezTo>
                  <a:cubicBezTo>
                    <a:pt x="1073" y="13628"/>
                    <a:pt x="822" y="13993"/>
                    <a:pt x="616" y="14358"/>
                  </a:cubicBezTo>
                  <a:cubicBezTo>
                    <a:pt x="411" y="14700"/>
                    <a:pt x="274" y="15043"/>
                    <a:pt x="160" y="15362"/>
                  </a:cubicBezTo>
                  <a:cubicBezTo>
                    <a:pt x="114" y="15545"/>
                    <a:pt x="68" y="15727"/>
                    <a:pt x="23" y="15910"/>
                  </a:cubicBezTo>
                  <a:cubicBezTo>
                    <a:pt x="0" y="16093"/>
                    <a:pt x="0" y="16275"/>
                    <a:pt x="0" y="16504"/>
                  </a:cubicBezTo>
                  <a:cubicBezTo>
                    <a:pt x="0" y="16686"/>
                    <a:pt x="23" y="16869"/>
                    <a:pt x="46" y="17051"/>
                  </a:cubicBezTo>
                  <a:cubicBezTo>
                    <a:pt x="68" y="17234"/>
                    <a:pt x="137" y="17394"/>
                    <a:pt x="183" y="17531"/>
                  </a:cubicBezTo>
                  <a:cubicBezTo>
                    <a:pt x="297" y="17782"/>
                    <a:pt x="502" y="17964"/>
                    <a:pt x="708" y="18033"/>
                  </a:cubicBezTo>
                  <a:cubicBezTo>
                    <a:pt x="776" y="18033"/>
                    <a:pt x="822" y="18056"/>
                    <a:pt x="890" y="18056"/>
                  </a:cubicBezTo>
                  <a:cubicBezTo>
                    <a:pt x="936" y="18056"/>
                    <a:pt x="982" y="18056"/>
                    <a:pt x="1004" y="18033"/>
                  </a:cubicBezTo>
                  <a:cubicBezTo>
                    <a:pt x="1141" y="18010"/>
                    <a:pt x="1278" y="17964"/>
                    <a:pt x="1370" y="17896"/>
                  </a:cubicBezTo>
                  <a:cubicBezTo>
                    <a:pt x="1506" y="17827"/>
                    <a:pt x="1621" y="17713"/>
                    <a:pt x="1712" y="17622"/>
                  </a:cubicBezTo>
                  <a:lnTo>
                    <a:pt x="1712" y="17622"/>
                  </a:lnTo>
                  <a:cubicBezTo>
                    <a:pt x="1689" y="17827"/>
                    <a:pt x="1689" y="18033"/>
                    <a:pt x="1712" y="18261"/>
                  </a:cubicBezTo>
                  <a:cubicBezTo>
                    <a:pt x="1712" y="18581"/>
                    <a:pt x="1758" y="18900"/>
                    <a:pt x="1849" y="19220"/>
                  </a:cubicBezTo>
                  <a:cubicBezTo>
                    <a:pt x="1986" y="19768"/>
                    <a:pt x="2260" y="20315"/>
                    <a:pt x="2625" y="20863"/>
                  </a:cubicBezTo>
                  <a:cubicBezTo>
                    <a:pt x="2990" y="21365"/>
                    <a:pt x="3424" y="21822"/>
                    <a:pt x="3789" y="22233"/>
                  </a:cubicBezTo>
                  <a:cubicBezTo>
                    <a:pt x="4223" y="22689"/>
                    <a:pt x="4634" y="23146"/>
                    <a:pt x="4999" y="23648"/>
                  </a:cubicBezTo>
                  <a:cubicBezTo>
                    <a:pt x="5250" y="23990"/>
                    <a:pt x="5455" y="24333"/>
                    <a:pt x="5638" y="24675"/>
                  </a:cubicBezTo>
                  <a:cubicBezTo>
                    <a:pt x="5866" y="25131"/>
                    <a:pt x="6049" y="25611"/>
                    <a:pt x="6231" y="26067"/>
                  </a:cubicBezTo>
                  <a:lnTo>
                    <a:pt x="6323" y="26296"/>
                  </a:lnTo>
                  <a:cubicBezTo>
                    <a:pt x="6482" y="26684"/>
                    <a:pt x="6619" y="27072"/>
                    <a:pt x="6779" y="27460"/>
                  </a:cubicBezTo>
                  <a:cubicBezTo>
                    <a:pt x="7007" y="27985"/>
                    <a:pt x="7258" y="28441"/>
                    <a:pt x="7532" y="28852"/>
                  </a:cubicBezTo>
                  <a:cubicBezTo>
                    <a:pt x="7783" y="29240"/>
                    <a:pt x="8126" y="29651"/>
                    <a:pt x="8560" y="30039"/>
                  </a:cubicBezTo>
                  <a:cubicBezTo>
                    <a:pt x="8925" y="30381"/>
                    <a:pt x="9313" y="30678"/>
                    <a:pt x="9746" y="30952"/>
                  </a:cubicBezTo>
                  <a:cubicBezTo>
                    <a:pt x="10134" y="31203"/>
                    <a:pt x="10568" y="31408"/>
                    <a:pt x="11025" y="31568"/>
                  </a:cubicBezTo>
                  <a:cubicBezTo>
                    <a:pt x="11458" y="31728"/>
                    <a:pt x="11915" y="31842"/>
                    <a:pt x="12463" y="31911"/>
                  </a:cubicBezTo>
                  <a:cubicBezTo>
                    <a:pt x="12805" y="31956"/>
                    <a:pt x="13147" y="31979"/>
                    <a:pt x="13535" y="31979"/>
                  </a:cubicBezTo>
                  <a:cubicBezTo>
                    <a:pt x="13741" y="31979"/>
                    <a:pt x="13969" y="31979"/>
                    <a:pt x="14197" y="31956"/>
                  </a:cubicBezTo>
                  <a:cubicBezTo>
                    <a:pt x="14722" y="31933"/>
                    <a:pt x="15316" y="31865"/>
                    <a:pt x="15978" y="31728"/>
                  </a:cubicBezTo>
                  <a:cubicBezTo>
                    <a:pt x="16069" y="31705"/>
                    <a:pt x="16138" y="31705"/>
                    <a:pt x="16229" y="31682"/>
                  </a:cubicBezTo>
                  <a:cubicBezTo>
                    <a:pt x="16411" y="31659"/>
                    <a:pt x="16594" y="31659"/>
                    <a:pt x="16754" y="31659"/>
                  </a:cubicBezTo>
                  <a:cubicBezTo>
                    <a:pt x="16914" y="31659"/>
                    <a:pt x="17051" y="31659"/>
                    <a:pt x="17210" y="31682"/>
                  </a:cubicBezTo>
                  <a:cubicBezTo>
                    <a:pt x="18100" y="31751"/>
                    <a:pt x="18968" y="32002"/>
                    <a:pt x="19812" y="32253"/>
                  </a:cubicBezTo>
                  <a:cubicBezTo>
                    <a:pt x="20018" y="32299"/>
                    <a:pt x="20246" y="32367"/>
                    <a:pt x="20474" y="32436"/>
                  </a:cubicBezTo>
                  <a:cubicBezTo>
                    <a:pt x="21113" y="32595"/>
                    <a:pt x="21616" y="32709"/>
                    <a:pt x="22095" y="32778"/>
                  </a:cubicBezTo>
                  <a:cubicBezTo>
                    <a:pt x="22597" y="32846"/>
                    <a:pt x="23145" y="32869"/>
                    <a:pt x="23716" y="32869"/>
                  </a:cubicBezTo>
                  <a:cubicBezTo>
                    <a:pt x="24811" y="32869"/>
                    <a:pt x="25930" y="32732"/>
                    <a:pt x="27048" y="32481"/>
                  </a:cubicBezTo>
                  <a:cubicBezTo>
                    <a:pt x="27573" y="32344"/>
                    <a:pt x="28098" y="32184"/>
                    <a:pt x="28646" y="32002"/>
                  </a:cubicBezTo>
                  <a:cubicBezTo>
                    <a:pt x="29079" y="31842"/>
                    <a:pt x="29513" y="31637"/>
                    <a:pt x="30038" y="31386"/>
                  </a:cubicBezTo>
                  <a:cubicBezTo>
                    <a:pt x="31088" y="30861"/>
                    <a:pt x="32001" y="30244"/>
                    <a:pt x="32777" y="29537"/>
                  </a:cubicBezTo>
                  <a:cubicBezTo>
                    <a:pt x="33530" y="28875"/>
                    <a:pt x="34101" y="28144"/>
                    <a:pt x="34489" y="27368"/>
                  </a:cubicBezTo>
                  <a:cubicBezTo>
                    <a:pt x="34558" y="27551"/>
                    <a:pt x="34649" y="27711"/>
                    <a:pt x="34763" y="27848"/>
                  </a:cubicBezTo>
                  <a:cubicBezTo>
                    <a:pt x="34923" y="28076"/>
                    <a:pt x="35151" y="28190"/>
                    <a:pt x="35402" y="28190"/>
                  </a:cubicBezTo>
                  <a:cubicBezTo>
                    <a:pt x="35676" y="28190"/>
                    <a:pt x="35927" y="28053"/>
                    <a:pt x="36201" y="27779"/>
                  </a:cubicBezTo>
                  <a:cubicBezTo>
                    <a:pt x="36521" y="27460"/>
                    <a:pt x="36726" y="27072"/>
                    <a:pt x="36909" y="26729"/>
                  </a:cubicBezTo>
                  <a:cubicBezTo>
                    <a:pt x="37251" y="26090"/>
                    <a:pt x="37479" y="25314"/>
                    <a:pt x="37616" y="24378"/>
                  </a:cubicBezTo>
                  <a:cubicBezTo>
                    <a:pt x="37685" y="23990"/>
                    <a:pt x="37730" y="23579"/>
                    <a:pt x="37753" y="23146"/>
                  </a:cubicBezTo>
                  <a:cubicBezTo>
                    <a:pt x="37753" y="22940"/>
                    <a:pt x="37753" y="22758"/>
                    <a:pt x="37753" y="22552"/>
                  </a:cubicBezTo>
                  <a:cubicBezTo>
                    <a:pt x="37753" y="22392"/>
                    <a:pt x="37753" y="22233"/>
                    <a:pt x="37730" y="22096"/>
                  </a:cubicBezTo>
                  <a:lnTo>
                    <a:pt x="37730" y="22096"/>
                  </a:lnTo>
                  <a:cubicBezTo>
                    <a:pt x="37867" y="22187"/>
                    <a:pt x="37981" y="22301"/>
                    <a:pt x="38118" y="22392"/>
                  </a:cubicBezTo>
                  <a:cubicBezTo>
                    <a:pt x="38347" y="22552"/>
                    <a:pt x="38643" y="22735"/>
                    <a:pt x="38986" y="22849"/>
                  </a:cubicBezTo>
                  <a:cubicBezTo>
                    <a:pt x="39077" y="22872"/>
                    <a:pt x="39191" y="22895"/>
                    <a:pt x="39282" y="22895"/>
                  </a:cubicBezTo>
                  <a:lnTo>
                    <a:pt x="39351" y="22895"/>
                  </a:lnTo>
                  <a:cubicBezTo>
                    <a:pt x="39419" y="22872"/>
                    <a:pt x="39488" y="22872"/>
                    <a:pt x="39556" y="22849"/>
                  </a:cubicBezTo>
                  <a:cubicBezTo>
                    <a:pt x="39625" y="22826"/>
                    <a:pt x="39670" y="22780"/>
                    <a:pt x="39739" y="22735"/>
                  </a:cubicBezTo>
                  <a:cubicBezTo>
                    <a:pt x="39853" y="22644"/>
                    <a:pt x="39921" y="22507"/>
                    <a:pt x="39967" y="22370"/>
                  </a:cubicBezTo>
                  <a:cubicBezTo>
                    <a:pt x="40013" y="22301"/>
                    <a:pt x="40036" y="22210"/>
                    <a:pt x="40036" y="22119"/>
                  </a:cubicBezTo>
                  <a:cubicBezTo>
                    <a:pt x="40058" y="22004"/>
                    <a:pt x="40081" y="21890"/>
                    <a:pt x="40081" y="21776"/>
                  </a:cubicBezTo>
                  <a:cubicBezTo>
                    <a:pt x="40081" y="21594"/>
                    <a:pt x="40081" y="21411"/>
                    <a:pt x="40036" y="21183"/>
                  </a:cubicBezTo>
                  <a:cubicBezTo>
                    <a:pt x="39990" y="20932"/>
                    <a:pt x="39921" y="20681"/>
                    <a:pt x="39853" y="20521"/>
                  </a:cubicBezTo>
                  <a:cubicBezTo>
                    <a:pt x="39716" y="20133"/>
                    <a:pt x="39511" y="19722"/>
                    <a:pt x="39237" y="19220"/>
                  </a:cubicBezTo>
                  <a:cubicBezTo>
                    <a:pt x="39008" y="18809"/>
                    <a:pt x="38780" y="18421"/>
                    <a:pt x="38552" y="18056"/>
                  </a:cubicBezTo>
                  <a:lnTo>
                    <a:pt x="38483" y="17964"/>
                  </a:lnTo>
                  <a:lnTo>
                    <a:pt x="38415" y="17850"/>
                  </a:lnTo>
                  <a:cubicBezTo>
                    <a:pt x="38324" y="17713"/>
                    <a:pt x="38232" y="17576"/>
                    <a:pt x="38164" y="17439"/>
                  </a:cubicBezTo>
                  <a:cubicBezTo>
                    <a:pt x="38027" y="17234"/>
                    <a:pt x="37913" y="17006"/>
                    <a:pt x="37776" y="16777"/>
                  </a:cubicBezTo>
                  <a:cubicBezTo>
                    <a:pt x="37205" y="15727"/>
                    <a:pt x="36680" y="14609"/>
                    <a:pt x="36247" y="13422"/>
                  </a:cubicBezTo>
                  <a:cubicBezTo>
                    <a:pt x="36247" y="13422"/>
                    <a:pt x="36247" y="13399"/>
                    <a:pt x="36247" y="13399"/>
                  </a:cubicBezTo>
                  <a:cubicBezTo>
                    <a:pt x="36064" y="12897"/>
                    <a:pt x="35881" y="12372"/>
                    <a:pt x="35744" y="11870"/>
                  </a:cubicBezTo>
                  <a:cubicBezTo>
                    <a:pt x="35585" y="11368"/>
                    <a:pt x="35448" y="10866"/>
                    <a:pt x="35334" y="10386"/>
                  </a:cubicBezTo>
                  <a:lnTo>
                    <a:pt x="35265" y="10204"/>
                  </a:lnTo>
                  <a:cubicBezTo>
                    <a:pt x="35014" y="9177"/>
                    <a:pt x="34603" y="8218"/>
                    <a:pt x="34078" y="7351"/>
                  </a:cubicBezTo>
                  <a:cubicBezTo>
                    <a:pt x="33530" y="6460"/>
                    <a:pt x="32846" y="5616"/>
                    <a:pt x="32024" y="4885"/>
                  </a:cubicBezTo>
                  <a:cubicBezTo>
                    <a:pt x="31134" y="4109"/>
                    <a:pt x="30152" y="3493"/>
                    <a:pt x="29308" y="2968"/>
                  </a:cubicBezTo>
                  <a:cubicBezTo>
                    <a:pt x="29079" y="2831"/>
                    <a:pt x="28851" y="2717"/>
                    <a:pt x="28623" y="2580"/>
                  </a:cubicBezTo>
                  <a:lnTo>
                    <a:pt x="28395" y="2443"/>
                  </a:lnTo>
                  <a:cubicBezTo>
                    <a:pt x="28235" y="2352"/>
                    <a:pt x="28075" y="2261"/>
                    <a:pt x="27915" y="2146"/>
                  </a:cubicBezTo>
                  <a:cubicBezTo>
                    <a:pt x="27756" y="2055"/>
                    <a:pt x="27619" y="1941"/>
                    <a:pt x="27459" y="1850"/>
                  </a:cubicBezTo>
                  <a:lnTo>
                    <a:pt x="27322" y="1736"/>
                  </a:lnTo>
                  <a:cubicBezTo>
                    <a:pt x="27162" y="1599"/>
                    <a:pt x="26934" y="1462"/>
                    <a:pt x="26728" y="1325"/>
                  </a:cubicBezTo>
                  <a:cubicBezTo>
                    <a:pt x="26523" y="1211"/>
                    <a:pt x="26340" y="1142"/>
                    <a:pt x="26181" y="1096"/>
                  </a:cubicBezTo>
                  <a:cubicBezTo>
                    <a:pt x="26089" y="1096"/>
                    <a:pt x="25998" y="1074"/>
                    <a:pt x="25930" y="1074"/>
                  </a:cubicBezTo>
                  <a:cubicBezTo>
                    <a:pt x="25815" y="1074"/>
                    <a:pt x="25724" y="1096"/>
                    <a:pt x="25633" y="1142"/>
                  </a:cubicBezTo>
                  <a:cubicBezTo>
                    <a:pt x="25564" y="1165"/>
                    <a:pt x="25519" y="1233"/>
                    <a:pt x="25496" y="1302"/>
                  </a:cubicBezTo>
                  <a:cubicBezTo>
                    <a:pt x="25359" y="1211"/>
                    <a:pt x="25199" y="1096"/>
                    <a:pt x="25062" y="982"/>
                  </a:cubicBezTo>
                  <a:cubicBezTo>
                    <a:pt x="24811" y="800"/>
                    <a:pt x="24560" y="640"/>
                    <a:pt x="24309" y="480"/>
                  </a:cubicBezTo>
                  <a:cubicBezTo>
                    <a:pt x="24126" y="343"/>
                    <a:pt x="23875" y="206"/>
                    <a:pt x="23601" y="92"/>
                  </a:cubicBezTo>
                  <a:cubicBezTo>
                    <a:pt x="23510" y="47"/>
                    <a:pt x="23419" y="24"/>
                    <a:pt x="23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7729154" y="1874151"/>
              <a:ext cx="925443" cy="849238"/>
            </a:xfrm>
            <a:custGeom>
              <a:rect b="b" l="l" r="r" t="t"/>
              <a:pathLst>
                <a:path extrusionOk="0" h="26456" w="28830">
                  <a:moveTo>
                    <a:pt x="5205" y="24629"/>
                  </a:moveTo>
                  <a:cubicBezTo>
                    <a:pt x="5212" y="24629"/>
                    <a:pt x="5220" y="24629"/>
                    <a:pt x="5228" y="24629"/>
                  </a:cubicBezTo>
                  <a:lnTo>
                    <a:pt x="5228" y="24629"/>
                  </a:lnTo>
                  <a:cubicBezTo>
                    <a:pt x="5228" y="24629"/>
                    <a:pt x="5228" y="24629"/>
                    <a:pt x="5228" y="24629"/>
                  </a:cubicBezTo>
                  <a:close/>
                  <a:moveTo>
                    <a:pt x="22164" y="1"/>
                  </a:moveTo>
                  <a:cubicBezTo>
                    <a:pt x="22118" y="297"/>
                    <a:pt x="22073" y="617"/>
                    <a:pt x="22027" y="937"/>
                  </a:cubicBezTo>
                  <a:cubicBezTo>
                    <a:pt x="21959" y="1530"/>
                    <a:pt x="21936" y="2101"/>
                    <a:pt x="21959" y="2694"/>
                  </a:cubicBezTo>
                  <a:lnTo>
                    <a:pt x="21959" y="2671"/>
                  </a:lnTo>
                  <a:cubicBezTo>
                    <a:pt x="21959" y="3173"/>
                    <a:pt x="22004" y="3676"/>
                    <a:pt x="22073" y="4178"/>
                  </a:cubicBezTo>
                  <a:cubicBezTo>
                    <a:pt x="22118" y="4429"/>
                    <a:pt x="22164" y="4657"/>
                    <a:pt x="22210" y="4885"/>
                  </a:cubicBezTo>
                  <a:cubicBezTo>
                    <a:pt x="22278" y="5136"/>
                    <a:pt x="22347" y="5388"/>
                    <a:pt x="22415" y="5616"/>
                  </a:cubicBezTo>
                  <a:cubicBezTo>
                    <a:pt x="22552" y="6049"/>
                    <a:pt x="22689" y="6483"/>
                    <a:pt x="22849" y="6917"/>
                  </a:cubicBezTo>
                  <a:cubicBezTo>
                    <a:pt x="23031" y="7350"/>
                    <a:pt x="23191" y="7784"/>
                    <a:pt x="23351" y="8218"/>
                  </a:cubicBezTo>
                  <a:cubicBezTo>
                    <a:pt x="23556" y="8743"/>
                    <a:pt x="23739" y="9291"/>
                    <a:pt x="23853" y="9838"/>
                  </a:cubicBezTo>
                  <a:cubicBezTo>
                    <a:pt x="23922" y="10112"/>
                    <a:pt x="23967" y="10386"/>
                    <a:pt x="23990" y="10683"/>
                  </a:cubicBezTo>
                  <a:cubicBezTo>
                    <a:pt x="24013" y="10911"/>
                    <a:pt x="24036" y="11139"/>
                    <a:pt x="24036" y="11391"/>
                  </a:cubicBezTo>
                  <a:cubicBezTo>
                    <a:pt x="24036" y="11916"/>
                    <a:pt x="24013" y="12441"/>
                    <a:pt x="23922" y="12943"/>
                  </a:cubicBezTo>
                  <a:cubicBezTo>
                    <a:pt x="23853" y="13468"/>
                    <a:pt x="23739" y="13970"/>
                    <a:pt x="23579" y="14472"/>
                  </a:cubicBezTo>
                  <a:cubicBezTo>
                    <a:pt x="23419" y="14974"/>
                    <a:pt x="23237" y="15476"/>
                    <a:pt x="22986" y="15956"/>
                  </a:cubicBezTo>
                  <a:cubicBezTo>
                    <a:pt x="22872" y="16184"/>
                    <a:pt x="22758" y="16412"/>
                    <a:pt x="22621" y="16618"/>
                  </a:cubicBezTo>
                  <a:cubicBezTo>
                    <a:pt x="22552" y="16732"/>
                    <a:pt x="22506" y="16846"/>
                    <a:pt x="22438" y="16937"/>
                  </a:cubicBezTo>
                  <a:cubicBezTo>
                    <a:pt x="22370" y="17028"/>
                    <a:pt x="22301" y="17120"/>
                    <a:pt x="22255" y="17211"/>
                  </a:cubicBezTo>
                  <a:cubicBezTo>
                    <a:pt x="22164" y="17325"/>
                    <a:pt x="22096" y="17416"/>
                    <a:pt x="22004" y="17508"/>
                  </a:cubicBezTo>
                  <a:cubicBezTo>
                    <a:pt x="21890" y="17645"/>
                    <a:pt x="21799" y="17759"/>
                    <a:pt x="21708" y="17873"/>
                  </a:cubicBezTo>
                  <a:cubicBezTo>
                    <a:pt x="21479" y="18170"/>
                    <a:pt x="21251" y="18444"/>
                    <a:pt x="21068" y="18763"/>
                  </a:cubicBezTo>
                  <a:cubicBezTo>
                    <a:pt x="21068" y="18763"/>
                    <a:pt x="21068" y="18763"/>
                    <a:pt x="21068" y="18786"/>
                  </a:cubicBezTo>
                  <a:cubicBezTo>
                    <a:pt x="20977" y="18923"/>
                    <a:pt x="20932" y="19060"/>
                    <a:pt x="20886" y="19197"/>
                  </a:cubicBezTo>
                  <a:cubicBezTo>
                    <a:pt x="20863" y="19288"/>
                    <a:pt x="20840" y="19357"/>
                    <a:pt x="20840" y="19425"/>
                  </a:cubicBezTo>
                  <a:cubicBezTo>
                    <a:pt x="20863" y="19471"/>
                    <a:pt x="20863" y="19516"/>
                    <a:pt x="20863" y="19562"/>
                  </a:cubicBezTo>
                  <a:cubicBezTo>
                    <a:pt x="20886" y="19585"/>
                    <a:pt x="20886" y="19630"/>
                    <a:pt x="20909" y="19653"/>
                  </a:cubicBezTo>
                  <a:cubicBezTo>
                    <a:pt x="20932" y="19699"/>
                    <a:pt x="20954" y="19722"/>
                    <a:pt x="20977" y="19745"/>
                  </a:cubicBezTo>
                  <a:cubicBezTo>
                    <a:pt x="21023" y="19790"/>
                    <a:pt x="21068" y="19813"/>
                    <a:pt x="21114" y="19836"/>
                  </a:cubicBezTo>
                  <a:cubicBezTo>
                    <a:pt x="21137" y="19859"/>
                    <a:pt x="21183" y="19882"/>
                    <a:pt x="21228" y="19882"/>
                  </a:cubicBezTo>
                  <a:cubicBezTo>
                    <a:pt x="21274" y="19882"/>
                    <a:pt x="21320" y="19904"/>
                    <a:pt x="21365" y="19904"/>
                  </a:cubicBezTo>
                  <a:cubicBezTo>
                    <a:pt x="21411" y="19882"/>
                    <a:pt x="21457" y="19882"/>
                    <a:pt x="21502" y="19859"/>
                  </a:cubicBezTo>
                  <a:cubicBezTo>
                    <a:pt x="21616" y="19836"/>
                    <a:pt x="21708" y="19790"/>
                    <a:pt x="21776" y="19745"/>
                  </a:cubicBezTo>
                  <a:cubicBezTo>
                    <a:pt x="21951" y="19636"/>
                    <a:pt x="22104" y="19506"/>
                    <a:pt x="22257" y="19355"/>
                  </a:cubicBezTo>
                  <a:lnTo>
                    <a:pt x="22257" y="19355"/>
                  </a:lnTo>
                  <a:cubicBezTo>
                    <a:pt x="22256" y="19355"/>
                    <a:pt x="22256" y="19356"/>
                    <a:pt x="22255" y="19357"/>
                  </a:cubicBezTo>
                  <a:lnTo>
                    <a:pt x="22278" y="19334"/>
                  </a:lnTo>
                  <a:lnTo>
                    <a:pt x="22278" y="19334"/>
                  </a:lnTo>
                  <a:cubicBezTo>
                    <a:pt x="22271" y="19341"/>
                    <a:pt x="22264" y="19348"/>
                    <a:pt x="22257" y="19355"/>
                  </a:cubicBezTo>
                  <a:lnTo>
                    <a:pt x="22257" y="19355"/>
                  </a:lnTo>
                  <a:cubicBezTo>
                    <a:pt x="22530" y="19059"/>
                    <a:pt x="22781" y="18740"/>
                    <a:pt x="22986" y="18421"/>
                  </a:cubicBezTo>
                  <a:cubicBezTo>
                    <a:pt x="23000" y="18393"/>
                    <a:pt x="23031" y="18373"/>
                    <a:pt x="23064" y="18373"/>
                  </a:cubicBezTo>
                  <a:cubicBezTo>
                    <a:pt x="23085" y="18373"/>
                    <a:pt x="23105" y="18380"/>
                    <a:pt x="23123" y="18398"/>
                  </a:cubicBezTo>
                  <a:cubicBezTo>
                    <a:pt x="23168" y="18421"/>
                    <a:pt x="23168" y="18466"/>
                    <a:pt x="23168" y="18512"/>
                  </a:cubicBezTo>
                  <a:cubicBezTo>
                    <a:pt x="22895" y="19060"/>
                    <a:pt x="22575" y="19585"/>
                    <a:pt x="22210" y="20087"/>
                  </a:cubicBezTo>
                  <a:cubicBezTo>
                    <a:pt x="21867" y="20589"/>
                    <a:pt x="21457" y="21046"/>
                    <a:pt x="21046" y="21479"/>
                  </a:cubicBezTo>
                  <a:cubicBezTo>
                    <a:pt x="20178" y="22347"/>
                    <a:pt x="19197" y="23077"/>
                    <a:pt x="18124" y="23671"/>
                  </a:cubicBezTo>
                  <a:cubicBezTo>
                    <a:pt x="17279" y="24150"/>
                    <a:pt x="16366" y="24561"/>
                    <a:pt x="15431" y="24857"/>
                  </a:cubicBezTo>
                  <a:cubicBezTo>
                    <a:pt x="14974" y="25017"/>
                    <a:pt x="14495" y="25154"/>
                    <a:pt x="14038" y="25245"/>
                  </a:cubicBezTo>
                  <a:cubicBezTo>
                    <a:pt x="13422" y="25382"/>
                    <a:pt x="12806" y="25474"/>
                    <a:pt x="12212" y="25497"/>
                  </a:cubicBezTo>
                  <a:cubicBezTo>
                    <a:pt x="11995" y="25505"/>
                    <a:pt x="11781" y="25510"/>
                    <a:pt x="11569" y="25510"/>
                  </a:cubicBezTo>
                  <a:cubicBezTo>
                    <a:pt x="11201" y="25510"/>
                    <a:pt x="10839" y="25494"/>
                    <a:pt x="10478" y="25451"/>
                  </a:cubicBezTo>
                  <a:cubicBezTo>
                    <a:pt x="9907" y="25405"/>
                    <a:pt x="9313" y="25337"/>
                    <a:pt x="8743" y="25223"/>
                  </a:cubicBezTo>
                  <a:cubicBezTo>
                    <a:pt x="8149" y="25131"/>
                    <a:pt x="7556" y="24994"/>
                    <a:pt x="6962" y="24880"/>
                  </a:cubicBezTo>
                  <a:cubicBezTo>
                    <a:pt x="6803" y="24835"/>
                    <a:pt x="6620" y="24812"/>
                    <a:pt x="6460" y="24766"/>
                  </a:cubicBezTo>
                  <a:cubicBezTo>
                    <a:pt x="6323" y="24743"/>
                    <a:pt x="6164" y="24698"/>
                    <a:pt x="6027" y="24698"/>
                  </a:cubicBezTo>
                  <a:cubicBezTo>
                    <a:pt x="5890" y="24675"/>
                    <a:pt x="5753" y="24652"/>
                    <a:pt x="5616" y="24652"/>
                  </a:cubicBezTo>
                  <a:cubicBezTo>
                    <a:pt x="5486" y="24630"/>
                    <a:pt x="5357" y="24629"/>
                    <a:pt x="5228" y="24629"/>
                  </a:cubicBezTo>
                  <a:lnTo>
                    <a:pt x="5228" y="24629"/>
                  </a:lnTo>
                  <a:cubicBezTo>
                    <a:pt x="4862" y="24652"/>
                    <a:pt x="4497" y="24698"/>
                    <a:pt x="4132" y="24766"/>
                  </a:cubicBezTo>
                  <a:cubicBezTo>
                    <a:pt x="3790" y="24812"/>
                    <a:pt x="3447" y="24903"/>
                    <a:pt x="3105" y="24972"/>
                  </a:cubicBezTo>
                  <a:cubicBezTo>
                    <a:pt x="2740" y="25063"/>
                    <a:pt x="2397" y="25154"/>
                    <a:pt x="2032" y="25200"/>
                  </a:cubicBezTo>
                  <a:cubicBezTo>
                    <a:pt x="1872" y="25245"/>
                    <a:pt x="1690" y="25268"/>
                    <a:pt x="1507" y="25291"/>
                  </a:cubicBezTo>
                  <a:cubicBezTo>
                    <a:pt x="1347" y="25314"/>
                    <a:pt x="1165" y="25314"/>
                    <a:pt x="1005" y="25314"/>
                  </a:cubicBezTo>
                  <a:cubicBezTo>
                    <a:pt x="685" y="25314"/>
                    <a:pt x="343" y="25291"/>
                    <a:pt x="1" y="25245"/>
                  </a:cubicBezTo>
                  <a:lnTo>
                    <a:pt x="1" y="25245"/>
                  </a:lnTo>
                  <a:cubicBezTo>
                    <a:pt x="366" y="25360"/>
                    <a:pt x="754" y="25451"/>
                    <a:pt x="1188" y="25519"/>
                  </a:cubicBezTo>
                  <a:cubicBezTo>
                    <a:pt x="1530" y="25565"/>
                    <a:pt x="1872" y="25588"/>
                    <a:pt x="2260" y="25588"/>
                  </a:cubicBezTo>
                  <a:cubicBezTo>
                    <a:pt x="2466" y="25588"/>
                    <a:pt x="2694" y="25565"/>
                    <a:pt x="2922" y="25565"/>
                  </a:cubicBezTo>
                  <a:cubicBezTo>
                    <a:pt x="3447" y="25519"/>
                    <a:pt x="4018" y="25451"/>
                    <a:pt x="4703" y="25314"/>
                  </a:cubicBezTo>
                  <a:cubicBezTo>
                    <a:pt x="4794" y="25314"/>
                    <a:pt x="4863" y="25291"/>
                    <a:pt x="4954" y="25268"/>
                  </a:cubicBezTo>
                  <a:cubicBezTo>
                    <a:pt x="5136" y="25268"/>
                    <a:pt x="5319" y="25245"/>
                    <a:pt x="5479" y="25245"/>
                  </a:cubicBezTo>
                  <a:cubicBezTo>
                    <a:pt x="5639" y="25245"/>
                    <a:pt x="5776" y="25268"/>
                    <a:pt x="5935" y="25268"/>
                  </a:cubicBezTo>
                  <a:cubicBezTo>
                    <a:pt x="6825" y="25360"/>
                    <a:pt x="7670" y="25588"/>
                    <a:pt x="8515" y="25839"/>
                  </a:cubicBezTo>
                  <a:lnTo>
                    <a:pt x="8697" y="25885"/>
                  </a:lnTo>
                  <a:cubicBezTo>
                    <a:pt x="8857" y="25930"/>
                    <a:pt x="9017" y="25976"/>
                    <a:pt x="9199" y="26022"/>
                  </a:cubicBezTo>
                  <a:cubicBezTo>
                    <a:pt x="9816" y="26204"/>
                    <a:pt x="10318" y="26295"/>
                    <a:pt x="10820" y="26364"/>
                  </a:cubicBezTo>
                  <a:cubicBezTo>
                    <a:pt x="11345" y="26432"/>
                    <a:pt x="11893" y="26455"/>
                    <a:pt x="12441" y="26455"/>
                  </a:cubicBezTo>
                  <a:cubicBezTo>
                    <a:pt x="13536" y="26455"/>
                    <a:pt x="14655" y="26318"/>
                    <a:pt x="15773" y="26067"/>
                  </a:cubicBezTo>
                  <a:cubicBezTo>
                    <a:pt x="16298" y="25953"/>
                    <a:pt x="16823" y="25793"/>
                    <a:pt x="17371" y="25588"/>
                  </a:cubicBezTo>
                  <a:cubicBezTo>
                    <a:pt x="17804" y="25428"/>
                    <a:pt x="18261" y="25223"/>
                    <a:pt x="18763" y="24972"/>
                  </a:cubicBezTo>
                  <a:cubicBezTo>
                    <a:pt x="19790" y="24447"/>
                    <a:pt x="20726" y="23830"/>
                    <a:pt x="21502" y="23146"/>
                  </a:cubicBezTo>
                  <a:cubicBezTo>
                    <a:pt x="22255" y="22461"/>
                    <a:pt x="22849" y="21730"/>
                    <a:pt x="23237" y="20954"/>
                  </a:cubicBezTo>
                  <a:cubicBezTo>
                    <a:pt x="23283" y="21137"/>
                    <a:pt x="23374" y="21297"/>
                    <a:pt x="23488" y="21434"/>
                  </a:cubicBezTo>
                  <a:cubicBezTo>
                    <a:pt x="23648" y="21662"/>
                    <a:pt x="23876" y="21799"/>
                    <a:pt x="24127" y="21799"/>
                  </a:cubicBezTo>
                  <a:cubicBezTo>
                    <a:pt x="24401" y="21776"/>
                    <a:pt x="24652" y="21639"/>
                    <a:pt x="24926" y="21365"/>
                  </a:cubicBezTo>
                  <a:cubicBezTo>
                    <a:pt x="25246" y="21046"/>
                    <a:pt x="25474" y="20658"/>
                    <a:pt x="25634" y="20315"/>
                  </a:cubicBezTo>
                  <a:cubicBezTo>
                    <a:pt x="25976" y="19676"/>
                    <a:pt x="26204" y="18900"/>
                    <a:pt x="26364" y="17964"/>
                  </a:cubicBezTo>
                  <a:cubicBezTo>
                    <a:pt x="26410" y="17599"/>
                    <a:pt x="26455" y="17188"/>
                    <a:pt x="26478" y="16732"/>
                  </a:cubicBezTo>
                  <a:cubicBezTo>
                    <a:pt x="26478" y="16526"/>
                    <a:pt x="26478" y="16344"/>
                    <a:pt x="26478" y="16138"/>
                  </a:cubicBezTo>
                  <a:cubicBezTo>
                    <a:pt x="26478" y="15978"/>
                    <a:pt x="26478" y="15819"/>
                    <a:pt x="26478" y="15682"/>
                  </a:cubicBezTo>
                  <a:cubicBezTo>
                    <a:pt x="26569" y="15773"/>
                    <a:pt x="26684" y="15864"/>
                    <a:pt x="26843" y="15978"/>
                  </a:cubicBezTo>
                  <a:cubicBezTo>
                    <a:pt x="27072" y="16138"/>
                    <a:pt x="27368" y="16321"/>
                    <a:pt x="27711" y="16435"/>
                  </a:cubicBezTo>
                  <a:cubicBezTo>
                    <a:pt x="27802" y="16458"/>
                    <a:pt x="27916" y="16481"/>
                    <a:pt x="28007" y="16481"/>
                  </a:cubicBezTo>
                  <a:lnTo>
                    <a:pt x="28076" y="16481"/>
                  </a:lnTo>
                  <a:cubicBezTo>
                    <a:pt x="28167" y="16481"/>
                    <a:pt x="28236" y="16458"/>
                    <a:pt x="28281" y="16435"/>
                  </a:cubicBezTo>
                  <a:cubicBezTo>
                    <a:pt x="28350" y="16412"/>
                    <a:pt x="28395" y="16366"/>
                    <a:pt x="28464" y="16321"/>
                  </a:cubicBezTo>
                  <a:cubicBezTo>
                    <a:pt x="28578" y="16230"/>
                    <a:pt x="28646" y="16093"/>
                    <a:pt x="28715" y="15956"/>
                  </a:cubicBezTo>
                  <a:cubicBezTo>
                    <a:pt x="28738" y="15887"/>
                    <a:pt x="28761" y="15796"/>
                    <a:pt x="28783" y="15705"/>
                  </a:cubicBezTo>
                  <a:cubicBezTo>
                    <a:pt x="28806" y="15590"/>
                    <a:pt x="28806" y="15476"/>
                    <a:pt x="28806" y="15362"/>
                  </a:cubicBezTo>
                  <a:cubicBezTo>
                    <a:pt x="28829" y="15180"/>
                    <a:pt x="28806" y="14997"/>
                    <a:pt x="28761" y="14769"/>
                  </a:cubicBezTo>
                  <a:cubicBezTo>
                    <a:pt x="28715" y="14518"/>
                    <a:pt x="28646" y="14289"/>
                    <a:pt x="28578" y="14084"/>
                  </a:cubicBezTo>
                  <a:cubicBezTo>
                    <a:pt x="28441" y="13696"/>
                    <a:pt x="28258" y="13308"/>
                    <a:pt x="27962" y="12783"/>
                  </a:cubicBezTo>
                  <a:cubicBezTo>
                    <a:pt x="27756" y="12418"/>
                    <a:pt x="27528" y="12052"/>
                    <a:pt x="27300" y="11687"/>
                  </a:cubicBezTo>
                  <a:lnTo>
                    <a:pt x="27208" y="11550"/>
                  </a:lnTo>
                  <a:lnTo>
                    <a:pt x="27140" y="11436"/>
                  </a:lnTo>
                  <a:cubicBezTo>
                    <a:pt x="27049" y="11299"/>
                    <a:pt x="26980" y="11162"/>
                    <a:pt x="26889" y="11025"/>
                  </a:cubicBezTo>
                  <a:cubicBezTo>
                    <a:pt x="26752" y="10797"/>
                    <a:pt x="26638" y="10592"/>
                    <a:pt x="26524" y="10363"/>
                  </a:cubicBezTo>
                  <a:cubicBezTo>
                    <a:pt x="25930" y="9313"/>
                    <a:pt x="25428" y="8195"/>
                    <a:pt x="24994" y="7008"/>
                  </a:cubicBezTo>
                  <a:lnTo>
                    <a:pt x="24972" y="6962"/>
                  </a:lnTo>
                  <a:cubicBezTo>
                    <a:pt x="24789" y="6483"/>
                    <a:pt x="24629" y="5958"/>
                    <a:pt x="24469" y="5456"/>
                  </a:cubicBezTo>
                  <a:cubicBezTo>
                    <a:pt x="24332" y="4999"/>
                    <a:pt x="24218" y="4566"/>
                    <a:pt x="24104" y="4109"/>
                  </a:cubicBezTo>
                  <a:lnTo>
                    <a:pt x="24081" y="4041"/>
                  </a:lnTo>
                  <a:lnTo>
                    <a:pt x="24059" y="3972"/>
                  </a:lnTo>
                  <a:lnTo>
                    <a:pt x="24013" y="3790"/>
                  </a:lnTo>
                  <a:cubicBezTo>
                    <a:pt x="23739" y="2763"/>
                    <a:pt x="23328" y="1804"/>
                    <a:pt x="22803" y="937"/>
                  </a:cubicBezTo>
                  <a:cubicBezTo>
                    <a:pt x="22621" y="617"/>
                    <a:pt x="22392" y="297"/>
                    <a:pt x="22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7961421" y="2141566"/>
              <a:ext cx="269672" cy="413288"/>
            </a:xfrm>
            <a:custGeom>
              <a:rect b="b" l="l" r="r" t="t"/>
              <a:pathLst>
                <a:path extrusionOk="0" h="12875" w="8401">
                  <a:moveTo>
                    <a:pt x="4451" y="1"/>
                  </a:moveTo>
                  <a:cubicBezTo>
                    <a:pt x="4269" y="1"/>
                    <a:pt x="4109" y="24"/>
                    <a:pt x="3926" y="47"/>
                  </a:cubicBezTo>
                  <a:cubicBezTo>
                    <a:pt x="3584" y="115"/>
                    <a:pt x="3219" y="229"/>
                    <a:pt x="2831" y="435"/>
                  </a:cubicBezTo>
                  <a:cubicBezTo>
                    <a:pt x="2488" y="617"/>
                    <a:pt x="2169" y="846"/>
                    <a:pt x="1872" y="1142"/>
                  </a:cubicBezTo>
                  <a:cubicBezTo>
                    <a:pt x="1667" y="1325"/>
                    <a:pt x="1484" y="1530"/>
                    <a:pt x="1301" y="1804"/>
                  </a:cubicBezTo>
                  <a:cubicBezTo>
                    <a:pt x="1164" y="2010"/>
                    <a:pt x="1027" y="2238"/>
                    <a:pt x="891" y="2512"/>
                  </a:cubicBezTo>
                  <a:cubicBezTo>
                    <a:pt x="617" y="3014"/>
                    <a:pt x="434" y="3585"/>
                    <a:pt x="274" y="4201"/>
                  </a:cubicBezTo>
                  <a:cubicBezTo>
                    <a:pt x="137" y="4771"/>
                    <a:pt x="46" y="5411"/>
                    <a:pt x="23" y="6050"/>
                  </a:cubicBezTo>
                  <a:cubicBezTo>
                    <a:pt x="0" y="6666"/>
                    <a:pt x="46" y="7305"/>
                    <a:pt x="137" y="7944"/>
                  </a:cubicBezTo>
                  <a:cubicBezTo>
                    <a:pt x="229" y="8560"/>
                    <a:pt x="366" y="9154"/>
                    <a:pt x="594" y="9702"/>
                  </a:cubicBezTo>
                  <a:cubicBezTo>
                    <a:pt x="799" y="10272"/>
                    <a:pt x="1096" y="10797"/>
                    <a:pt x="1416" y="11208"/>
                  </a:cubicBezTo>
                  <a:cubicBezTo>
                    <a:pt x="1758" y="11665"/>
                    <a:pt x="2169" y="12053"/>
                    <a:pt x="2602" y="12327"/>
                  </a:cubicBezTo>
                  <a:cubicBezTo>
                    <a:pt x="2831" y="12441"/>
                    <a:pt x="3082" y="12578"/>
                    <a:pt x="3356" y="12669"/>
                  </a:cubicBezTo>
                  <a:cubicBezTo>
                    <a:pt x="3607" y="12760"/>
                    <a:pt x="3881" y="12806"/>
                    <a:pt x="4200" y="12852"/>
                  </a:cubicBezTo>
                  <a:cubicBezTo>
                    <a:pt x="4337" y="12852"/>
                    <a:pt x="4497" y="12874"/>
                    <a:pt x="4657" y="12874"/>
                  </a:cubicBezTo>
                  <a:cubicBezTo>
                    <a:pt x="5113" y="12874"/>
                    <a:pt x="5593" y="12806"/>
                    <a:pt x="6118" y="12646"/>
                  </a:cubicBezTo>
                  <a:cubicBezTo>
                    <a:pt x="6574" y="12532"/>
                    <a:pt x="6985" y="12349"/>
                    <a:pt x="7327" y="12121"/>
                  </a:cubicBezTo>
                  <a:cubicBezTo>
                    <a:pt x="7624" y="11916"/>
                    <a:pt x="7852" y="11665"/>
                    <a:pt x="8058" y="11391"/>
                  </a:cubicBezTo>
                  <a:cubicBezTo>
                    <a:pt x="8217" y="11140"/>
                    <a:pt x="8309" y="10820"/>
                    <a:pt x="8354" y="10478"/>
                  </a:cubicBezTo>
                  <a:cubicBezTo>
                    <a:pt x="8400" y="10181"/>
                    <a:pt x="8377" y="9884"/>
                    <a:pt x="8332" y="9496"/>
                  </a:cubicBezTo>
                  <a:cubicBezTo>
                    <a:pt x="8286" y="9200"/>
                    <a:pt x="8195" y="8880"/>
                    <a:pt x="8058" y="8492"/>
                  </a:cubicBezTo>
                  <a:cubicBezTo>
                    <a:pt x="7921" y="8127"/>
                    <a:pt x="7784" y="7762"/>
                    <a:pt x="7647" y="7465"/>
                  </a:cubicBezTo>
                  <a:cubicBezTo>
                    <a:pt x="7578" y="7328"/>
                    <a:pt x="7533" y="7214"/>
                    <a:pt x="7464" y="7077"/>
                  </a:cubicBezTo>
                  <a:cubicBezTo>
                    <a:pt x="7396" y="6917"/>
                    <a:pt x="7304" y="6757"/>
                    <a:pt x="7236" y="6597"/>
                  </a:cubicBezTo>
                  <a:cubicBezTo>
                    <a:pt x="7099" y="6232"/>
                    <a:pt x="7008" y="5867"/>
                    <a:pt x="6939" y="5479"/>
                  </a:cubicBezTo>
                  <a:lnTo>
                    <a:pt x="6939" y="5433"/>
                  </a:lnTo>
                  <a:lnTo>
                    <a:pt x="6916" y="5433"/>
                  </a:lnTo>
                  <a:cubicBezTo>
                    <a:pt x="6871" y="4840"/>
                    <a:pt x="6871" y="4246"/>
                    <a:pt x="6871" y="3699"/>
                  </a:cubicBezTo>
                  <a:cubicBezTo>
                    <a:pt x="6894" y="3493"/>
                    <a:pt x="6916" y="3288"/>
                    <a:pt x="6916" y="3082"/>
                  </a:cubicBezTo>
                  <a:cubicBezTo>
                    <a:pt x="6939" y="2580"/>
                    <a:pt x="6871" y="2124"/>
                    <a:pt x="6734" y="1713"/>
                  </a:cubicBezTo>
                  <a:cubicBezTo>
                    <a:pt x="6597" y="1302"/>
                    <a:pt x="6346" y="914"/>
                    <a:pt x="6026" y="617"/>
                  </a:cubicBezTo>
                  <a:cubicBezTo>
                    <a:pt x="5752" y="366"/>
                    <a:pt x="5410" y="184"/>
                    <a:pt x="5045" y="92"/>
                  </a:cubicBezTo>
                  <a:cubicBezTo>
                    <a:pt x="4862" y="24"/>
                    <a:pt x="4657" y="1"/>
                    <a:pt x="4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7504238" y="1986978"/>
              <a:ext cx="335605" cy="310471"/>
            </a:xfrm>
            <a:custGeom>
              <a:rect b="b" l="l" r="r" t="t"/>
              <a:pathLst>
                <a:path extrusionOk="0" h="9672" w="10455">
                  <a:moveTo>
                    <a:pt x="8149" y="1"/>
                  </a:moveTo>
                  <a:cubicBezTo>
                    <a:pt x="7738" y="1"/>
                    <a:pt x="7350" y="69"/>
                    <a:pt x="7008" y="252"/>
                  </a:cubicBezTo>
                  <a:cubicBezTo>
                    <a:pt x="6665" y="412"/>
                    <a:pt x="6323" y="686"/>
                    <a:pt x="6026" y="1005"/>
                  </a:cubicBezTo>
                  <a:cubicBezTo>
                    <a:pt x="5889" y="1142"/>
                    <a:pt x="5775" y="1279"/>
                    <a:pt x="5661" y="1416"/>
                  </a:cubicBezTo>
                  <a:cubicBezTo>
                    <a:pt x="5319" y="1781"/>
                    <a:pt x="4953" y="2146"/>
                    <a:pt x="4543" y="2466"/>
                  </a:cubicBezTo>
                  <a:lnTo>
                    <a:pt x="4497" y="2489"/>
                  </a:lnTo>
                  <a:cubicBezTo>
                    <a:pt x="4200" y="2717"/>
                    <a:pt x="3903" y="2877"/>
                    <a:pt x="3584" y="3014"/>
                  </a:cubicBezTo>
                  <a:cubicBezTo>
                    <a:pt x="3447" y="3082"/>
                    <a:pt x="3287" y="3128"/>
                    <a:pt x="3150" y="3174"/>
                  </a:cubicBezTo>
                  <a:cubicBezTo>
                    <a:pt x="3036" y="3219"/>
                    <a:pt x="2899" y="3265"/>
                    <a:pt x="2785" y="3311"/>
                  </a:cubicBezTo>
                  <a:cubicBezTo>
                    <a:pt x="2511" y="3425"/>
                    <a:pt x="2192" y="3539"/>
                    <a:pt x="1872" y="3699"/>
                  </a:cubicBezTo>
                  <a:cubicBezTo>
                    <a:pt x="1552" y="3858"/>
                    <a:pt x="1301" y="4018"/>
                    <a:pt x="1073" y="4178"/>
                  </a:cubicBezTo>
                  <a:cubicBezTo>
                    <a:pt x="799" y="4360"/>
                    <a:pt x="594" y="4566"/>
                    <a:pt x="434" y="4771"/>
                  </a:cubicBezTo>
                  <a:cubicBezTo>
                    <a:pt x="251" y="5022"/>
                    <a:pt x="114" y="5273"/>
                    <a:pt x="69" y="5525"/>
                  </a:cubicBezTo>
                  <a:cubicBezTo>
                    <a:pt x="0" y="5844"/>
                    <a:pt x="0" y="6141"/>
                    <a:pt x="46" y="6460"/>
                  </a:cubicBezTo>
                  <a:cubicBezTo>
                    <a:pt x="114" y="6803"/>
                    <a:pt x="274" y="7191"/>
                    <a:pt x="480" y="7556"/>
                  </a:cubicBezTo>
                  <a:cubicBezTo>
                    <a:pt x="708" y="7967"/>
                    <a:pt x="982" y="8332"/>
                    <a:pt x="1256" y="8629"/>
                  </a:cubicBezTo>
                  <a:cubicBezTo>
                    <a:pt x="1370" y="8720"/>
                    <a:pt x="1461" y="8811"/>
                    <a:pt x="1575" y="8903"/>
                  </a:cubicBezTo>
                  <a:cubicBezTo>
                    <a:pt x="1804" y="9062"/>
                    <a:pt x="2009" y="9199"/>
                    <a:pt x="2214" y="9314"/>
                  </a:cubicBezTo>
                  <a:cubicBezTo>
                    <a:pt x="2443" y="9428"/>
                    <a:pt x="2671" y="9496"/>
                    <a:pt x="2899" y="9565"/>
                  </a:cubicBezTo>
                  <a:cubicBezTo>
                    <a:pt x="3184" y="9636"/>
                    <a:pt x="3488" y="9672"/>
                    <a:pt x="3797" y="9672"/>
                  </a:cubicBezTo>
                  <a:cubicBezTo>
                    <a:pt x="3983" y="9672"/>
                    <a:pt x="4172" y="9659"/>
                    <a:pt x="4360" y="9633"/>
                  </a:cubicBezTo>
                  <a:cubicBezTo>
                    <a:pt x="4839" y="9565"/>
                    <a:pt x="5319" y="9405"/>
                    <a:pt x="5844" y="9199"/>
                  </a:cubicBezTo>
                  <a:cubicBezTo>
                    <a:pt x="6323" y="8971"/>
                    <a:pt x="6779" y="8697"/>
                    <a:pt x="7236" y="8355"/>
                  </a:cubicBezTo>
                  <a:cubicBezTo>
                    <a:pt x="7692" y="8013"/>
                    <a:pt x="8126" y="7647"/>
                    <a:pt x="8491" y="7236"/>
                  </a:cubicBezTo>
                  <a:cubicBezTo>
                    <a:pt x="8879" y="6803"/>
                    <a:pt x="9222" y="6369"/>
                    <a:pt x="9518" y="5890"/>
                  </a:cubicBezTo>
                  <a:cubicBezTo>
                    <a:pt x="9815" y="5410"/>
                    <a:pt x="10043" y="4931"/>
                    <a:pt x="10203" y="4452"/>
                  </a:cubicBezTo>
                  <a:cubicBezTo>
                    <a:pt x="10272" y="4201"/>
                    <a:pt x="10340" y="3972"/>
                    <a:pt x="10386" y="3744"/>
                  </a:cubicBezTo>
                  <a:cubicBezTo>
                    <a:pt x="10432" y="3447"/>
                    <a:pt x="10454" y="3196"/>
                    <a:pt x="10432" y="2968"/>
                  </a:cubicBezTo>
                  <a:cubicBezTo>
                    <a:pt x="10432" y="2603"/>
                    <a:pt x="10386" y="2238"/>
                    <a:pt x="10272" y="1918"/>
                  </a:cubicBezTo>
                  <a:cubicBezTo>
                    <a:pt x="10158" y="1530"/>
                    <a:pt x="10021" y="1233"/>
                    <a:pt x="9815" y="982"/>
                  </a:cubicBezTo>
                  <a:cubicBezTo>
                    <a:pt x="9724" y="845"/>
                    <a:pt x="9633" y="731"/>
                    <a:pt x="9518" y="617"/>
                  </a:cubicBezTo>
                  <a:cubicBezTo>
                    <a:pt x="9382" y="480"/>
                    <a:pt x="9245" y="366"/>
                    <a:pt x="9108" y="298"/>
                  </a:cubicBezTo>
                  <a:cubicBezTo>
                    <a:pt x="8788" y="115"/>
                    <a:pt x="8469" y="24"/>
                    <a:pt x="8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7679337" y="2332072"/>
              <a:ext cx="189807" cy="149490"/>
            </a:xfrm>
            <a:custGeom>
              <a:rect b="b" l="l" r="r" t="t"/>
              <a:pathLst>
                <a:path extrusionOk="0" h="4657" w="5913">
                  <a:moveTo>
                    <a:pt x="594" y="1"/>
                  </a:moveTo>
                  <a:cubicBezTo>
                    <a:pt x="526" y="1"/>
                    <a:pt x="480" y="23"/>
                    <a:pt x="411" y="46"/>
                  </a:cubicBezTo>
                  <a:cubicBezTo>
                    <a:pt x="320" y="69"/>
                    <a:pt x="252" y="115"/>
                    <a:pt x="183" y="206"/>
                  </a:cubicBezTo>
                  <a:cubicBezTo>
                    <a:pt x="23" y="411"/>
                    <a:pt x="1" y="685"/>
                    <a:pt x="1" y="914"/>
                  </a:cubicBezTo>
                  <a:cubicBezTo>
                    <a:pt x="1" y="1119"/>
                    <a:pt x="1" y="1302"/>
                    <a:pt x="23" y="1461"/>
                  </a:cubicBezTo>
                  <a:cubicBezTo>
                    <a:pt x="46" y="1667"/>
                    <a:pt x="92" y="1895"/>
                    <a:pt x="160" y="2123"/>
                  </a:cubicBezTo>
                  <a:cubicBezTo>
                    <a:pt x="297" y="2511"/>
                    <a:pt x="480" y="2899"/>
                    <a:pt x="754" y="3265"/>
                  </a:cubicBezTo>
                  <a:cubicBezTo>
                    <a:pt x="982" y="3561"/>
                    <a:pt x="1256" y="3835"/>
                    <a:pt x="1598" y="4063"/>
                  </a:cubicBezTo>
                  <a:cubicBezTo>
                    <a:pt x="1735" y="4155"/>
                    <a:pt x="1895" y="4246"/>
                    <a:pt x="2055" y="4337"/>
                  </a:cubicBezTo>
                  <a:cubicBezTo>
                    <a:pt x="2215" y="4406"/>
                    <a:pt x="2397" y="4474"/>
                    <a:pt x="2603" y="4543"/>
                  </a:cubicBezTo>
                  <a:cubicBezTo>
                    <a:pt x="2854" y="4611"/>
                    <a:pt x="3128" y="4657"/>
                    <a:pt x="3402" y="4657"/>
                  </a:cubicBezTo>
                  <a:cubicBezTo>
                    <a:pt x="3516" y="4657"/>
                    <a:pt x="3630" y="4657"/>
                    <a:pt x="3721" y="4634"/>
                  </a:cubicBezTo>
                  <a:cubicBezTo>
                    <a:pt x="4132" y="4588"/>
                    <a:pt x="4520" y="4451"/>
                    <a:pt x="4908" y="4223"/>
                  </a:cubicBezTo>
                  <a:cubicBezTo>
                    <a:pt x="5045" y="4155"/>
                    <a:pt x="5182" y="4041"/>
                    <a:pt x="5342" y="3904"/>
                  </a:cubicBezTo>
                  <a:cubicBezTo>
                    <a:pt x="5479" y="3790"/>
                    <a:pt x="5570" y="3675"/>
                    <a:pt x="5684" y="3493"/>
                  </a:cubicBezTo>
                  <a:cubicBezTo>
                    <a:pt x="5867" y="3219"/>
                    <a:pt x="5912" y="2899"/>
                    <a:pt x="5821" y="2648"/>
                  </a:cubicBezTo>
                  <a:cubicBezTo>
                    <a:pt x="5730" y="2374"/>
                    <a:pt x="5456" y="2146"/>
                    <a:pt x="5045" y="2009"/>
                  </a:cubicBezTo>
                  <a:cubicBezTo>
                    <a:pt x="4840" y="1941"/>
                    <a:pt x="4588" y="1895"/>
                    <a:pt x="4337" y="1872"/>
                  </a:cubicBezTo>
                  <a:lnTo>
                    <a:pt x="3995" y="1872"/>
                  </a:lnTo>
                  <a:cubicBezTo>
                    <a:pt x="3881" y="1872"/>
                    <a:pt x="3744" y="1872"/>
                    <a:pt x="3630" y="1849"/>
                  </a:cubicBezTo>
                  <a:cubicBezTo>
                    <a:pt x="3470" y="1849"/>
                    <a:pt x="3310" y="1827"/>
                    <a:pt x="3150" y="1781"/>
                  </a:cubicBezTo>
                  <a:lnTo>
                    <a:pt x="3105" y="1758"/>
                  </a:lnTo>
                  <a:cubicBezTo>
                    <a:pt x="2922" y="1621"/>
                    <a:pt x="2740" y="1484"/>
                    <a:pt x="2557" y="1324"/>
                  </a:cubicBezTo>
                  <a:lnTo>
                    <a:pt x="2260" y="1073"/>
                  </a:lnTo>
                  <a:cubicBezTo>
                    <a:pt x="2146" y="959"/>
                    <a:pt x="2032" y="845"/>
                    <a:pt x="1895" y="754"/>
                  </a:cubicBezTo>
                  <a:cubicBezTo>
                    <a:pt x="1735" y="617"/>
                    <a:pt x="1507" y="434"/>
                    <a:pt x="1256" y="252"/>
                  </a:cubicBezTo>
                  <a:cubicBezTo>
                    <a:pt x="1096" y="160"/>
                    <a:pt x="891" y="46"/>
                    <a:pt x="685" y="23"/>
                  </a:cubicBezTo>
                  <a:cubicBezTo>
                    <a:pt x="640" y="23"/>
                    <a:pt x="61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7622201" y="2462489"/>
              <a:ext cx="129716" cy="64521"/>
            </a:xfrm>
            <a:custGeom>
              <a:rect b="b" l="l" r="r" t="t"/>
              <a:pathLst>
                <a:path extrusionOk="0" h="2010" w="4041">
                  <a:moveTo>
                    <a:pt x="3812" y="0"/>
                  </a:moveTo>
                  <a:cubicBezTo>
                    <a:pt x="3744" y="0"/>
                    <a:pt x="3675" y="23"/>
                    <a:pt x="3652" y="92"/>
                  </a:cubicBezTo>
                  <a:cubicBezTo>
                    <a:pt x="3515" y="411"/>
                    <a:pt x="3378" y="708"/>
                    <a:pt x="3196" y="1005"/>
                  </a:cubicBezTo>
                  <a:cubicBezTo>
                    <a:pt x="3127" y="1119"/>
                    <a:pt x="3036" y="1233"/>
                    <a:pt x="2922" y="1324"/>
                  </a:cubicBezTo>
                  <a:cubicBezTo>
                    <a:pt x="2853" y="1370"/>
                    <a:pt x="2785" y="1438"/>
                    <a:pt x="2694" y="1484"/>
                  </a:cubicBezTo>
                  <a:cubicBezTo>
                    <a:pt x="2602" y="1530"/>
                    <a:pt x="2534" y="1553"/>
                    <a:pt x="2420" y="1575"/>
                  </a:cubicBezTo>
                  <a:cubicBezTo>
                    <a:pt x="2306" y="1598"/>
                    <a:pt x="2169" y="1621"/>
                    <a:pt x="2032" y="1621"/>
                  </a:cubicBezTo>
                  <a:cubicBezTo>
                    <a:pt x="2023" y="1620"/>
                    <a:pt x="2014" y="1619"/>
                    <a:pt x="2006" y="1618"/>
                  </a:cubicBezTo>
                  <a:lnTo>
                    <a:pt x="2006" y="1618"/>
                  </a:lnTo>
                  <a:cubicBezTo>
                    <a:pt x="2008" y="1620"/>
                    <a:pt x="2009" y="1621"/>
                    <a:pt x="2009" y="1621"/>
                  </a:cubicBezTo>
                  <a:cubicBezTo>
                    <a:pt x="2009" y="1621"/>
                    <a:pt x="2001" y="1621"/>
                    <a:pt x="1994" y="1616"/>
                  </a:cubicBezTo>
                  <a:lnTo>
                    <a:pt x="1994" y="1616"/>
                  </a:lnTo>
                  <a:cubicBezTo>
                    <a:pt x="1998" y="1617"/>
                    <a:pt x="2002" y="1617"/>
                    <a:pt x="2006" y="1618"/>
                  </a:cubicBezTo>
                  <a:lnTo>
                    <a:pt x="2006" y="1618"/>
                  </a:lnTo>
                  <a:cubicBezTo>
                    <a:pt x="1999" y="1611"/>
                    <a:pt x="1986" y="1598"/>
                    <a:pt x="1986" y="1598"/>
                  </a:cubicBezTo>
                  <a:lnTo>
                    <a:pt x="1986" y="1598"/>
                  </a:lnTo>
                  <a:cubicBezTo>
                    <a:pt x="1986" y="1608"/>
                    <a:pt x="1990" y="1613"/>
                    <a:pt x="1994" y="1616"/>
                  </a:cubicBezTo>
                  <a:lnTo>
                    <a:pt x="1994" y="1616"/>
                  </a:lnTo>
                  <a:cubicBezTo>
                    <a:pt x="1824" y="1595"/>
                    <a:pt x="1654" y="1571"/>
                    <a:pt x="1484" y="1507"/>
                  </a:cubicBezTo>
                  <a:cubicBezTo>
                    <a:pt x="1347" y="1461"/>
                    <a:pt x="1210" y="1393"/>
                    <a:pt x="1096" y="1324"/>
                  </a:cubicBezTo>
                  <a:cubicBezTo>
                    <a:pt x="959" y="1233"/>
                    <a:pt x="868" y="1142"/>
                    <a:pt x="753" y="1050"/>
                  </a:cubicBezTo>
                  <a:cubicBezTo>
                    <a:pt x="685" y="936"/>
                    <a:pt x="594" y="822"/>
                    <a:pt x="525" y="708"/>
                  </a:cubicBezTo>
                  <a:cubicBezTo>
                    <a:pt x="480" y="571"/>
                    <a:pt x="411" y="457"/>
                    <a:pt x="388" y="320"/>
                  </a:cubicBezTo>
                  <a:cubicBezTo>
                    <a:pt x="371" y="235"/>
                    <a:pt x="292" y="188"/>
                    <a:pt x="214" y="188"/>
                  </a:cubicBezTo>
                  <a:cubicBezTo>
                    <a:pt x="187" y="188"/>
                    <a:pt x="161" y="194"/>
                    <a:pt x="137" y="206"/>
                  </a:cubicBezTo>
                  <a:cubicBezTo>
                    <a:pt x="92" y="206"/>
                    <a:pt x="46" y="252"/>
                    <a:pt x="23" y="297"/>
                  </a:cubicBezTo>
                  <a:cubicBezTo>
                    <a:pt x="0" y="343"/>
                    <a:pt x="0" y="388"/>
                    <a:pt x="23" y="457"/>
                  </a:cubicBezTo>
                  <a:cubicBezTo>
                    <a:pt x="92" y="662"/>
                    <a:pt x="183" y="868"/>
                    <a:pt x="297" y="1073"/>
                  </a:cubicBezTo>
                  <a:cubicBezTo>
                    <a:pt x="434" y="1279"/>
                    <a:pt x="594" y="1438"/>
                    <a:pt x="799" y="1575"/>
                  </a:cubicBezTo>
                  <a:cubicBezTo>
                    <a:pt x="890" y="1644"/>
                    <a:pt x="982" y="1712"/>
                    <a:pt x="1096" y="1758"/>
                  </a:cubicBezTo>
                  <a:cubicBezTo>
                    <a:pt x="1210" y="1826"/>
                    <a:pt x="1324" y="1872"/>
                    <a:pt x="1438" y="1895"/>
                  </a:cubicBezTo>
                  <a:cubicBezTo>
                    <a:pt x="1689" y="1986"/>
                    <a:pt x="1940" y="2009"/>
                    <a:pt x="2191" y="2009"/>
                  </a:cubicBezTo>
                  <a:cubicBezTo>
                    <a:pt x="2397" y="1986"/>
                    <a:pt x="2625" y="1941"/>
                    <a:pt x="2808" y="1849"/>
                  </a:cubicBezTo>
                  <a:cubicBezTo>
                    <a:pt x="3013" y="1758"/>
                    <a:pt x="3173" y="1644"/>
                    <a:pt x="3310" y="1484"/>
                  </a:cubicBezTo>
                  <a:cubicBezTo>
                    <a:pt x="3470" y="1324"/>
                    <a:pt x="3584" y="1119"/>
                    <a:pt x="3698" y="936"/>
                  </a:cubicBezTo>
                  <a:cubicBezTo>
                    <a:pt x="3812" y="708"/>
                    <a:pt x="3903" y="503"/>
                    <a:pt x="3995" y="274"/>
                  </a:cubicBezTo>
                  <a:cubicBezTo>
                    <a:pt x="4040" y="183"/>
                    <a:pt x="3995" y="69"/>
                    <a:pt x="3903" y="23"/>
                  </a:cubicBezTo>
                  <a:cubicBezTo>
                    <a:pt x="3881" y="0"/>
                    <a:pt x="3858" y="0"/>
                    <a:pt x="3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7731369" y="2461013"/>
              <a:ext cx="113602" cy="131193"/>
            </a:xfrm>
            <a:custGeom>
              <a:rect b="b" l="l" r="r" t="t"/>
              <a:pathLst>
                <a:path extrusionOk="0" h="4087" w="3539">
                  <a:moveTo>
                    <a:pt x="548" y="1"/>
                  </a:moveTo>
                  <a:cubicBezTo>
                    <a:pt x="502" y="1"/>
                    <a:pt x="434" y="24"/>
                    <a:pt x="411" y="69"/>
                  </a:cubicBezTo>
                  <a:cubicBezTo>
                    <a:pt x="320" y="183"/>
                    <a:pt x="251" y="320"/>
                    <a:pt x="206" y="434"/>
                  </a:cubicBezTo>
                  <a:cubicBezTo>
                    <a:pt x="137" y="571"/>
                    <a:pt x="91" y="708"/>
                    <a:pt x="69" y="845"/>
                  </a:cubicBezTo>
                  <a:cubicBezTo>
                    <a:pt x="0" y="1096"/>
                    <a:pt x="0" y="1393"/>
                    <a:pt x="23" y="1667"/>
                  </a:cubicBezTo>
                  <a:cubicBezTo>
                    <a:pt x="46" y="1941"/>
                    <a:pt x="137" y="2215"/>
                    <a:pt x="228" y="2466"/>
                  </a:cubicBezTo>
                  <a:cubicBezTo>
                    <a:pt x="343" y="2740"/>
                    <a:pt x="480" y="2968"/>
                    <a:pt x="662" y="3196"/>
                  </a:cubicBezTo>
                  <a:cubicBezTo>
                    <a:pt x="822" y="3402"/>
                    <a:pt x="1027" y="3584"/>
                    <a:pt x="1233" y="3744"/>
                  </a:cubicBezTo>
                  <a:cubicBezTo>
                    <a:pt x="1461" y="3881"/>
                    <a:pt x="1689" y="3995"/>
                    <a:pt x="1940" y="4064"/>
                  </a:cubicBezTo>
                  <a:cubicBezTo>
                    <a:pt x="2054" y="4087"/>
                    <a:pt x="2191" y="4087"/>
                    <a:pt x="2328" y="4087"/>
                  </a:cubicBezTo>
                  <a:cubicBezTo>
                    <a:pt x="2442" y="4087"/>
                    <a:pt x="2579" y="4064"/>
                    <a:pt x="2694" y="4041"/>
                  </a:cubicBezTo>
                  <a:cubicBezTo>
                    <a:pt x="2967" y="3972"/>
                    <a:pt x="3219" y="3813"/>
                    <a:pt x="3447" y="3630"/>
                  </a:cubicBezTo>
                  <a:cubicBezTo>
                    <a:pt x="3470" y="3584"/>
                    <a:pt x="3515" y="3562"/>
                    <a:pt x="3515" y="3493"/>
                  </a:cubicBezTo>
                  <a:cubicBezTo>
                    <a:pt x="3538" y="3447"/>
                    <a:pt x="3515" y="3402"/>
                    <a:pt x="3492" y="3356"/>
                  </a:cubicBezTo>
                  <a:cubicBezTo>
                    <a:pt x="3470" y="3310"/>
                    <a:pt x="3424" y="3288"/>
                    <a:pt x="3356" y="3265"/>
                  </a:cubicBezTo>
                  <a:cubicBezTo>
                    <a:pt x="3310" y="3265"/>
                    <a:pt x="3264" y="3265"/>
                    <a:pt x="3219" y="3310"/>
                  </a:cubicBezTo>
                  <a:cubicBezTo>
                    <a:pt x="3104" y="3402"/>
                    <a:pt x="2990" y="3493"/>
                    <a:pt x="2853" y="3562"/>
                  </a:cubicBezTo>
                  <a:cubicBezTo>
                    <a:pt x="2762" y="3607"/>
                    <a:pt x="2648" y="3653"/>
                    <a:pt x="2534" y="3676"/>
                  </a:cubicBezTo>
                  <a:cubicBezTo>
                    <a:pt x="2442" y="3698"/>
                    <a:pt x="2328" y="3698"/>
                    <a:pt x="2237" y="3698"/>
                  </a:cubicBezTo>
                  <a:cubicBezTo>
                    <a:pt x="2123" y="3698"/>
                    <a:pt x="2009" y="3676"/>
                    <a:pt x="1895" y="3630"/>
                  </a:cubicBezTo>
                  <a:lnTo>
                    <a:pt x="1895" y="3630"/>
                  </a:lnTo>
                  <a:cubicBezTo>
                    <a:pt x="1895" y="3653"/>
                    <a:pt x="1918" y="3653"/>
                    <a:pt x="1918" y="3653"/>
                  </a:cubicBezTo>
                  <a:cubicBezTo>
                    <a:pt x="1918" y="3653"/>
                    <a:pt x="1895" y="3653"/>
                    <a:pt x="1872" y="3630"/>
                  </a:cubicBezTo>
                  <a:cubicBezTo>
                    <a:pt x="1758" y="3584"/>
                    <a:pt x="1621" y="3539"/>
                    <a:pt x="1507" y="3470"/>
                  </a:cubicBezTo>
                  <a:cubicBezTo>
                    <a:pt x="1347" y="3356"/>
                    <a:pt x="1187" y="3219"/>
                    <a:pt x="1050" y="3059"/>
                  </a:cubicBezTo>
                  <a:cubicBezTo>
                    <a:pt x="913" y="2900"/>
                    <a:pt x="799" y="2717"/>
                    <a:pt x="685" y="2512"/>
                  </a:cubicBezTo>
                  <a:cubicBezTo>
                    <a:pt x="576" y="2294"/>
                    <a:pt x="509" y="2076"/>
                    <a:pt x="444" y="1859"/>
                  </a:cubicBezTo>
                  <a:lnTo>
                    <a:pt x="444" y="1859"/>
                  </a:lnTo>
                  <a:cubicBezTo>
                    <a:pt x="447" y="1862"/>
                    <a:pt x="451" y="1867"/>
                    <a:pt x="457" y="1872"/>
                  </a:cubicBezTo>
                  <a:cubicBezTo>
                    <a:pt x="411" y="1667"/>
                    <a:pt x="388" y="1462"/>
                    <a:pt x="388" y="1233"/>
                  </a:cubicBezTo>
                  <a:cubicBezTo>
                    <a:pt x="411" y="1074"/>
                    <a:pt x="434" y="937"/>
                    <a:pt x="480" y="777"/>
                  </a:cubicBezTo>
                  <a:cubicBezTo>
                    <a:pt x="525" y="617"/>
                    <a:pt x="594" y="480"/>
                    <a:pt x="685" y="366"/>
                  </a:cubicBezTo>
                  <a:cubicBezTo>
                    <a:pt x="685" y="343"/>
                    <a:pt x="708" y="343"/>
                    <a:pt x="708" y="320"/>
                  </a:cubicBezTo>
                  <a:cubicBezTo>
                    <a:pt x="731" y="298"/>
                    <a:pt x="753" y="252"/>
                    <a:pt x="753" y="183"/>
                  </a:cubicBezTo>
                  <a:cubicBezTo>
                    <a:pt x="753" y="138"/>
                    <a:pt x="731" y="92"/>
                    <a:pt x="685" y="46"/>
                  </a:cubicBezTo>
                  <a:cubicBezTo>
                    <a:pt x="662" y="24"/>
                    <a:pt x="594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8363650" y="1747393"/>
              <a:ext cx="276253" cy="279944"/>
            </a:xfrm>
            <a:custGeom>
              <a:rect b="b" l="l" r="r" t="t"/>
              <a:pathLst>
                <a:path extrusionOk="0" h="8721" w="8606">
                  <a:moveTo>
                    <a:pt x="5273" y="1"/>
                  </a:moveTo>
                  <a:cubicBezTo>
                    <a:pt x="4885" y="1"/>
                    <a:pt x="4497" y="69"/>
                    <a:pt x="4155" y="229"/>
                  </a:cubicBezTo>
                  <a:cubicBezTo>
                    <a:pt x="3493" y="526"/>
                    <a:pt x="2991" y="1074"/>
                    <a:pt x="2557" y="1622"/>
                  </a:cubicBezTo>
                  <a:cubicBezTo>
                    <a:pt x="2443" y="1759"/>
                    <a:pt x="2351" y="1873"/>
                    <a:pt x="2237" y="2010"/>
                  </a:cubicBezTo>
                  <a:cubicBezTo>
                    <a:pt x="1918" y="2443"/>
                    <a:pt x="1575" y="2877"/>
                    <a:pt x="1165" y="3242"/>
                  </a:cubicBezTo>
                  <a:lnTo>
                    <a:pt x="1119" y="3265"/>
                  </a:lnTo>
                  <a:lnTo>
                    <a:pt x="1119" y="3288"/>
                  </a:lnTo>
                  <a:cubicBezTo>
                    <a:pt x="913" y="3425"/>
                    <a:pt x="708" y="3562"/>
                    <a:pt x="503" y="3676"/>
                  </a:cubicBezTo>
                  <a:lnTo>
                    <a:pt x="411" y="3722"/>
                  </a:lnTo>
                  <a:cubicBezTo>
                    <a:pt x="320" y="3744"/>
                    <a:pt x="252" y="3790"/>
                    <a:pt x="229" y="3836"/>
                  </a:cubicBezTo>
                  <a:cubicBezTo>
                    <a:pt x="69" y="4201"/>
                    <a:pt x="0" y="4612"/>
                    <a:pt x="23" y="5159"/>
                  </a:cubicBezTo>
                  <a:cubicBezTo>
                    <a:pt x="46" y="5616"/>
                    <a:pt x="137" y="6050"/>
                    <a:pt x="320" y="6461"/>
                  </a:cubicBezTo>
                  <a:cubicBezTo>
                    <a:pt x="480" y="6803"/>
                    <a:pt x="685" y="7122"/>
                    <a:pt x="913" y="7419"/>
                  </a:cubicBezTo>
                  <a:cubicBezTo>
                    <a:pt x="1028" y="7533"/>
                    <a:pt x="1142" y="7670"/>
                    <a:pt x="1256" y="7784"/>
                  </a:cubicBezTo>
                  <a:cubicBezTo>
                    <a:pt x="1416" y="7921"/>
                    <a:pt x="1553" y="8035"/>
                    <a:pt x="1690" y="8104"/>
                  </a:cubicBezTo>
                  <a:cubicBezTo>
                    <a:pt x="2192" y="8469"/>
                    <a:pt x="2854" y="8675"/>
                    <a:pt x="3538" y="8720"/>
                  </a:cubicBezTo>
                  <a:lnTo>
                    <a:pt x="3835" y="8720"/>
                  </a:lnTo>
                  <a:cubicBezTo>
                    <a:pt x="4383" y="8720"/>
                    <a:pt x="4954" y="8629"/>
                    <a:pt x="5524" y="8401"/>
                  </a:cubicBezTo>
                  <a:cubicBezTo>
                    <a:pt x="6163" y="8172"/>
                    <a:pt x="6757" y="7784"/>
                    <a:pt x="7259" y="7305"/>
                  </a:cubicBezTo>
                  <a:cubicBezTo>
                    <a:pt x="7510" y="7077"/>
                    <a:pt x="7715" y="6826"/>
                    <a:pt x="7921" y="6506"/>
                  </a:cubicBezTo>
                  <a:cubicBezTo>
                    <a:pt x="8103" y="6232"/>
                    <a:pt x="8263" y="5913"/>
                    <a:pt x="8377" y="5570"/>
                  </a:cubicBezTo>
                  <a:cubicBezTo>
                    <a:pt x="8469" y="5274"/>
                    <a:pt x="8537" y="4954"/>
                    <a:pt x="8560" y="4566"/>
                  </a:cubicBezTo>
                  <a:cubicBezTo>
                    <a:pt x="8606" y="4224"/>
                    <a:pt x="8583" y="3858"/>
                    <a:pt x="8537" y="3493"/>
                  </a:cubicBezTo>
                  <a:cubicBezTo>
                    <a:pt x="8423" y="2740"/>
                    <a:pt x="8172" y="2032"/>
                    <a:pt x="7807" y="1439"/>
                  </a:cubicBezTo>
                  <a:cubicBezTo>
                    <a:pt x="7419" y="846"/>
                    <a:pt x="6871" y="389"/>
                    <a:pt x="6277" y="184"/>
                  </a:cubicBezTo>
                  <a:cubicBezTo>
                    <a:pt x="5958" y="47"/>
                    <a:pt x="5638" y="1"/>
                    <a:pt x="5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7727710" y="2266879"/>
              <a:ext cx="26386" cy="18329"/>
            </a:xfrm>
            <a:custGeom>
              <a:rect b="b" l="l" r="r" t="t"/>
              <a:pathLst>
                <a:path extrusionOk="0" h="571" w="822">
                  <a:moveTo>
                    <a:pt x="616" y="0"/>
                  </a:moveTo>
                  <a:cubicBezTo>
                    <a:pt x="571" y="0"/>
                    <a:pt x="548" y="0"/>
                    <a:pt x="502" y="23"/>
                  </a:cubicBezTo>
                  <a:cubicBezTo>
                    <a:pt x="388" y="69"/>
                    <a:pt x="251" y="137"/>
                    <a:pt x="114" y="183"/>
                  </a:cubicBezTo>
                  <a:cubicBezTo>
                    <a:pt x="69" y="206"/>
                    <a:pt x="23" y="251"/>
                    <a:pt x="23" y="297"/>
                  </a:cubicBezTo>
                  <a:cubicBezTo>
                    <a:pt x="0" y="365"/>
                    <a:pt x="0" y="411"/>
                    <a:pt x="23" y="457"/>
                  </a:cubicBezTo>
                  <a:cubicBezTo>
                    <a:pt x="69" y="525"/>
                    <a:pt x="137" y="571"/>
                    <a:pt x="205" y="571"/>
                  </a:cubicBezTo>
                  <a:cubicBezTo>
                    <a:pt x="228" y="571"/>
                    <a:pt x="274" y="571"/>
                    <a:pt x="297" y="548"/>
                  </a:cubicBezTo>
                  <a:cubicBezTo>
                    <a:pt x="434" y="479"/>
                    <a:pt x="571" y="434"/>
                    <a:pt x="708" y="365"/>
                  </a:cubicBezTo>
                  <a:cubicBezTo>
                    <a:pt x="730" y="342"/>
                    <a:pt x="776" y="320"/>
                    <a:pt x="799" y="274"/>
                  </a:cubicBezTo>
                  <a:cubicBezTo>
                    <a:pt x="822" y="206"/>
                    <a:pt x="799" y="137"/>
                    <a:pt x="776" y="91"/>
                  </a:cubicBezTo>
                  <a:cubicBezTo>
                    <a:pt x="753" y="46"/>
                    <a:pt x="708" y="23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7704984" y="2288129"/>
              <a:ext cx="32999" cy="24203"/>
            </a:xfrm>
            <a:custGeom>
              <a:rect b="b" l="l" r="r" t="t"/>
              <a:pathLst>
                <a:path extrusionOk="0" h="754" w="1028">
                  <a:moveTo>
                    <a:pt x="822" y="0"/>
                  </a:moveTo>
                  <a:cubicBezTo>
                    <a:pt x="822" y="0"/>
                    <a:pt x="799" y="0"/>
                    <a:pt x="777" y="23"/>
                  </a:cubicBezTo>
                  <a:cubicBezTo>
                    <a:pt x="640" y="69"/>
                    <a:pt x="525" y="114"/>
                    <a:pt x="434" y="160"/>
                  </a:cubicBezTo>
                  <a:cubicBezTo>
                    <a:pt x="320" y="205"/>
                    <a:pt x="206" y="297"/>
                    <a:pt x="69" y="411"/>
                  </a:cubicBezTo>
                  <a:cubicBezTo>
                    <a:pt x="23" y="434"/>
                    <a:pt x="0" y="479"/>
                    <a:pt x="0" y="525"/>
                  </a:cubicBezTo>
                  <a:cubicBezTo>
                    <a:pt x="0" y="593"/>
                    <a:pt x="23" y="639"/>
                    <a:pt x="46" y="685"/>
                  </a:cubicBezTo>
                  <a:cubicBezTo>
                    <a:pt x="92" y="730"/>
                    <a:pt x="137" y="753"/>
                    <a:pt x="206" y="753"/>
                  </a:cubicBezTo>
                  <a:cubicBezTo>
                    <a:pt x="252" y="753"/>
                    <a:pt x="297" y="730"/>
                    <a:pt x="343" y="708"/>
                  </a:cubicBezTo>
                  <a:cubicBezTo>
                    <a:pt x="366" y="685"/>
                    <a:pt x="411" y="662"/>
                    <a:pt x="434" y="639"/>
                  </a:cubicBezTo>
                  <a:cubicBezTo>
                    <a:pt x="571" y="548"/>
                    <a:pt x="685" y="479"/>
                    <a:pt x="822" y="434"/>
                  </a:cubicBezTo>
                  <a:lnTo>
                    <a:pt x="868" y="411"/>
                  </a:lnTo>
                  <a:cubicBezTo>
                    <a:pt x="913" y="388"/>
                    <a:pt x="959" y="365"/>
                    <a:pt x="1005" y="320"/>
                  </a:cubicBezTo>
                  <a:cubicBezTo>
                    <a:pt x="1028" y="274"/>
                    <a:pt x="1028" y="205"/>
                    <a:pt x="1028" y="160"/>
                  </a:cubicBezTo>
                  <a:cubicBezTo>
                    <a:pt x="1005" y="114"/>
                    <a:pt x="982" y="69"/>
                    <a:pt x="936" y="46"/>
                  </a:cubicBezTo>
                  <a:cubicBezTo>
                    <a:pt x="891" y="23"/>
                    <a:pt x="868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7867628" y="2340867"/>
              <a:ext cx="24942" cy="54249"/>
            </a:xfrm>
            <a:custGeom>
              <a:rect b="b" l="l" r="r" t="t"/>
              <a:pathLst>
                <a:path extrusionOk="0" h="1690" w="777">
                  <a:moveTo>
                    <a:pt x="412" y="0"/>
                  </a:moveTo>
                  <a:cubicBezTo>
                    <a:pt x="389" y="0"/>
                    <a:pt x="343" y="0"/>
                    <a:pt x="320" y="23"/>
                  </a:cubicBezTo>
                  <a:cubicBezTo>
                    <a:pt x="275" y="46"/>
                    <a:pt x="229" y="92"/>
                    <a:pt x="229" y="137"/>
                  </a:cubicBezTo>
                  <a:cubicBezTo>
                    <a:pt x="206" y="183"/>
                    <a:pt x="206" y="229"/>
                    <a:pt x="229" y="297"/>
                  </a:cubicBezTo>
                  <a:cubicBezTo>
                    <a:pt x="252" y="320"/>
                    <a:pt x="275" y="366"/>
                    <a:pt x="275" y="388"/>
                  </a:cubicBezTo>
                  <a:cubicBezTo>
                    <a:pt x="297" y="457"/>
                    <a:pt x="320" y="525"/>
                    <a:pt x="320" y="594"/>
                  </a:cubicBezTo>
                  <a:cubicBezTo>
                    <a:pt x="297" y="548"/>
                    <a:pt x="252" y="525"/>
                    <a:pt x="206" y="525"/>
                  </a:cubicBezTo>
                  <a:cubicBezTo>
                    <a:pt x="206" y="525"/>
                    <a:pt x="183" y="525"/>
                    <a:pt x="160" y="548"/>
                  </a:cubicBezTo>
                  <a:cubicBezTo>
                    <a:pt x="69" y="571"/>
                    <a:pt x="1" y="662"/>
                    <a:pt x="24" y="777"/>
                  </a:cubicBezTo>
                  <a:cubicBezTo>
                    <a:pt x="46" y="891"/>
                    <a:pt x="69" y="1005"/>
                    <a:pt x="69" y="1119"/>
                  </a:cubicBezTo>
                  <a:cubicBezTo>
                    <a:pt x="92" y="1233"/>
                    <a:pt x="92" y="1370"/>
                    <a:pt x="69" y="1484"/>
                  </a:cubicBezTo>
                  <a:cubicBezTo>
                    <a:pt x="69" y="1530"/>
                    <a:pt x="92" y="1575"/>
                    <a:pt x="138" y="1621"/>
                  </a:cubicBezTo>
                  <a:cubicBezTo>
                    <a:pt x="160" y="1667"/>
                    <a:pt x="229" y="1690"/>
                    <a:pt x="275" y="1690"/>
                  </a:cubicBezTo>
                  <a:cubicBezTo>
                    <a:pt x="389" y="1690"/>
                    <a:pt x="480" y="1598"/>
                    <a:pt x="480" y="1484"/>
                  </a:cubicBezTo>
                  <a:cubicBezTo>
                    <a:pt x="480" y="1347"/>
                    <a:pt x="480" y="1210"/>
                    <a:pt x="480" y="1073"/>
                  </a:cubicBezTo>
                  <a:cubicBezTo>
                    <a:pt x="480" y="1096"/>
                    <a:pt x="526" y="1096"/>
                    <a:pt x="571" y="1119"/>
                  </a:cubicBezTo>
                  <a:cubicBezTo>
                    <a:pt x="617" y="1119"/>
                    <a:pt x="685" y="1073"/>
                    <a:pt x="708" y="1050"/>
                  </a:cubicBezTo>
                  <a:cubicBezTo>
                    <a:pt x="754" y="1005"/>
                    <a:pt x="777" y="959"/>
                    <a:pt x="777" y="913"/>
                  </a:cubicBezTo>
                  <a:cubicBezTo>
                    <a:pt x="777" y="777"/>
                    <a:pt x="754" y="662"/>
                    <a:pt x="731" y="525"/>
                  </a:cubicBezTo>
                  <a:cubicBezTo>
                    <a:pt x="708" y="388"/>
                    <a:pt x="640" y="229"/>
                    <a:pt x="594" y="115"/>
                  </a:cubicBezTo>
                  <a:cubicBezTo>
                    <a:pt x="571" y="46"/>
                    <a:pt x="503" y="0"/>
                    <a:pt x="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92" name="Google Shape;1892;p41"/>
          <p:cNvSpPr txBox="1"/>
          <p:nvPr/>
        </p:nvSpPr>
        <p:spPr>
          <a:xfrm>
            <a:off x="2422675" y="1159575"/>
            <a:ext cx="65328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chemeClr val="lt1"/>
                </a:highlight>
                <a:latin typeface="BiauKaiHK Regular"/>
                <a:ea typeface="BiauKaiHK Regular"/>
                <a:cs typeface="BiauKaiHK Regular"/>
                <a:sym typeface="BiauKaiHK Regular"/>
              </a:rPr>
              <a:t>卓琛：</a:t>
            </a: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  <a:latin typeface="PMingLiu"/>
                <a:ea typeface="PMingLiu"/>
                <a:cs typeface="PMingLiu"/>
                <a:sym typeface="PMingLiu"/>
              </a:rPr>
              <a:t>我覺得大熊貓超級可愛，我將來也想儲錢在熊貓基地做保育員</a:t>
            </a:r>
            <a:endParaRPr sz="3000">
              <a:solidFill>
                <a:srgbClr val="222222"/>
              </a:solidFill>
              <a:highlight>
                <a:srgbClr val="FFFFFF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22222"/>
              </a:solidFill>
              <a:highlight>
                <a:srgbClr val="FFFFFF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FF"/>
                </a:highlight>
                <a:latin typeface="BiauKaiHK Regular"/>
                <a:ea typeface="BiauKaiHK Regular"/>
                <a:cs typeface="BiauKaiHK Regular"/>
                <a:sym typeface="BiauKaiHK Regular"/>
              </a:rPr>
              <a:t>佳壕</a:t>
            </a:r>
            <a:r>
              <a:rPr lang="en" sz="3000">
                <a:solidFill>
                  <a:schemeClr val="dk1"/>
                </a:solidFill>
                <a:highlight>
                  <a:schemeClr val="lt1"/>
                </a:highlight>
                <a:latin typeface="PMingLiu"/>
                <a:ea typeface="PMingLiu"/>
                <a:cs typeface="PMingLiu"/>
                <a:sym typeface="PMingLiu"/>
              </a:rPr>
              <a:t>：</a:t>
            </a:r>
            <a:r>
              <a:rPr lang="en" sz="3000">
                <a:solidFill>
                  <a:schemeClr val="dk1"/>
                </a:solidFill>
                <a:highlight>
                  <a:schemeClr val="lt1"/>
                </a:highlight>
                <a:latin typeface="PMingLiu"/>
                <a:ea typeface="PMingLiu"/>
                <a:cs typeface="PMingLiu"/>
                <a:sym typeface="PMingLiu"/>
              </a:rPr>
              <a:t>大熊貓非常可愛所以我們要好好保護，例如不要在熊貓基地亂丟垃圾等</a:t>
            </a:r>
            <a:endParaRPr sz="3000">
              <a:solidFill>
                <a:schemeClr val="dk1"/>
              </a:solidFill>
              <a:highlight>
                <a:schemeClr val="lt1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22222"/>
              </a:solidFill>
              <a:highlight>
                <a:srgbClr val="FFFFFF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22222"/>
              </a:solidFill>
              <a:highlight>
                <a:srgbClr val="FFFFFF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22222"/>
              </a:solidFill>
              <a:highlight>
                <a:srgbClr val="FFFFFF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22222"/>
              </a:solidFill>
              <a:highlight>
                <a:srgbClr val="FFFFFF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6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42"/>
          <p:cNvSpPr txBox="1"/>
          <p:nvPr>
            <p:ph idx="1" type="subTitle"/>
          </p:nvPr>
        </p:nvSpPr>
        <p:spPr>
          <a:xfrm>
            <a:off x="2112075" y="-292225"/>
            <a:ext cx="1864500" cy="136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accent5"/>
                </a:solidFill>
              </a:rPr>
              <a:t>感想：</a:t>
            </a:r>
            <a:endParaRPr b="1" sz="4000">
              <a:solidFill>
                <a:schemeClr val="accent5"/>
              </a:solidFill>
            </a:endParaRPr>
          </a:p>
        </p:txBody>
      </p:sp>
      <p:grpSp>
        <p:nvGrpSpPr>
          <p:cNvPr id="1898" name="Google Shape;1898;p42"/>
          <p:cNvGrpSpPr/>
          <p:nvPr/>
        </p:nvGrpSpPr>
        <p:grpSpPr>
          <a:xfrm flipH="1">
            <a:off x="528568" y="2485173"/>
            <a:ext cx="2171667" cy="2571015"/>
            <a:chOff x="6849231" y="1504148"/>
            <a:chExt cx="2171667" cy="2571015"/>
          </a:xfrm>
        </p:grpSpPr>
        <p:sp>
          <p:nvSpPr>
            <p:cNvPr id="1899" name="Google Shape;1899;p42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42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42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42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42"/>
            <p:cNvSpPr/>
            <p:nvPr/>
          </p:nvSpPr>
          <p:spPr>
            <a:xfrm>
              <a:off x="6849231" y="3064726"/>
              <a:ext cx="694612" cy="999434"/>
            </a:xfrm>
            <a:custGeom>
              <a:rect b="b" l="l" r="r" t="t"/>
              <a:pathLst>
                <a:path extrusionOk="0" h="31135" w="2163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80"/>
                    <a:pt x="3995" y="663"/>
                    <a:pt x="3607" y="914"/>
                  </a:cubicBezTo>
                  <a:cubicBezTo>
                    <a:pt x="3219" y="1142"/>
                    <a:pt x="2854" y="1439"/>
                    <a:pt x="2511" y="1804"/>
                  </a:cubicBezTo>
                  <a:cubicBezTo>
                    <a:pt x="2192" y="2124"/>
                    <a:pt x="1918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411" y="5661"/>
                    <a:pt x="229" y="6574"/>
                  </a:cubicBezTo>
                  <a:cubicBezTo>
                    <a:pt x="69" y="7396"/>
                    <a:pt x="1" y="8286"/>
                    <a:pt x="23" y="9245"/>
                  </a:cubicBezTo>
                  <a:cubicBezTo>
                    <a:pt x="23" y="10135"/>
                    <a:pt x="115" y="11048"/>
                    <a:pt x="274" y="12030"/>
                  </a:cubicBezTo>
                  <a:cubicBezTo>
                    <a:pt x="571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35"/>
                  </a:cubicBezTo>
                  <a:cubicBezTo>
                    <a:pt x="13855" y="30039"/>
                    <a:pt x="15522" y="30701"/>
                    <a:pt x="17142" y="30975"/>
                  </a:cubicBezTo>
                  <a:cubicBezTo>
                    <a:pt x="17713" y="31066"/>
                    <a:pt x="18284" y="31134"/>
                    <a:pt x="18831" y="31134"/>
                  </a:cubicBezTo>
                  <a:cubicBezTo>
                    <a:pt x="19288" y="31134"/>
                    <a:pt x="19767" y="31089"/>
                    <a:pt x="20224" y="31020"/>
                  </a:cubicBezTo>
                  <a:cubicBezTo>
                    <a:pt x="20680" y="30952"/>
                    <a:pt x="21160" y="30838"/>
                    <a:pt x="21639" y="30655"/>
                  </a:cubicBezTo>
                  <a:cubicBezTo>
                    <a:pt x="20794" y="29719"/>
                    <a:pt x="20018" y="28692"/>
                    <a:pt x="19356" y="27597"/>
                  </a:cubicBezTo>
                  <a:cubicBezTo>
                    <a:pt x="18398" y="26090"/>
                    <a:pt x="17599" y="24492"/>
                    <a:pt x="16914" y="22849"/>
                  </a:cubicBezTo>
                  <a:cubicBezTo>
                    <a:pt x="16229" y="21183"/>
                    <a:pt x="15659" y="19494"/>
                    <a:pt x="15179" y="17759"/>
                  </a:cubicBezTo>
                  <a:cubicBezTo>
                    <a:pt x="14746" y="16161"/>
                    <a:pt x="14358" y="14540"/>
                    <a:pt x="14061" y="12897"/>
                  </a:cubicBezTo>
                  <a:cubicBezTo>
                    <a:pt x="13992" y="12441"/>
                    <a:pt x="13924" y="11984"/>
                    <a:pt x="13833" y="11528"/>
                  </a:cubicBezTo>
                  <a:cubicBezTo>
                    <a:pt x="13741" y="10957"/>
                    <a:pt x="13650" y="10409"/>
                    <a:pt x="13582" y="9838"/>
                  </a:cubicBezTo>
                  <a:cubicBezTo>
                    <a:pt x="13422" y="8720"/>
                    <a:pt x="13285" y="7579"/>
                    <a:pt x="13194" y="6415"/>
                  </a:cubicBezTo>
                  <a:cubicBezTo>
                    <a:pt x="13125" y="5273"/>
                    <a:pt x="13102" y="4109"/>
                    <a:pt x="13216" y="2945"/>
                  </a:cubicBezTo>
                  <a:cubicBezTo>
                    <a:pt x="13239" y="2626"/>
                    <a:pt x="13285" y="2306"/>
                    <a:pt x="13331" y="1987"/>
                  </a:cubicBezTo>
                  <a:cubicBezTo>
                    <a:pt x="13194" y="1895"/>
                    <a:pt x="13057" y="1804"/>
                    <a:pt x="12920" y="1713"/>
                  </a:cubicBezTo>
                  <a:cubicBezTo>
                    <a:pt x="12075" y="1188"/>
                    <a:pt x="11208" y="777"/>
                    <a:pt x="10318" y="503"/>
                  </a:cubicBezTo>
                  <a:cubicBezTo>
                    <a:pt x="9930" y="389"/>
                    <a:pt x="9450" y="275"/>
                    <a:pt x="8925" y="183"/>
                  </a:cubicBezTo>
                  <a:cubicBezTo>
                    <a:pt x="8446" y="92"/>
                    <a:pt x="7967" y="24"/>
                    <a:pt x="7510" y="24"/>
                  </a:cubicBezTo>
                  <a:cubicBezTo>
                    <a:pt x="7373" y="1"/>
                    <a:pt x="7213" y="1"/>
                    <a:pt x="7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42"/>
            <p:cNvSpPr/>
            <p:nvPr/>
          </p:nvSpPr>
          <p:spPr>
            <a:xfrm>
              <a:off x="8469159" y="3253018"/>
              <a:ext cx="550996" cy="783304"/>
            </a:xfrm>
            <a:custGeom>
              <a:rect b="b" l="l" r="r" t="t"/>
              <a:pathLst>
                <a:path extrusionOk="0" h="24402" w="17165">
                  <a:moveTo>
                    <a:pt x="10979" y="1"/>
                  </a:moveTo>
                  <a:cubicBezTo>
                    <a:pt x="10523" y="1"/>
                    <a:pt x="10043" y="47"/>
                    <a:pt x="9564" y="138"/>
                  </a:cubicBezTo>
                  <a:cubicBezTo>
                    <a:pt x="9610" y="1142"/>
                    <a:pt x="9541" y="2124"/>
                    <a:pt x="9427" y="3105"/>
                  </a:cubicBezTo>
                  <a:cubicBezTo>
                    <a:pt x="9267" y="4406"/>
                    <a:pt x="9016" y="5684"/>
                    <a:pt x="8674" y="6940"/>
                  </a:cubicBezTo>
                  <a:cubicBezTo>
                    <a:pt x="8377" y="8058"/>
                    <a:pt x="8035" y="9154"/>
                    <a:pt x="7670" y="10227"/>
                  </a:cubicBezTo>
                  <a:cubicBezTo>
                    <a:pt x="7327" y="11185"/>
                    <a:pt x="6962" y="12144"/>
                    <a:pt x="6597" y="13080"/>
                  </a:cubicBezTo>
                  <a:cubicBezTo>
                    <a:pt x="5866" y="14837"/>
                    <a:pt x="5090" y="16595"/>
                    <a:pt x="4200" y="18284"/>
                  </a:cubicBezTo>
                  <a:cubicBezTo>
                    <a:pt x="3287" y="20019"/>
                    <a:pt x="2237" y="21685"/>
                    <a:pt x="1005" y="23214"/>
                  </a:cubicBezTo>
                  <a:cubicBezTo>
                    <a:pt x="685" y="23625"/>
                    <a:pt x="343" y="24013"/>
                    <a:pt x="0" y="24401"/>
                  </a:cubicBezTo>
                  <a:lnTo>
                    <a:pt x="457" y="24401"/>
                  </a:lnTo>
                  <a:cubicBezTo>
                    <a:pt x="1164" y="24401"/>
                    <a:pt x="1872" y="24333"/>
                    <a:pt x="2602" y="24196"/>
                  </a:cubicBezTo>
                  <a:cubicBezTo>
                    <a:pt x="4406" y="23876"/>
                    <a:pt x="6186" y="23146"/>
                    <a:pt x="7898" y="22050"/>
                  </a:cubicBezTo>
                  <a:cubicBezTo>
                    <a:pt x="8468" y="21731"/>
                    <a:pt x="9016" y="21388"/>
                    <a:pt x="9496" y="21000"/>
                  </a:cubicBezTo>
                  <a:cubicBezTo>
                    <a:pt x="9861" y="20772"/>
                    <a:pt x="10203" y="20498"/>
                    <a:pt x="10568" y="20178"/>
                  </a:cubicBezTo>
                  <a:cubicBezTo>
                    <a:pt x="11322" y="19562"/>
                    <a:pt x="12052" y="18786"/>
                    <a:pt x="12782" y="17873"/>
                  </a:cubicBezTo>
                  <a:cubicBezTo>
                    <a:pt x="13376" y="17120"/>
                    <a:pt x="13969" y="16275"/>
                    <a:pt x="14494" y="15385"/>
                  </a:cubicBezTo>
                  <a:cubicBezTo>
                    <a:pt x="15019" y="14472"/>
                    <a:pt x="15499" y="13513"/>
                    <a:pt x="15910" y="12532"/>
                  </a:cubicBezTo>
                  <a:cubicBezTo>
                    <a:pt x="16777" y="10364"/>
                    <a:pt x="17165" y="8286"/>
                    <a:pt x="17051" y="6346"/>
                  </a:cubicBezTo>
                  <a:cubicBezTo>
                    <a:pt x="17028" y="5844"/>
                    <a:pt x="16937" y="5342"/>
                    <a:pt x="16845" y="4840"/>
                  </a:cubicBezTo>
                  <a:cubicBezTo>
                    <a:pt x="16731" y="4383"/>
                    <a:pt x="16594" y="3950"/>
                    <a:pt x="16435" y="3584"/>
                  </a:cubicBezTo>
                  <a:cubicBezTo>
                    <a:pt x="16161" y="2900"/>
                    <a:pt x="15773" y="2283"/>
                    <a:pt x="15293" y="1781"/>
                  </a:cubicBezTo>
                  <a:cubicBezTo>
                    <a:pt x="14860" y="1302"/>
                    <a:pt x="14312" y="891"/>
                    <a:pt x="13695" y="617"/>
                  </a:cubicBezTo>
                  <a:cubicBezTo>
                    <a:pt x="13422" y="457"/>
                    <a:pt x="13125" y="343"/>
                    <a:pt x="12782" y="252"/>
                  </a:cubicBezTo>
                  <a:cubicBezTo>
                    <a:pt x="12509" y="161"/>
                    <a:pt x="12189" y="92"/>
                    <a:pt x="11824" y="47"/>
                  </a:cubicBezTo>
                  <a:cubicBezTo>
                    <a:pt x="11527" y="24"/>
                    <a:pt x="11253" y="1"/>
                    <a:pt x="10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42"/>
            <p:cNvSpPr/>
            <p:nvPr/>
          </p:nvSpPr>
          <p:spPr>
            <a:xfrm>
              <a:off x="7543784" y="2433921"/>
              <a:ext cx="1066105" cy="1529886"/>
            </a:xfrm>
            <a:custGeom>
              <a:rect b="b" l="l" r="r" t="t"/>
              <a:pathLst>
                <a:path extrusionOk="0" h="47660" w="33212">
                  <a:moveTo>
                    <a:pt x="25269" y="0"/>
                  </a:moveTo>
                  <a:cubicBezTo>
                    <a:pt x="24903" y="0"/>
                    <a:pt x="24515" y="0"/>
                    <a:pt x="24104" y="23"/>
                  </a:cubicBezTo>
                  <a:cubicBezTo>
                    <a:pt x="22598" y="114"/>
                    <a:pt x="21114" y="343"/>
                    <a:pt x="19654" y="571"/>
                  </a:cubicBezTo>
                  <a:cubicBezTo>
                    <a:pt x="19288" y="639"/>
                    <a:pt x="18900" y="708"/>
                    <a:pt x="18512" y="753"/>
                  </a:cubicBezTo>
                  <a:cubicBezTo>
                    <a:pt x="18307" y="799"/>
                    <a:pt x="18101" y="822"/>
                    <a:pt x="17896" y="845"/>
                  </a:cubicBezTo>
                  <a:cubicBezTo>
                    <a:pt x="17417" y="913"/>
                    <a:pt x="16937" y="959"/>
                    <a:pt x="16458" y="1005"/>
                  </a:cubicBezTo>
                  <a:lnTo>
                    <a:pt x="16253" y="1027"/>
                  </a:lnTo>
                  <a:cubicBezTo>
                    <a:pt x="15362" y="1119"/>
                    <a:pt x="14563" y="1187"/>
                    <a:pt x="13833" y="1256"/>
                  </a:cubicBezTo>
                  <a:cubicBezTo>
                    <a:pt x="12669" y="1347"/>
                    <a:pt x="11642" y="1393"/>
                    <a:pt x="10683" y="1393"/>
                  </a:cubicBezTo>
                  <a:cubicBezTo>
                    <a:pt x="10090" y="1393"/>
                    <a:pt x="9542" y="1370"/>
                    <a:pt x="8994" y="1347"/>
                  </a:cubicBezTo>
                  <a:cubicBezTo>
                    <a:pt x="8355" y="1301"/>
                    <a:pt x="7693" y="1233"/>
                    <a:pt x="7054" y="1164"/>
                  </a:cubicBezTo>
                  <a:lnTo>
                    <a:pt x="6689" y="1119"/>
                  </a:lnTo>
                  <a:cubicBezTo>
                    <a:pt x="6164" y="1050"/>
                    <a:pt x="5570" y="1005"/>
                    <a:pt x="4954" y="1005"/>
                  </a:cubicBezTo>
                  <a:cubicBezTo>
                    <a:pt x="4771" y="1005"/>
                    <a:pt x="4589" y="1005"/>
                    <a:pt x="4406" y="1027"/>
                  </a:cubicBezTo>
                  <a:cubicBezTo>
                    <a:pt x="3744" y="1050"/>
                    <a:pt x="3128" y="1187"/>
                    <a:pt x="2557" y="1415"/>
                  </a:cubicBezTo>
                  <a:cubicBezTo>
                    <a:pt x="2101" y="1598"/>
                    <a:pt x="1713" y="1872"/>
                    <a:pt x="1416" y="2169"/>
                  </a:cubicBezTo>
                  <a:cubicBezTo>
                    <a:pt x="1233" y="2374"/>
                    <a:pt x="1097" y="2602"/>
                    <a:pt x="982" y="2876"/>
                  </a:cubicBezTo>
                  <a:lnTo>
                    <a:pt x="1005" y="2716"/>
                  </a:lnTo>
                  <a:lnTo>
                    <a:pt x="1051" y="2602"/>
                  </a:lnTo>
                  <a:cubicBezTo>
                    <a:pt x="1211" y="1872"/>
                    <a:pt x="1439" y="1119"/>
                    <a:pt x="1690" y="320"/>
                  </a:cubicBezTo>
                  <a:cubicBezTo>
                    <a:pt x="1713" y="274"/>
                    <a:pt x="1713" y="229"/>
                    <a:pt x="1690" y="183"/>
                  </a:cubicBezTo>
                  <a:cubicBezTo>
                    <a:pt x="1667" y="137"/>
                    <a:pt x="1622" y="92"/>
                    <a:pt x="1553" y="69"/>
                  </a:cubicBezTo>
                  <a:lnTo>
                    <a:pt x="1507" y="69"/>
                  </a:lnTo>
                  <a:cubicBezTo>
                    <a:pt x="1416" y="69"/>
                    <a:pt x="1348" y="137"/>
                    <a:pt x="1325" y="206"/>
                  </a:cubicBezTo>
                  <a:cubicBezTo>
                    <a:pt x="823" y="1689"/>
                    <a:pt x="457" y="3219"/>
                    <a:pt x="252" y="4748"/>
                  </a:cubicBezTo>
                  <a:cubicBezTo>
                    <a:pt x="69" y="6186"/>
                    <a:pt x="1" y="7715"/>
                    <a:pt x="92" y="9267"/>
                  </a:cubicBezTo>
                  <a:cubicBezTo>
                    <a:pt x="138" y="10682"/>
                    <a:pt x="343" y="12166"/>
                    <a:pt x="640" y="13787"/>
                  </a:cubicBezTo>
                  <a:cubicBezTo>
                    <a:pt x="777" y="14517"/>
                    <a:pt x="937" y="15270"/>
                    <a:pt x="1142" y="16092"/>
                  </a:cubicBezTo>
                  <a:cubicBezTo>
                    <a:pt x="1302" y="16731"/>
                    <a:pt x="1485" y="17347"/>
                    <a:pt x="1644" y="17987"/>
                  </a:cubicBezTo>
                  <a:lnTo>
                    <a:pt x="1781" y="18443"/>
                  </a:lnTo>
                  <a:cubicBezTo>
                    <a:pt x="2557" y="21296"/>
                    <a:pt x="3470" y="24606"/>
                    <a:pt x="4315" y="27916"/>
                  </a:cubicBezTo>
                  <a:cubicBezTo>
                    <a:pt x="4749" y="29582"/>
                    <a:pt x="5137" y="31134"/>
                    <a:pt x="5502" y="32663"/>
                  </a:cubicBezTo>
                  <a:lnTo>
                    <a:pt x="5570" y="32869"/>
                  </a:lnTo>
                  <a:cubicBezTo>
                    <a:pt x="5730" y="33553"/>
                    <a:pt x="5890" y="34261"/>
                    <a:pt x="6050" y="34946"/>
                  </a:cubicBezTo>
                  <a:cubicBezTo>
                    <a:pt x="6187" y="35539"/>
                    <a:pt x="6301" y="36155"/>
                    <a:pt x="6415" y="36749"/>
                  </a:cubicBezTo>
                  <a:lnTo>
                    <a:pt x="6438" y="36886"/>
                  </a:lnTo>
                  <a:lnTo>
                    <a:pt x="6460" y="37046"/>
                  </a:lnTo>
                  <a:cubicBezTo>
                    <a:pt x="6712" y="38301"/>
                    <a:pt x="6963" y="39625"/>
                    <a:pt x="7305" y="40880"/>
                  </a:cubicBezTo>
                  <a:cubicBezTo>
                    <a:pt x="7510" y="41542"/>
                    <a:pt x="7716" y="42181"/>
                    <a:pt x="7967" y="42775"/>
                  </a:cubicBezTo>
                  <a:cubicBezTo>
                    <a:pt x="8241" y="43437"/>
                    <a:pt x="8515" y="43985"/>
                    <a:pt x="8834" y="44441"/>
                  </a:cubicBezTo>
                  <a:cubicBezTo>
                    <a:pt x="9473" y="45400"/>
                    <a:pt x="10386" y="46221"/>
                    <a:pt x="11482" y="46792"/>
                  </a:cubicBezTo>
                  <a:cubicBezTo>
                    <a:pt x="12509" y="47317"/>
                    <a:pt x="13719" y="47614"/>
                    <a:pt x="14929" y="47659"/>
                  </a:cubicBezTo>
                  <a:lnTo>
                    <a:pt x="15180" y="47659"/>
                  </a:lnTo>
                  <a:cubicBezTo>
                    <a:pt x="15728" y="47659"/>
                    <a:pt x="16253" y="47591"/>
                    <a:pt x="16732" y="47454"/>
                  </a:cubicBezTo>
                  <a:cubicBezTo>
                    <a:pt x="17280" y="47317"/>
                    <a:pt x="17805" y="47066"/>
                    <a:pt x="18330" y="46724"/>
                  </a:cubicBezTo>
                  <a:cubicBezTo>
                    <a:pt x="18786" y="46427"/>
                    <a:pt x="19220" y="46039"/>
                    <a:pt x="19676" y="45559"/>
                  </a:cubicBezTo>
                  <a:cubicBezTo>
                    <a:pt x="20042" y="45194"/>
                    <a:pt x="20407" y="44738"/>
                    <a:pt x="20818" y="44167"/>
                  </a:cubicBezTo>
                  <a:cubicBezTo>
                    <a:pt x="21228" y="43574"/>
                    <a:pt x="21594" y="42980"/>
                    <a:pt x="21868" y="42524"/>
                  </a:cubicBezTo>
                  <a:cubicBezTo>
                    <a:pt x="22233" y="41907"/>
                    <a:pt x="22575" y="41268"/>
                    <a:pt x="22940" y="40584"/>
                  </a:cubicBezTo>
                  <a:cubicBezTo>
                    <a:pt x="23557" y="39442"/>
                    <a:pt x="24150" y="38164"/>
                    <a:pt x="24835" y="36566"/>
                  </a:cubicBezTo>
                  <a:cubicBezTo>
                    <a:pt x="25360" y="35311"/>
                    <a:pt x="25885" y="34033"/>
                    <a:pt x="26387" y="32800"/>
                  </a:cubicBezTo>
                  <a:cubicBezTo>
                    <a:pt x="26798" y="31796"/>
                    <a:pt x="27209" y="30792"/>
                    <a:pt x="27620" y="29787"/>
                  </a:cubicBezTo>
                  <a:cubicBezTo>
                    <a:pt x="28008" y="28897"/>
                    <a:pt x="28396" y="28030"/>
                    <a:pt x="28784" y="27162"/>
                  </a:cubicBezTo>
                  <a:cubicBezTo>
                    <a:pt x="28989" y="26706"/>
                    <a:pt x="29194" y="26226"/>
                    <a:pt x="29400" y="25770"/>
                  </a:cubicBezTo>
                  <a:cubicBezTo>
                    <a:pt x="30107" y="24127"/>
                    <a:pt x="30678" y="22803"/>
                    <a:pt x="31135" y="21570"/>
                  </a:cubicBezTo>
                  <a:cubicBezTo>
                    <a:pt x="32390" y="18260"/>
                    <a:pt x="33029" y="15476"/>
                    <a:pt x="33166" y="12805"/>
                  </a:cubicBezTo>
                  <a:cubicBezTo>
                    <a:pt x="33189" y="12486"/>
                    <a:pt x="33189" y="12143"/>
                    <a:pt x="33212" y="11824"/>
                  </a:cubicBezTo>
                  <a:cubicBezTo>
                    <a:pt x="33212" y="11527"/>
                    <a:pt x="33212" y="11230"/>
                    <a:pt x="33212" y="10934"/>
                  </a:cubicBezTo>
                  <a:cubicBezTo>
                    <a:pt x="33212" y="10249"/>
                    <a:pt x="33212" y="9655"/>
                    <a:pt x="33212" y="9085"/>
                  </a:cubicBezTo>
                  <a:cubicBezTo>
                    <a:pt x="33166" y="7578"/>
                    <a:pt x="33029" y="6369"/>
                    <a:pt x="32801" y="5296"/>
                  </a:cubicBezTo>
                  <a:cubicBezTo>
                    <a:pt x="32550" y="4132"/>
                    <a:pt x="32139" y="3196"/>
                    <a:pt x="31545" y="2420"/>
                  </a:cubicBezTo>
                  <a:cubicBezTo>
                    <a:pt x="31272" y="2077"/>
                    <a:pt x="30975" y="1758"/>
                    <a:pt x="30632" y="1484"/>
                  </a:cubicBezTo>
                  <a:cubicBezTo>
                    <a:pt x="30290" y="1233"/>
                    <a:pt x="29925" y="1005"/>
                    <a:pt x="29537" y="822"/>
                  </a:cubicBezTo>
                  <a:cubicBezTo>
                    <a:pt x="28806" y="457"/>
                    <a:pt x="27962" y="229"/>
                    <a:pt x="26958" y="92"/>
                  </a:cubicBezTo>
                  <a:cubicBezTo>
                    <a:pt x="26433" y="23"/>
                    <a:pt x="25885" y="0"/>
                    <a:pt x="25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42"/>
            <p:cNvSpPr/>
            <p:nvPr/>
          </p:nvSpPr>
          <p:spPr>
            <a:xfrm>
              <a:off x="7548919" y="2433921"/>
              <a:ext cx="1048514" cy="331208"/>
            </a:xfrm>
            <a:custGeom>
              <a:rect b="b" l="l" r="r" t="t"/>
              <a:pathLst>
                <a:path extrusionOk="0" h="10318" w="32664">
                  <a:moveTo>
                    <a:pt x="30241" y="6414"/>
                  </a:moveTo>
                  <a:lnTo>
                    <a:pt x="30241" y="6414"/>
                  </a:lnTo>
                  <a:cubicBezTo>
                    <a:pt x="30234" y="6414"/>
                    <a:pt x="30228" y="6414"/>
                    <a:pt x="30221" y="6414"/>
                  </a:cubicBezTo>
                  <a:lnTo>
                    <a:pt x="30244" y="6414"/>
                  </a:lnTo>
                  <a:cubicBezTo>
                    <a:pt x="30243" y="6414"/>
                    <a:pt x="30242" y="6414"/>
                    <a:pt x="30241" y="6414"/>
                  </a:cubicBezTo>
                  <a:close/>
                  <a:moveTo>
                    <a:pt x="25109" y="0"/>
                  </a:moveTo>
                  <a:cubicBezTo>
                    <a:pt x="24766" y="0"/>
                    <a:pt x="24401" y="0"/>
                    <a:pt x="23944" y="23"/>
                  </a:cubicBezTo>
                  <a:cubicBezTo>
                    <a:pt x="22438" y="114"/>
                    <a:pt x="20863" y="365"/>
                    <a:pt x="19494" y="571"/>
                  </a:cubicBezTo>
                  <a:lnTo>
                    <a:pt x="19220" y="617"/>
                  </a:lnTo>
                  <a:lnTo>
                    <a:pt x="19014" y="639"/>
                  </a:lnTo>
                  <a:cubicBezTo>
                    <a:pt x="18809" y="685"/>
                    <a:pt x="18580" y="708"/>
                    <a:pt x="18352" y="753"/>
                  </a:cubicBezTo>
                  <a:cubicBezTo>
                    <a:pt x="18147" y="776"/>
                    <a:pt x="17941" y="822"/>
                    <a:pt x="17736" y="845"/>
                  </a:cubicBezTo>
                  <a:cubicBezTo>
                    <a:pt x="17257" y="913"/>
                    <a:pt x="16777" y="959"/>
                    <a:pt x="16298" y="1005"/>
                  </a:cubicBezTo>
                  <a:lnTo>
                    <a:pt x="16093" y="1027"/>
                  </a:lnTo>
                  <a:cubicBezTo>
                    <a:pt x="15157" y="1119"/>
                    <a:pt x="14381" y="1187"/>
                    <a:pt x="13673" y="1233"/>
                  </a:cubicBezTo>
                  <a:cubicBezTo>
                    <a:pt x="12532" y="1324"/>
                    <a:pt x="11482" y="1370"/>
                    <a:pt x="10523" y="1370"/>
                  </a:cubicBezTo>
                  <a:cubicBezTo>
                    <a:pt x="9930" y="1370"/>
                    <a:pt x="9359" y="1370"/>
                    <a:pt x="8834" y="1324"/>
                  </a:cubicBezTo>
                  <a:cubicBezTo>
                    <a:pt x="8172" y="1301"/>
                    <a:pt x="7510" y="1210"/>
                    <a:pt x="6917" y="1142"/>
                  </a:cubicBezTo>
                  <a:lnTo>
                    <a:pt x="6529" y="1096"/>
                  </a:lnTo>
                  <a:cubicBezTo>
                    <a:pt x="6004" y="1050"/>
                    <a:pt x="5410" y="1005"/>
                    <a:pt x="4794" y="1005"/>
                  </a:cubicBezTo>
                  <a:lnTo>
                    <a:pt x="4246" y="1005"/>
                  </a:lnTo>
                  <a:cubicBezTo>
                    <a:pt x="3584" y="1050"/>
                    <a:pt x="2945" y="1187"/>
                    <a:pt x="2397" y="1415"/>
                  </a:cubicBezTo>
                  <a:cubicBezTo>
                    <a:pt x="1941" y="1598"/>
                    <a:pt x="1553" y="1849"/>
                    <a:pt x="1256" y="2169"/>
                  </a:cubicBezTo>
                  <a:cubicBezTo>
                    <a:pt x="1109" y="2334"/>
                    <a:pt x="977" y="2515"/>
                    <a:pt x="871" y="2722"/>
                  </a:cubicBezTo>
                  <a:lnTo>
                    <a:pt x="871" y="2722"/>
                  </a:lnTo>
                  <a:lnTo>
                    <a:pt x="891" y="2602"/>
                  </a:lnTo>
                  <a:cubicBezTo>
                    <a:pt x="1051" y="1872"/>
                    <a:pt x="1279" y="1119"/>
                    <a:pt x="1553" y="320"/>
                  </a:cubicBezTo>
                  <a:cubicBezTo>
                    <a:pt x="1553" y="274"/>
                    <a:pt x="1553" y="229"/>
                    <a:pt x="1530" y="183"/>
                  </a:cubicBezTo>
                  <a:cubicBezTo>
                    <a:pt x="1507" y="114"/>
                    <a:pt x="1462" y="92"/>
                    <a:pt x="1416" y="69"/>
                  </a:cubicBezTo>
                  <a:lnTo>
                    <a:pt x="1347" y="69"/>
                  </a:lnTo>
                  <a:cubicBezTo>
                    <a:pt x="1256" y="69"/>
                    <a:pt x="1188" y="114"/>
                    <a:pt x="1142" y="206"/>
                  </a:cubicBezTo>
                  <a:cubicBezTo>
                    <a:pt x="640" y="1689"/>
                    <a:pt x="297" y="3219"/>
                    <a:pt x="92" y="4748"/>
                  </a:cubicBezTo>
                  <a:cubicBezTo>
                    <a:pt x="46" y="4976"/>
                    <a:pt x="24" y="5227"/>
                    <a:pt x="1" y="5478"/>
                  </a:cubicBezTo>
                  <a:cubicBezTo>
                    <a:pt x="434" y="5912"/>
                    <a:pt x="914" y="6300"/>
                    <a:pt x="1416" y="6665"/>
                  </a:cubicBezTo>
                  <a:cubicBezTo>
                    <a:pt x="1416" y="6642"/>
                    <a:pt x="1416" y="6642"/>
                    <a:pt x="1416" y="6642"/>
                  </a:cubicBezTo>
                  <a:cubicBezTo>
                    <a:pt x="1393" y="6597"/>
                    <a:pt x="1393" y="6528"/>
                    <a:pt x="1439" y="6505"/>
                  </a:cubicBezTo>
                  <a:cubicBezTo>
                    <a:pt x="1439" y="6505"/>
                    <a:pt x="1462" y="6483"/>
                    <a:pt x="1462" y="6483"/>
                  </a:cubicBezTo>
                  <a:cubicBezTo>
                    <a:pt x="1439" y="6460"/>
                    <a:pt x="1439" y="6437"/>
                    <a:pt x="1416" y="6414"/>
                  </a:cubicBezTo>
                  <a:cubicBezTo>
                    <a:pt x="1233" y="6209"/>
                    <a:pt x="1051" y="6003"/>
                    <a:pt x="868" y="5798"/>
                  </a:cubicBezTo>
                  <a:cubicBezTo>
                    <a:pt x="845" y="5775"/>
                    <a:pt x="845" y="5752"/>
                    <a:pt x="845" y="5707"/>
                  </a:cubicBezTo>
                  <a:cubicBezTo>
                    <a:pt x="845" y="5684"/>
                    <a:pt x="868" y="5661"/>
                    <a:pt x="891" y="5661"/>
                  </a:cubicBezTo>
                  <a:cubicBezTo>
                    <a:pt x="891" y="5638"/>
                    <a:pt x="914" y="5638"/>
                    <a:pt x="937" y="5638"/>
                  </a:cubicBezTo>
                  <a:lnTo>
                    <a:pt x="959" y="5638"/>
                  </a:lnTo>
                  <a:cubicBezTo>
                    <a:pt x="982" y="5638"/>
                    <a:pt x="1005" y="5661"/>
                    <a:pt x="1028" y="5684"/>
                  </a:cubicBezTo>
                  <a:cubicBezTo>
                    <a:pt x="1119" y="5798"/>
                    <a:pt x="1233" y="5935"/>
                    <a:pt x="1347" y="6049"/>
                  </a:cubicBezTo>
                  <a:lnTo>
                    <a:pt x="1370" y="6049"/>
                  </a:lnTo>
                  <a:cubicBezTo>
                    <a:pt x="1302" y="5935"/>
                    <a:pt x="1233" y="5821"/>
                    <a:pt x="1142" y="5707"/>
                  </a:cubicBezTo>
                  <a:cubicBezTo>
                    <a:pt x="1142" y="5684"/>
                    <a:pt x="1119" y="5638"/>
                    <a:pt x="1142" y="5615"/>
                  </a:cubicBezTo>
                  <a:cubicBezTo>
                    <a:pt x="1073" y="5547"/>
                    <a:pt x="1028" y="5455"/>
                    <a:pt x="982" y="5387"/>
                  </a:cubicBezTo>
                  <a:cubicBezTo>
                    <a:pt x="959" y="5341"/>
                    <a:pt x="959" y="5273"/>
                    <a:pt x="1005" y="5250"/>
                  </a:cubicBezTo>
                  <a:cubicBezTo>
                    <a:pt x="1028" y="5250"/>
                    <a:pt x="1051" y="5227"/>
                    <a:pt x="1073" y="5227"/>
                  </a:cubicBezTo>
                  <a:cubicBezTo>
                    <a:pt x="1096" y="5227"/>
                    <a:pt x="1119" y="5250"/>
                    <a:pt x="1142" y="5273"/>
                  </a:cubicBezTo>
                  <a:cubicBezTo>
                    <a:pt x="1142" y="5273"/>
                    <a:pt x="1165" y="5250"/>
                    <a:pt x="1165" y="5250"/>
                  </a:cubicBezTo>
                  <a:cubicBezTo>
                    <a:pt x="1165" y="5227"/>
                    <a:pt x="1188" y="5204"/>
                    <a:pt x="1210" y="5182"/>
                  </a:cubicBezTo>
                  <a:lnTo>
                    <a:pt x="1256" y="5182"/>
                  </a:lnTo>
                  <a:cubicBezTo>
                    <a:pt x="1256" y="5182"/>
                    <a:pt x="1279" y="5182"/>
                    <a:pt x="1279" y="5204"/>
                  </a:cubicBezTo>
                  <a:cubicBezTo>
                    <a:pt x="1325" y="5204"/>
                    <a:pt x="1325" y="5227"/>
                    <a:pt x="1347" y="5250"/>
                  </a:cubicBezTo>
                  <a:cubicBezTo>
                    <a:pt x="1393" y="5341"/>
                    <a:pt x="1439" y="5455"/>
                    <a:pt x="1484" y="5547"/>
                  </a:cubicBezTo>
                  <a:cubicBezTo>
                    <a:pt x="1507" y="5547"/>
                    <a:pt x="1553" y="5570"/>
                    <a:pt x="1553" y="5615"/>
                  </a:cubicBezTo>
                  <a:cubicBezTo>
                    <a:pt x="1576" y="5684"/>
                    <a:pt x="1598" y="5775"/>
                    <a:pt x="1644" y="5844"/>
                  </a:cubicBezTo>
                  <a:cubicBezTo>
                    <a:pt x="1735" y="6003"/>
                    <a:pt x="1850" y="6163"/>
                    <a:pt x="1964" y="6323"/>
                  </a:cubicBezTo>
                  <a:cubicBezTo>
                    <a:pt x="2101" y="6505"/>
                    <a:pt x="2238" y="6688"/>
                    <a:pt x="2375" y="6871"/>
                  </a:cubicBezTo>
                  <a:cubicBezTo>
                    <a:pt x="2511" y="7008"/>
                    <a:pt x="2648" y="7145"/>
                    <a:pt x="2808" y="7282"/>
                  </a:cubicBezTo>
                  <a:cubicBezTo>
                    <a:pt x="2991" y="7441"/>
                    <a:pt x="3196" y="7578"/>
                    <a:pt x="3402" y="7715"/>
                  </a:cubicBezTo>
                  <a:cubicBezTo>
                    <a:pt x="3584" y="7829"/>
                    <a:pt x="3767" y="7921"/>
                    <a:pt x="3972" y="8012"/>
                  </a:cubicBezTo>
                  <a:cubicBezTo>
                    <a:pt x="4337" y="8172"/>
                    <a:pt x="4703" y="8286"/>
                    <a:pt x="5068" y="8400"/>
                  </a:cubicBezTo>
                  <a:lnTo>
                    <a:pt x="5045" y="8400"/>
                  </a:lnTo>
                  <a:cubicBezTo>
                    <a:pt x="5935" y="8674"/>
                    <a:pt x="6848" y="8834"/>
                    <a:pt x="7784" y="8856"/>
                  </a:cubicBezTo>
                  <a:lnTo>
                    <a:pt x="9450" y="8856"/>
                  </a:lnTo>
                  <a:cubicBezTo>
                    <a:pt x="9747" y="8856"/>
                    <a:pt x="10067" y="8879"/>
                    <a:pt x="10363" y="8902"/>
                  </a:cubicBezTo>
                  <a:cubicBezTo>
                    <a:pt x="10500" y="8891"/>
                    <a:pt x="10637" y="8885"/>
                    <a:pt x="10774" y="8885"/>
                  </a:cubicBezTo>
                  <a:cubicBezTo>
                    <a:pt x="10911" y="8885"/>
                    <a:pt x="11048" y="8891"/>
                    <a:pt x="11185" y="8902"/>
                  </a:cubicBezTo>
                  <a:cubicBezTo>
                    <a:pt x="11984" y="8948"/>
                    <a:pt x="12760" y="9062"/>
                    <a:pt x="13559" y="9244"/>
                  </a:cubicBezTo>
                  <a:cubicBezTo>
                    <a:pt x="15180" y="9587"/>
                    <a:pt x="16754" y="10066"/>
                    <a:pt x="18398" y="10272"/>
                  </a:cubicBezTo>
                  <a:cubicBezTo>
                    <a:pt x="18512" y="10272"/>
                    <a:pt x="18603" y="10294"/>
                    <a:pt x="18695" y="10294"/>
                  </a:cubicBezTo>
                  <a:cubicBezTo>
                    <a:pt x="18946" y="10317"/>
                    <a:pt x="19174" y="10317"/>
                    <a:pt x="19425" y="10317"/>
                  </a:cubicBezTo>
                  <a:lnTo>
                    <a:pt x="19973" y="10317"/>
                  </a:lnTo>
                  <a:cubicBezTo>
                    <a:pt x="20178" y="10294"/>
                    <a:pt x="20407" y="10249"/>
                    <a:pt x="20635" y="10226"/>
                  </a:cubicBezTo>
                  <a:lnTo>
                    <a:pt x="20612" y="10226"/>
                  </a:lnTo>
                  <a:cubicBezTo>
                    <a:pt x="21251" y="10112"/>
                    <a:pt x="21890" y="9975"/>
                    <a:pt x="22529" y="9838"/>
                  </a:cubicBezTo>
                  <a:cubicBezTo>
                    <a:pt x="23009" y="9678"/>
                    <a:pt x="23465" y="9518"/>
                    <a:pt x="23922" y="9313"/>
                  </a:cubicBezTo>
                  <a:cubicBezTo>
                    <a:pt x="24447" y="9085"/>
                    <a:pt x="24949" y="8811"/>
                    <a:pt x="25451" y="8537"/>
                  </a:cubicBezTo>
                  <a:cubicBezTo>
                    <a:pt x="25679" y="8377"/>
                    <a:pt x="25930" y="8240"/>
                    <a:pt x="26158" y="8080"/>
                  </a:cubicBezTo>
                  <a:cubicBezTo>
                    <a:pt x="26273" y="7966"/>
                    <a:pt x="26410" y="7852"/>
                    <a:pt x="26547" y="7738"/>
                  </a:cubicBezTo>
                  <a:cubicBezTo>
                    <a:pt x="27300" y="7076"/>
                    <a:pt x="28030" y="6391"/>
                    <a:pt x="28761" y="5707"/>
                  </a:cubicBezTo>
                  <a:cubicBezTo>
                    <a:pt x="28772" y="5695"/>
                    <a:pt x="28789" y="5689"/>
                    <a:pt x="28809" y="5689"/>
                  </a:cubicBezTo>
                  <a:cubicBezTo>
                    <a:pt x="28829" y="5689"/>
                    <a:pt x="28852" y="5695"/>
                    <a:pt x="28875" y="5707"/>
                  </a:cubicBezTo>
                  <a:cubicBezTo>
                    <a:pt x="28898" y="5707"/>
                    <a:pt x="28898" y="5729"/>
                    <a:pt x="28920" y="5752"/>
                  </a:cubicBezTo>
                  <a:cubicBezTo>
                    <a:pt x="28920" y="5775"/>
                    <a:pt x="28920" y="5775"/>
                    <a:pt x="28943" y="5798"/>
                  </a:cubicBezTo>
                  <a:cubicBezTo>
                    <a:pt x="28966" y="5844"/>
                    <a:pt x="28989" y="5889"/>
                    <a:pt x="29012" y="5912"/>
                  </a:cubicBezTo>
                  <a:cubicBezTo>
                    <a:pt x="29057" y="5958"/>
                    <a:pt x="29080" y="6003"/>
                    <a:pt x="29103" y="6026"/>
                  </a:cubicBezTo>
                  <a:cubicBezTo>
                    <a:pt x="29149" y="6072"/>
                    <a:pt x="29194" y="6117"/>
                    <a:pt x="29240" y="6140"/>
                  </a:cubicBezTo>
                  <a:cubicBezTo>
                    <a:pt x="29263" y="6163"/>
                    <a:pt x="29308" y="6209"/>
                    <a:pt x="29354" y="6232"/>
                  </a:cubicBezTo>
                  <a:cubicBezTo>
                    <a:pt x="29400" y="6254"/>
                    <a:pt x="29445" y="6277"/>
                    <a:pt x="29491" y="6300"/>
                  </a:cubicBezTo>
                  <a:cubicBezTo>
                    <a:pt x="29537" y="6323"/>
                    <a:pt x="29582" y="6323"/>
                    <a:pt x="29628" y="6346"/>
                  </a:cubicBezTo>
                  <a:cubicBezTo>
                    <a:pt x="29832" y="6391"/>
                    <a:pt x="30036" y="6414"/>
                    <a:pt x="30241" y="6414"/>
                  </a:cubicBezTo>
                  <a:lnTo>
                    <a:pt x="30241" y="6414"/>
                  </a:lnTo>
                  <a:cubicBezTo>
                    <a:pt x="30371" y="6414"/>
                    <a:pt x="30502" y="6413"/>
                    <a:pt x="30632" y="6391"/>
                  </a:cubicBezTo>
                  <a:cubicBezTo>
                    <a:pt x="30769" y="6391"/>
                    <a:pt x="30883" y="6369"/>
                    <a:pt x="30997" y="6346"/>
                  </a:cubicBezTo>
                  <a:cubicBezTo>
                    <a:pt x="31134" y="6300"/>
                    <a:pt x="31294" y="6254"/>
                    <a:pt x="31431" y="6209"/>
                  </a:cubicBezTo>
                  <a:cubicBezTo>
                    <a:pt x="31568" y="6140"/>
                    <a:pt x="31705" y="6072"/>
                    <a:pt x="31842" y="6003"/>
                  </a:cubicBezTo>
                  <a:cubicBezTo>
                    <a:pt x="32139" y="5844"/>
                    <a:pt x="32413" y="5638"/>
                    <a:pt x="32664" y="5410"/>
                  </a:cubicBezTo>
                  <a:cubicBezTo>
                    <a:pt x="32664" y="5364"/>
                    <a:pt x="32664" y="5319"/>
                    <a:pt x="32641" y="5296"/>
                  </a:cubicBezTo>
                  <a:cubicBezTo>
                    <a:pt x="32390" y="4109"/>
                    <a:pt x="31979" y="3173"/>
                    <a:pt x="31385" y="2420"/>
                  </a:cubicBezTo>
                  <a:cubicBezTo>
                    <a:pt x="31134" y="2077"/>
                    <a:pt x="30815" y="1758"/>
                    <a:pt x="30472" y="1484"/>
                  </a:cubicBezTo>
                  <a:cubicBezTo>
                    <a:pt x="30130" y="1233"/>
                    <a:pt x="29765" y="1005"/>
                    <a:pt x="29377" y="799"/>
                  </a:cubicBezTo>
                  <a:cubicBezTo>
                    <a:pt x="28669" y="457"/>
                    <a:pt x="27825" y="229"/>
                    <a:pt x="26798" y="92"/>
                  </a:cubicBezTo>
                  <a:cubicBezTo>
                    <a:pt x="26250" y="23"/>
                    <a:pt x="25702" y="0"/>
                    <a:pt x="25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42"/>
            <p:cNvSpPr/>
            <p:nvPr/>
          </p:nvSpPr>
          <p:spPr>
            <a:xfrm>
              <a:off x="8031011" y="2485215"/>
              <a:ext cx="775215" cy="1570172"/>
            </a:xfrm>
            <a:custGeom>
              <a:rect b="b" l="l" r="r" t="t"/>
              <a:pathLst>
                <a:path extrusionOk="0" h="48915" w="24150">
                  <a:moveTo>
                    <a:pt x="15956" y="0"/>
                  </a:moveTo>
                  <a:cubicBezTo>
                    <a:pt x="15887" y="0"/>
                    <a:pt x="15842" y="0"/>
                    <a:pt x="15819" y="46"/>
                  </a:cubicBezTo>
                  <a:cubicBezTo>
                    <a:pt x="15796" y="46"/>
                    <a:pt x="15773" y="46"/>
                    <a:pt x="15773" y="68"/>
                  </a:cubicBezTo>
                  <a:cubicBezTo>
                    <a:pt x="15727" y="91"/>
                    <a:pt x="15682" y="137"/>
                    <a:pt x="15682" y="183"/>
                  </a:cubicBezTo>
                  <a:cubicBezTo>
                    <a:pt x="15659" y="228"/>
                    <a:pt x="15682" y="274"/>
                    <a:pt x="15705" y="320"/>
                  </a:cubicBezTo>
                  <a:cubicBezTo>
                    <a:pt x="15978" y="1004"/>
                    <a:pt x="16161" y="1712"/>
                    <a:pt x="16275" y="2465"/>
                  </a:cubicBezTo>
                  <a:lnTo>
                    <a:pt x="16275" y="2442"/>
                  </a:lnTo>
                  <a:lnTo>
                    <a:pt x="16275" y="2442"/>
                  </a:lnTo>
                  <a:cubicBezTo>
                    <a:pt x="16366" y="3264"/>
                    <a:pt x="16366" y="4154"/>
                    <a:pt x="16252" y="5044"/>
                  </a:cubicBezTo>
                  <a:cubicBezTo>
                    <a:pt x="16093" y="6254"/>
                    <a:pt x="15727" y="7510"/>
                    <a:pt x="15202" y="8788"/>
                  </a:cubicBezTo>
                  <a:cubicBezTo>
                    <a:pt x="14563" y="10249"/>
                    <a:pt x="13719" y="11664"/>
                    <a:pt x="12692" y="13010"/>
                  </a:cubicBezTo>
                  <a:cubicBezTo>
                    <a:pt x="11984" y="13923"/>
                    <a:pt x="11231" y="14722"/>
                    <a:pt x="10455" y="15407"/>
                  </a:cubicBezTo>
                  <a:cubicBezTo>
                    <a:pt x="10181" y="15635"/>
                    <a:pt x="9907" y="15864"/>
                    <a:pt x="9610" y="16092"/>
                  </a:cubicBezTo>
                  <a:cubicBezTo>
                    <a:pt x="9496" y="16183"/>
                    <a:pt x="9382" y="16297"/>
                    <a:pt x="9268" y="16389"/>
                  </a:cubicBezTo>
                  <a:cubicBezTo>
                    <a:pt x="8720" y="16822"/>
                    <a:pt x="8309" y="17210"/>
                    <a:pt x="7944" y="17575"/>
                  </a:cubicBezTo>
                  <a:cubicBezTo>
                    <a:pt x="7510" y="18032"/>
                    <a:pt x="7168" y="18466"/>
                    <a:pt x="6917" y="18922"/>
                  </a:cubicBezTo>
                  <a:cubicBezTo>
                    <a:pt x="6780" y="19128"/>
                    <a:pt x="6689" y="19356"/>
                    <a:pt x="6597" y="19607"/>
                  </a:cubicBezTo>
                  <a:cubicBezTo>
                    <a:pt x="6529" y="19835"/>
                    <a:pt x="6483" y="20086"/>
                    <a:pt x="6460" y="20429"/>
                  </a:cubicBezTo>
                  <a:cubicBezTo>
                    <a:pt x="6437" y="20657"/>
                    <a:pt x="6460" y="20862"/>
                    <a:pt x="6506" y="21045"/>
                  </a:cubicBezTo>
                  <a:cubicBezTo>
                    <a:pt x="6529" y="21113"/>
                    <a:pt x="6574" y="21205"/>
                    <a:pt x="6597" y="21273"/>
                  </a:cubicBezTo>
                  <a:cubicBezTo>
                    <a:pt x="6643" y="21342"/>
                    <a:pt x="6711" y="21410"/>
                    <a:pt x="6803" y="21456"/>
                  </a:cubicBezTo>
                  <a:cubicBezTo>
                    <a:pt x="6848" y="21501"/>
                    <a:pt x="6940" y="21524"/>
                    <a:pt x="7008" y="21524"/>
                  </a:cubicBezTo>
                  <a:lnTo>
                    <a:pt x="7031" y="21524"/>
                  </a:lnTo>
                  <a:cubicBezTo>
                    <a:pt x="7122" y="21524"/>
                    <a:pt x="7168" y="21524"/>
                    <a:pt x="7259" y="21501"/>
                  </a:cubicBezTo>
                  <a:cubicBezTo>
                    <a:pt x="7282" y="21479"/>
                    <a:pt x="7328" y="21479"/>
                    <a:pt x="7373" y="21456"/>
                  </a:cubicBezTo>
                  <a:lnTo>
                    <a:pt x="7373" y="21456"/>
                  </a:lnTo>
                  <a:cubicBezTo>
                    <a:pt x="7191" y="21775"/>
                    <a:pt x="7008" y="22095"/>
                    <a:pt x="6826" y="22414"/>
                  </a:cubicBezTo>
                  <a:lnTo>
                    <a:pt x="6780" y="22460"/>
                  </a:lnTo>
                  <a:cubicBezTo>
                    <a:pt x="6483" y="22962"/>
                    <a:pt x="6164" y="23487"/>
                    <a:pt x="5935" y="24035"/>
                  </a:cubicBezTo>
                  <a:cubicBezTo>
                    <a:pt x="5844" y="24263"/>
                    <a:pt x="5753" y="24492"/>
                    <a:pt x="5707" y="24697"/>
                  </a:cubicBezTo>
                  <a:cubicBezTo>
                    <a:pt x="5616" y="24994"/>
                    <a:pt x="5524" y="25313"/>
                    <a:pt x="5456" y="25610"/>
                  </a:cubicBezTo>
                  <a:cubicBezTo>
                    <a:pt x="5365" y="25952"/>
                    <a:pt x="5319" y="26272"/>
                    <a:pt x="5296" y="26546"/>
                  </a:cubicBezTo>
                  <a:cubicBezTo>
                    <a:pt x="5296" y="26683"/>
                    <a:pt x="5296" y="26797"/>
                    <a:pt x="5296" y="26934"/>
                  </a:cubicBezTo>
                  <a:cubicBezTo>
                    <a:pt x="5296" y="27048"/>
                    <a:pt x="5319" y="27162"/>
                    <a:pt x="5365" y="27253"/>
                  </a:cubicBezTo>
                  <a:cubicBezTo>
                    <a:pt x="5410" y="27368"/>
                    <a:pt x="5456" y="27436"/>
                    <a:pt x="5547" y="27504"/>
                  </a:cubicBezTo>
                  <a:cubicBezTo>
                    <a:pt x="5593" y="27550"/>
                    <a:pt x="5684" y="27573"/>
                    <a:pt x="5776" y="27573"/>
                  </a:cubicBezTo>
                  <a:cubicBezTo>
                    <a:pt x="5935" y="27550"/>
                    <a:pt x="6049" y="27504"/>
                    <a:pt x="6141" y="27459"/>
                  </a:cubicBezTo>
                  <a:cubicBezTo>
                    <a:pt x="6209" y="27413"/>
                    <a:pt x="6278" y="27368"/>
                    <a:pt x="6346" y="27322"/>
                  </a:cubicBezTo>
                  <a:cubicBezTo>
                    <a:pt x="6437" y="27459"/>
                    <a:pt x="6506" y="27619"/>
                    <a:pt x="6574" y="27778"/>
                  </a:cubicBezTo>
                  <a:cubicBezTo>
                    <a:pt x="6780" y="28303"/>
                    <a:pt x="6940" y="28874"/>
                    <a:pt x="7031" y="29513"/>
                  </a:cubicBezTo>
                  <a:cubicBezTo>
                    <a:pt x="7168" y="30449"/>
                    <a:pt x="7145" y="31430"/>
                    <a:pt x="7008" y="32503"/>
                  </a:cubicBezTo>
                  <a:cubicBezTo>
                    <a:pt x="6803" y="33964"/>
                    <a:pt x="6346" y="35516"/>
                    <a:pt x="5684" y="37114"/>
                  </a:cubicBezTo>
                  <a:cubicBezTo>
                    <a:pt x="5388" y="37821"/>
                    <a:pt x="5045" y="38529"/>
                    <a:pt x="4680" y="39191"/>
                  </a:cubicBezTo>
                  <a:cubicBezTo>
                    <a:pt x="4520" y="39488"/>
                    <a:pt x="4338" y="39784"/>
                    <a:pt x="4132" y="40104"/>
                  </a:cubicBezTo>
                  <a:cubicBezTo>
                    <a:pt x="3927" y="40424"/>
                    <a:pt x="3744" y="40697"/>
                    <a:pt x="3539" y="40926"/>
                  </a:cubicBezTo>
                  <a:cubicBezTo>
                    <a:pt x="3128" y="41451"/>
                    <a:pt x="2626" y="41884"/>
                    <a:pt x="2123" y="42318"/>
                  </a:cubicBezTo>
                  <a:cubicBezTo>
                    <a:pt x="1872" y="42523"/>
                    <a:pt x="1621" y="42752"/>
                    <a:pt x="1370" y="42980"/>
                  </a:cubicBezTo>
                  <a:cubicBezTo>
                    <a:pt x="982" y="43322"/>
                    <a:pt x="708" y="43665"/>
                    <a:pt x="480" y="44030"/>
                  </a:cubicBezTo>
                  <a:cubicBezTo>
                    <a:pt x="275" y="44350"/>
                    <a:pt x="138" y="44738"/>
                    <a:pt x="92" y="45126"/>
                  </a:cubicBezTo>
                  <a:cubicBezTo>
                    <a:pt x="1" y="45856"/>
                    <a:pt x="206" y="46541"/>
                    <a:pt x="663" y="46929"/>
                  </a:cubicBezTo>
                  <a:cubicBezTo>
                    <a:pt x="777" y="47020"/>
                    <a:pt x="891" y="47111"/>
                    <a:pt x="1028" y="47157"/>
                  </a:cubicBezTo>
                  <a:cubicBezTo>
                    <a:pt x="1188" y="47225"/>
                    <a:pt x="1347" y="47248"/>
                    <a:pt x="1530" y="47248"/>
                  </a:cubicBezTo>
                  <a:cubicBezTo>
                    <a:pt x="1690" y="47248"/>
                    <a:pt x="1850" y="47225"/>
                    <a:pt x="2055" y="47157"/>
                  </a:cubicBezTo>
                  <a:cubicBezTo>
                    <a:pt x="2146" y="47111"/>
                    <a:pt x="2260" y="47066"/>
                    <a:pt x="2375" y="47020"/>
                  </a:cubicBezTo>
                  <a:cubicBezTo>
                    <a:pt x="2375" y="47066"/>
                    <a:pt x="2397" y="47111"/>
                    <a:pt x="2397" y="47157"/>
                  </a:cubicBezTo>
                  <a:cubicBezTo>
                    <a:pt x="2443" y="47317"/>
                    <a:pt x="2489" y="47454"/>
                    <a:pt x="2557" y="47568"/>
                  </a:cubicBezTo>
                  <a:cubicBezTo>
                    <a:pt x="2648" y="47773"/>
                    <a:pt x="2831" y="47979"/>
                    <a:pt x="3037" y="48184"/>
                  </a:cubicBezTo>
                  <a:cubicBezTo>
                    <a:pt x="3447" y="48504"/>
                    <a:pt x="3972" y="48732"/>
                    <a:pt x="4611" y="48823"/>
                  </a:cubicBezTo>
                  <a:cubicBezTo>
                    <a:pt x="4817" y="48846"/>
                    <a:pt x="5022" y="48869"/>
                    <a:pt x="5228" y="48869"/>
                  </a:cubicBezTo>
                  <a:cubicBezTo>
                    <a:pt x="5639" y="48869"/>
                    <a:pt x="6027" y="48800"/>
                    <a:pt x="6392" y="48686"/>
                  </a:cubicBezTo>
                  <a:cubicBezTo>
                    <a:pt x="6689" y="48618"/>
                    <a:pt x="6940" y="48504"/>
                    <a:pt x="7168" y="48344"/>
                  </a:cubicBezTo>
                  <a:cubicBezTo>
                    <a:pt x="7282" y="48275"/>
                    <a:pt x="7396" y="48207"/>
                    <a:pt x="7510" y="48093"/>
                  </a:cubicBezTo>
                  <a:cubicBezTo>
                    <a:pt x="7533" y="48070"/>
                    <a:pt x="7579" y="48024"/>
                    <a:pt x="7602" y="48002"/>
                  </a:cubicBezTo>
                  <a:cubicBezTo>
                    <a:pt x="7647" y="48070"/>
                    <a:pt x="7693" y="48138"/>
                    <a:pt x="7739" y="48184"/>
                  </a:cubicBezTo>
                  <a:cubicBezTo>
                    <a:pt x="7853" y="48298"/>
                    <a:pt x="7944" y="48390"/>
                    <a:pt x="8058" y="48458"/>
                  </a:cubicBezTo>
                  <a:cubicBezTo>
                    <a:pt x="8264" y="48595"/>
                    <a:pt x="8515" y="48709"/>
                    <a:pt x="8857" y="48800"/>
                  </a:cubicBezTo>
                  <a:cubicBezTo>
                    <a:pt x="8994" y="48846"/>
                    <a:pt x="9131" y="48869"/>
                    <a:pt x="9268" y="48892"/>
                  </a:cubicBezTo>
                  <a:cubicBezTo>
                    <a:pt x="9405" y="48892"/>
                    <a:pt x="9565" y="48915"/>
                    <a:pt x="9701" y="48915"/>
                  </a:cubicBezTo>
                  <a:lnTo>
                    <a:pt x="9747" y="48915"/>
                  </a:lnTo>
                  <a:cubicBezTo>
                    <a:pt x="10021" y="48915"/>
                    <a:pt x="10318" y="48869"/>
                    <a:pt x="10615" y="48778"/>
                  </a:cubicBezTo>
                  <a:cubicBezTo>
                    <a:pt x="10843" y="48709"/>
                    <a:pt x="11094" y="48595"/>
                    <a:pt x="11368" y="48458"/>
                  </a:cubicBezTo>
                  <a:cubicBezTo>
                    <a:pt x="11596" y="48321"/>
                    <a:pt x="11824" y="48138"/>
                    <a:pt x="12098" y="47910"/>
                  </a:cubicBezTo>
                  <a:cubicBezTo>
                    <a:pt x="12577" y="47477"/>
                    <a:pt x="12966" y="46974"/>
                    <a:pt x="13308" y="46495"/>
                  </a:cubicBezTo>
                  <a:cubicBezTo>
                    <a:pt x="14175" y="45263"/>
                    <a:pt x="14928" y="43961"/>
                    <a:pt x="15659" y="42706"/>
                  </a:cubicBezTo>
                  <a:lnTo>
                    <a:pt x="15864" y="42341"/>
                  </a:lnTo>
                  <a:cubicBezTo>
                    <a:pt x="16161" y="41816"/>
                    <a:pt x="16458" y="41291"/>
                    <a:pt x="16777" y="40766"/>
                  </a:cubicBezTo>
                  <a:cubicBezTo>
                    <a:pt x="17051" y="40332"/>
                    <a:pt x="17325" y="39899"/>
                    <a:pt x="17599" y="39442"/>
                  </a:cubicBezTo>
                  <a:lnTo>
                    <a:pt x="17919" y="38940"/>
                  </a:lnTo>
                  <a:cubicBezTo>
                    <a:pt x="19516" y="36406"/>
                    <a:pt x="20749" y="34101"/>
                    <a:pt x="21685" y="31910"/>
                  </a:cubicBezTo>
                  <a:cubicBezTo>
                    <a:pt x="22187" y="30723"/>
                    <a:pt x="22621" y="29513"/>
                    <a:pt x="22963" y="28326"/>
                  </a:cubicBezTo>
                  <a:cubicBezTo>
                    <a:pt x="23328" y="27116"/>
                    <a:pt x="23602" y="25861"/>
                    <a:pt x="23808" y="24606"/>
                  </a:cubicBezTo>
                  <a:cubicBezTo>
                    <a:pt x="23990" y="23327"/>
                    <a:pt x="24104" y="22026"/>
                    <a:pt x="24127" y="20680"/>
                  </a:cubicBezTo>
                  <a:cubicBezTo>
                    <a:pt x="24150" y="20041"/>
                    <a:pt x="24150" y="19356"/>
                    <a:pt x="24104" y="18603"/>
                  </a:cubicBezTo>
                  <a:cubicBezTo>
                    <a:pt x="24059" y="17895"/>
                    <a:pt x="24013" y="17187"/>
                    <a:pt x="23922" y="16526"/>
                  </a:cubicBezTo>
                  <a:cubicBezTo>
                    <a:pt x="23602" y="13969"/>
                    <a:pt x="22826" y="11321"/>
                    <a:pt x="21639" y="8674"/>
                  </a:cubicBezTo>
                  <a:cubicBezTo>
                    <a:pt x="20977" y="7167"/>
                    <a:pt x="20133" y="5638"/>
                    <a:pt x="19174" y="4154"/>
                  </a:cubicBezTo>
                  <a:cubicBezTo>
                    <a:pt x="18261" y="2739"/>
                    <a:pt x="17234" y="1370"/>
                    <a:pt x="16070" y="46"/>
                  </a:cubicBezTo>
                  <a:cubicBezTo>
                    <a:pt x="16047" y="0"/>
                    <a:pt x="16001" y="0"/>
                    <a:pt x="15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42"/>
            <p:cNvSpPr/>
            <p:nvPr/>
          </p:nvSpPr>
          <p:spPr>
            <a:xfrm>
              <a:off x="7244880" y="2392899"/>
              <a:ext cx="839672" cy="1682265"/>
            </a:xfrm>
            <a:custGeom>
              <a:rect b="b" l="l" r="r" t="t"/>
              <a:pathLst>
                <a:path extrusionOk="0" h="52407" w="26158">
                  <a:moveTo>
                    <a:pt x="9222" y="0"/>
                  </a:moveTo>
                  <a:cubicBezTo>
                    <a:pt x="9199" y="0"/>
                    <a:pt x="9176" y="0"/>
                    <a:pt x="9130" y="23"/>
                  </a:cubicBezTo>
                  <a:cubicBezTo>
                    <a:pt x="9085" y="46"/>
                    <a:pt x="9062" y="69"/>
                    <a:pt x="9039" y="114"/>
                  </a:cubicBezTo>
                  <a:cubicBezTo>
                    <a:pt x="8925" y="388"/>
                    <a:pt x="8811" y="662"/>
                    <a:pt x="8674" y="913"/>
                  </a:cubicBezTo>
                  <a:cubicBezTo>
                    <a:pt x="7852" y="2625"/>
                    <a:pt x="6756" y="4223"/>
                    <a:pt x="5707" y="5775"/>
                  </a:cubicBezTo>
                  <a:cubicBezTo>
                    <a:pt x="5159" y="6574"/>
                    <a:pt x="4611" y="7395"/>
                    <a:pt x="4086" y="8240"/>
                  </a:cubicBezTo>
                  <a:cubicBezTo>
                    <a:pt x="3219" y="9632"/>
                    <a:pt x="2557" y="10888"/>
                    <a:pt x="2100" y="12120"/>
                  </a:cubicBezTo>
                  <a:cubicBezTo>
                    <a:pt x="1507" y="13650"/>
                    <a:pt x="1027" y="15224"/>
                    <a:pt x="662" y="16822"/>
                  </a:cubicBezTo>
                  <a:cubicBezTo>
                    <a:pt x="320" y="18443"/>
                    <a:pt x="91" y="20063"/>
                    <a:pt x="23" y="21661"/>
                  </a:cubicBezTo>
                  <a:cubicBezTo>
                    <a:pt x="0" y="22437"/>
                    <a:pt x="0" y="23259"/>
                    <a:pt x="46" y="24104"/>
                  </a:cubicBezTo>
                  <a:cubicBezTo>
                    <a:pt x="91" y="24834"/>
                    <a:pt x="183" y="25610"/>
                    <a:pt x="297" y="26477"/>
                  </a:cubicBezTo>
                  <a:cubicBezTo>
                    <a:pt x="731" y="29262"/>
                    <a:pt x="1552" y="32252"/>
                    <a:pt x="2853" y="35630"/>
                  </a:cubicBezTo>
                  <a:cubicBezTo>
                    <a:pt x="4040" y="38757"/>
                    <a:pt x="5501" y="41839"/>
                    <a:pt x="6779" y="44464"/>
                  </a:cubicBezTo>
                  <a:cubicBezTo>
                    <a:pt x="7053" y="45057"/>
                    <a:pt x="7350" y="45628"/>
                    <a:pt x="7624" y="46221"/>
                  </a:cubicBezTo>
                  <a:cubicBezTo>
                    <a:pt x="8035" y="47066"/>
                    <a:pt x="8468" y="47910"/>
                    <a:pt x="8856" y="48778"/>
                  </a:cubicBezTo>
                  <a:lnTo>
                    <a:pt x="8993" y="49029"/>
                  </a:lnTo>
                  <a:cubicBezTo>
                    <a:pt x="9107" y="49257"/>
                    <a:pt x="9222" y="49508"/>
                    <a:pt x="9336" y="49736"/>
                  </a:cubicBezTo>
                  <a:cubicBezTo>
                    <a:pt x="9496" y="50010"/>
                    <a:pt x="9655" y="50284"/>
                    <a:pt x="9861" y="50558"/>
                  </a:cubicBezTo>
                  <a:cubicBezTo>
                    <a:pt x="10203" y="51014"/>
                    <a:pt x="10614" y="51425"/>
                    <a:pt x="11093" y="51745"/>
                  </a:cubicBezTo>
                  <a:cubicBezTo>
                    <a:pt x="11504" y="52042"/>
                    <a:pt x="11983" y="52247"/>
                    <a:pt x="12486" y="52338"/>
                  </a:cubicBezTo>
                  <a:cubicBezTo>
                    <a:pt x="12714" y="52384"/>
                    <a:pt x="12965" y="52407"/>
                    <a:pt x="13193" y="52407"/>
                  </a:cubicBezTo>
                  <a:cubicBezTo>
                    <a:pt x="13467" y="52407"/>
                    <a:pt x="13741" y="52384"/>
                    <a:pt x="13992" y="52338"/>
                  </a:cubicBezTo>
                  <a:cubicBezTo>
                    <a:pt x="14494" y="52224"/>
                    <a:pt x="14974" y="51996"/>
                    <a:pt x="15453" y="51676"/>
                  </a:cubicBezTo>
                  <a:cubicBezTo>
                    <a:pt x="15864" y="51380"/>
                    <a:pt x="16275" y="51014"/>
                    <a:pt x="16640" y="50535"/>
                  </a:cubicBezTo>
                  <a:cubicBezTo>
                    <a:pt x="16982" y="50878"/>
                    <a:pt x="17416" y="51151"/>
                    <a:pt x="17895" y="51403"/>
                  </a:cubicBezTo>
                  <a:cubicBezTo>
                    <a:pt x="18466" y="51654"/>
                    <a:pt x="19059" y="51813"/>
                    <a:pt x="19630" y="51836"/>
                  </a:cubicBezTo>
                  <a:cubicBezTo>
                    <a:pt x="19698" y="51859"/>
                    <a:pt x="19744" y="51859"/>
                    <a:pt x="19813" y="51859"/>
                  </a:cubicBezTo>
                  <a:cubicBezTo>
                    <a:pt x="20338" y="51859"/>
                    <a:pt x="20840" y="51722"/>
                    <a:pt x="21251" y="51471"/>
                  </a:cubicBezTo>
                  <a:cubicBezTo>
                    <a:pt x="21502" y="51334"/>
                    <a:pt x="21730" y="51129"/>
                    <a:pt x="21912" y="50900"/>
                  </a:cubicBezTo>
                  <a:cubicBezTo>
                    <a:pt x="22049" y="50718"/>
                    <a:pt x="22186" y="50490"/>
                    <a:pt x="22278" y="50238"/>
                  </a:cubicBezTo>
                  <a:cubicBezTo>
                    <a:pt x="22871" y="50626"/>
                    <a:pt x="23442" y="50832"/>
                    <a:pt x="23990" y="50832"/>
                  </a:cubicBezTo>
                  <a:lnTo>
                    <a:pt x="24035" y="50832"/>
                  </a:lnTo>
                  <a:cubicBezTo>
                    <a:pt x="24286" y="50832"/>
                    <a:pt x="24537" y="50786"/>
                    <a:pt x="24766" y="50695"/>
                  </a:cubicBezTo>
                  <a:cubicBezTo>
                    <a:pt x="24994" y="50604"/>
                    <a:pt x="25176" y="50467"/>
                    <a:pt x="25382" y="50307"/>
                  </a:cubicBezTo>
                  <a:cubicBezTo>
                    <a:pt x="25542" y="50147"/>
                    <a:pt x="25701" y="49942"/>
                    <a:pt x="25816" y="49713"/>
                  </a:cubicBezTo>
                  <a:cubicBezTo>
                    <a:pt x="25930" y="49508"/>
                    <a:pt x="25998" y="49257"/>
                    <a:pt x="26044" y="49006"/>
                  </a:cubicBezTo>
                  <a:cubicBezTo>
                    <a:pt x="26158" y="48481"/>
                    <a:pt x="26090" y="47910"/>
                    <a:pt x="25884" y="47385"/>
                  </a:cubicBezTo>
                  <a:cubicBezTo>
                    <a:pt x="25770" y="47111"/>
                    <a:pt x="25610" y="46837"/>
                    <a:pt x="25405" y="46586"/>
                  </a:cubicBezTo>
                  <a:cubicBezTo>
                    <a:pt x="25199" y="46335"/>
                    <a:pt x="24948" y="46107"/>
                    <a:pt x="24629" y="45902"/>
                  </a:cubicBezTo>
                  <a:cubicBezTo>
                    <a:pt x="24492" y="45810"/>
                    <a:pt x="24332" y="45719"/>
                    <a:pt x="24127" y="45628"/>
                  </a:cubicBezTo>
                  <a:cubicBezTo>
                    <a:pt x="23875" y="45514"/>
                    <a:pt x="23647" y="45445"/>
                    <a:pt x="23419" y="45399"/>
                  </a:cubicBezTo>
                  <a:cubicBezTo>
                    <a:pt x="23122" y="45331"/>
                    <a:pt x="22825" y="45308"/>
                    <a:pt x="22552" y="45308"/>
                  </a:cubicBezTo>
                  <a:lnTo>
                    <a:pt x="22301" y="45308"/>
                  </a:lnTo>
                  <a:cubicBezTo>
                    <a:pt x="22072" y="45308"/>
                    <a:pt x="21867" y="45308"/>
                    <a:pt x="21639" y="45285"/>
                  </a:cubicBezTo>
                  <a:cubicBezTo>
                    <a:pt x="21502" y="44806"/>
                    <a:pt x="21387" y="44304"/>
                    <a:pt x="21273" y="43825"/>
                  </a:cubicBezTo>
                  <a:cubicBezTo>
                    <a:pt x="20726" y="41200"/>
                    <a:pt x="20634" y="38461"/>
                    <a:pt x="20543" y="35836"/>
                  </a:cubicBezTo>
                  <a:cubicBezTo>
                    <a:pt x="20452" y="33508"/>
                    <a:pt x="20360" y="31111"/>
                    <a:pt x="19972" y="28783"/>
                  </a:cubicBezTo>
                  <a:cubicBezTo>
                    <a:pt x="19858" y="28075"/>
                    <a:pt x="19744" y="27527"/>
                    <a:pt x="19607" y="27025"/>
                  </a:cubicBezTo>
                  <a:cubicBezTo>
                    <a:pt x="19470" y="26546"/>
                    <a:pt x="19310" y="26066"/>
                    <a:pt x="19082" y="25542"/>
                  </a:cubicBezTo>
                  <a:cubicBezTo>
                    <a:pt x="18740" y="24697"/>
                    <a:pt x="18283" y="23852"/>
                    <a:pt x="17667" y="22894"/>
                  </a:cubicBezTo>
                  <a:cubicBezTo>
                    <a:pt x="17256" y="22232"/>
                    <a:pt x="16822" y="21616"/>
                    <a:pt x="16389" y="20999"/>
                  </a:cubicBezTo>
                  <a:lnTo>
                    <a:pt x="16001" y="20429"/>
                  </a:lnTo>
                  <a:cubicBezTo>
                    <a:pt x="15499" y="19698"/>
                    <a:pt x="14905" y="18831"/>
                    <a:pt x="14403" y="17895"/>
                  </a:cubicBezTo>
                  <a:cubicBezTo>
                    <a:pt x="14334" y="17781"/>
                    <a:pt x="14266" y="17644"/>
                    <a:pt x="14198" y="17530"/>
                  </a:cubicBezTo>
                  <a:cubicBezTo>
                    <a:pt x="14061" y="17279"/>
                    <a:pt x="13946" y="17028"/>
                    <a:pt x="13832" y="16777"/>
                  </a:cubicBezTo>
                  <a:lnTo>
                    <a:pt x="13832" y="16777"/>
                  </a:lnTo>
                  <a:cubicBezTo>
                    <a:pt x="13969" y="16822"/>
                    <a:pt x="14083" y="16868"/>
                    <a:pt x="14198" y="16891"/>
                  </a:cubicBezTo>
                  <a:cubicBezTo>
                    <a:pt x="14266" y="16891"/>
                    <a:pt x="14312" y="16914"/>
                    <a:pt x="14380" y="16914"/>
                  </a:cubicBezTo>
                  <a:cubicBezTo>
                    <a:pt x="14517" y="16914"/>
                    <a:pt x="14631" y="16868"/>
                    <a:pt x="14723" y="16822"/>
                  </a:cubicBezTo>
                  <a:cubicBezTo>
                    <a:pt x="14859" y="16731"/>
                    <a:pt x="14928" y="16571"/>
                    <a:pt x="14951" y="16411"/>
                  </a:cubicBezTo>
                  <a:cubicBezTo>
                    <a:pt x="14951" y="16183"/>
                    <a:pt x="14905" y="15978"/>
                    <a:pt x="14859" y="15795"/>
                  </a:cubicBezTo>
                  <a:cubicBezTo>
                    <a:pt x="14791" y="15590"/>
                    <a:pt x="14700" y="15384"/>
                    <a:pt x="14563" y="15110"/>
                  </a:cubicBezTo>
                  <a:cubicBezTo>
                    <a:pt x="14449" y="14859"/>
                    <a:pt x="14312" y="14608"/>
                    <a:pt x="14152" y="14311"/>
                  </a:cubicBezTo>
                  <a:cubicBezTo>
                    <a:pt x="13832" y="13741"/>
                    <a:pt x="13490" y="13216"/>
                    <a:pt x="13216" y="12805"/>
                  </a:cubicBezTo>
                  <a:cubicBezTo>
                    <a:pt x="13079" y="12600"/>
                    <a:pt x="12965" y="12394"/>
                    <a:pt x="12828" y="12189"/>
                  </a:cubicBezTo>
                  <a:cubicBezTo>
                    <a:pt x="12600" y="11869"/>
                    <a:pt x="12440" y="11596"/>
                    <a:pt x="12303" y="11322"/>
                  </a:cubicBezTo>
                  <a:lnTo>
                    <a:pt x="12303" y="11322"/>
                  </a:lnTo>
                  <a:lnTo>
                    <a:pt x="12326" y="11367"/>
                  </a:lnTo>
                  <a:cubicBezTo>
                    <a:pt x="11983" y="10728"/>
                    <a:pt x="11755" y="10043"/>
                    <a:pt x="11595" y="9336"/>
                  </a:cubicBezTo>
                  <a:cubicBezTo>
                    <a:pt x="11436" y="8582"/>
                    <a:pt x="11367" y="7783"/>
                    <a:pt x="11413" y="6939"/>
                  </a:cubicBezTo>
                  <a:cubicBezTo>
                    <a:pt x="11458" y="6231"/>
                    <a:pt x="11573" y="5547"/>
                    <a:pt x="11710" y="4839"/>
                  </a:cubicBezTo>
                  <a:cubicBezTo>
                    <a:pt x="11755" y="4793"/>
                    <a:pt x="11778" y="4748"/>
                    <a:pt x="11755" y="4679"/>
                  </a:cubicBezTo>
                  <a:cubicBezTo>
                    <a:pt x="11527" y="3766"/>
                    <a:pt x="11253" y="2922"/>
                    <a:pt x="10888" y="2168"/>
                  </a:cubicBezTo>
                  <a:cubicBezTo>
                    <a:pt x="10705" y="1735"/>
                    <a:pt x="10477" y="1347"/>
                    <a:pt x="10226" y="982"/>
                  </a:cubicBezTo>
                  <a:cubicBezTo>
                    <a:pt x="9975" y="616"/>
                    <a:pt x="9701" y="320"/>
                    <a:pt x="9404" y="114"/>
                  </a:cubicBezTo>
                  <a:cubicBezTo>
                    <a:pt x="9381" y="69"/>
                    <a:pt x="9336" y="23"/>
                    <a:pt x="9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42"/>
            <p:cNvSpPr/>
            <p:nvPr/>
          </p:nvSpPr>
          <p:spPr>
            <a:xfrm>
              <a:off x="7746006" y="1504148"/>
              <a:ext cx="239626" cy="254296"/>
            </a:xfrm>
            <a:custGeom>
              <a:rect b="b" l="l" r="r" t="t"/>
              <a:pathLst>
                <a:path extrusionOk="0" h="7922" w="7465">
                  <a:moveTo>
                    <a:pt x="6803" y="6187"/>
                  </a:moveTo>
                  <a:lnTo>
                    <a:pt x="6803" y="6187"/>
                  </a:lnTo>
                  <a:cubicBezTo>
                    <a:pt x="6871" y="6255"/>
                    <a:pt x="6917" y="6324"/>
                    <a:pt x="6985" y="6392"/>
                  </a:cubicBezTo>
                  <a:lnTo>
                    <a:pt x="6962" y="6392"/>
                  </a:lnTo>
                  <a:cubicBezTo>
                    <a:pt x="6917" y="6324"/>
                    <a:pt x="6848" y="6278"/>
                    <a:pt x="6803" y="6187"/>
                  </a:cubicBezTo>
                  <a:close/>
                  <a:moveTo>
                    <a:pt x="3607" y="1"/>
                  </a:moveTo>
                  <a:cubicBezTo>
                    <a:pt x="3310" y="1"/>
                    <a:pt x="3014" y="69"/>
                    <a:pt x="2694" y="184"/>
                  </a:cubicBezTo>
                  <a:cubicBezTo>
                    <a:pt x="2534" y="229"/>
                    <a:pt x="2375" y="321"/>
                    <a:pt x="2260" y="366"/>
                  </a:cubicBezTo>
                  <a:cubicBezTo>
                    <a:pt x="2055" y="458"/>
                    <a:pt x="1895" y="572"/>
                    <a:pt x="1735" y="663"/>
                  </a:cubicBezTo>
                  <a:cubicBezTo>
                    <a:pt x="1416" y="868"/>
                    <a:pt x="1119" y="1165"/>
                    <a:pt x="868" y="1507"/>
                  </a:cubicBezTo>
                  <a:cubicBezTo>
                    <a:pt x="640" y="1804"/>
                    <a:pt x="457" y="2147"/>
                    <a:pt x="297" y="2580"/>
                  </a:cubicBezTo>
                  <a:cubicBezTo>
                    <a:pt x="183" y="2923"/>
                    <a:pt x="92" y="3311"/>
                    <a:pt x="69" y="3767"/>
                  </a:cubicBezTo>
                  <a:cubicBezTo>
                    <a:pt x="1" y="4589"/>
                    <a:pt x="183" y="5411"/>
                    <a:pt x="549" y="6118"/>
                  </a:cubicBezTo>
                  <a:cubicBezTo>
                    <a:pt x="685" y="6346"/>
                    <a:pt x="868" y="6597"/>
                    <a:pt x="1096" y="6849"/>
                  </a:cubicBezTo>
                  <a:cubicBezTo>
                    <a:pt x="1279" y="7054"/>
                    <a:pt x="1530" y="7259"/>
                    <a:pt x="1827" y="7442"/>
                  </a:cubicBezTo>
                  <a:cubicBezTo>
                    <a:pt x="2306" y="7716"/>
                    <a:pt x="2900" y="7899"/>
                    <a:pt x="3561" y="7921"/>
                  </a:cubicBezTo>
                  <a:lnTo>
                    <a:pt x="3744" y="7921"/>
                  </a:lnTo>
                  <a:cubicBezTo>
                    <a:pt x="4269" y="7921"/>
                    <a:pt x="4817" y="7830"/>
                    <a:pt x="5410" y="7625"/>
                  </a:cubicBezTo>
                  <a:cubicBezTo>
                    <a:pt x="5753" y="7511"/>
                    <a:pt x="6072" y="7351"/>
                    <a:pt x="6323" y="7237"/>
                  </a:cubicBezTo>
                  <a:cubicBezTo>
                    <a:pt x="6506" y="7145"/>
                    <a:pt x="6689" y="7054"/>
                    <a:pt x="6848" y="6940"/>
                  </a:cubicBezTo>
                  <a:cubicBezTo>
                    <a:pt x="7008" y="6849"/>
                    <a:pt x="7168" y="6734"/>
                    <a:pt x="7328" y="6597"/>
                  </a:cubicBezTo>
                  <a:cubicBezTo>
                    <a:pt x="7328" y="6575"/>
                    <a:pt x="7350" y="6575"/>
                    <a:pt x="7350" y="6552"/>
                  </a:cubicBezTo>
                  <a:cubicBezTo>
                    <a:pt x="7373" y="6552"/>
                    <a:pt x="7396" y="6529"/>
                    <a:pt x="7419" y="6506"/>
                  </a:cubicBezTo>
                  <a:cubicBezTo>
                    <a:pt x="7465" y="6461"/>
                    <a:pt x="7465" y="6415"/>
                    <a:pt x="7465" y="6369"/>
                  </a:cubicBezTo>
                  <a:cubicBezTo>
                    <a:pt x="7465" y="6324"/>
                    <a:pt x="7442" y="6255"/>
                    <a:pt x="7396" y="6232"/>
                  </a:cubicBezTo>
                  <a:cubicBezTo>
                    <a:pt x="7305" y="6164"/>
                    <a:pt x="7213" y="6073"/>
                    <a:pt x="7145" y="5981"/>
                  </a:cubicBezTo>
                  <a:cubicBezTo>
                    <a:pt x="7008" y="5821"/>
                    <a:pt x="6894" y="5639"/>
                    <a:pt x="6780" y="5388"/>
                  </a:cubicBezTo>
                  <a:cubicBezTo>
                    <a:pt x="6552" y="4908"/>
                    <a:pt x="6415" y="4429"/>
                    <a:pt x="6278" y="3950"/>
                  </a:cubicBezTo>
                  <a:lnTo>
                    <a:pt x="6141" y="3493"/>
                  </a:lnTo>
                  <a:cubicBezTo>
                    <a:pt x="6049" y="3105"/>
                    <a:pt x="5935" y="2717"/>
                    <a:pt x="5821" y="2352"/>
                  </a:cubicBezTo>
                  <a:cubicBezTo>
                    <a:pt x="5684" y="1941"/>
                    <a:pt x="5479" y="1416"/>
                    <a:pt x="5182" y="960"/>
                  </a:cubicBezTo>
                  <a:cubicBezTo>
                    <a:pt x="5068" y="754"/>
                    <a:pt x="4908" y="594"/>
                    <a:pt x="4748" y="435"/>
                  </a:cubicBezTo>
                  <a:cubicBezTo>
                    <a:pt x="4589" y="298"/>
                    <a:pt x="4406" y="184"/>
                    <a:pt x="4178" y="115"/>
                  </a:cubicBezTo>
                  <a:cubicBezTo>
                    <a:pt x="4018" y="47"/>
                    <a:pt x="3813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42"/>
            <p:cNvSpPr/>
            <p:nvPr/>
          </p:nvSpPr>
          <p:spPr>
            <a:xfrm>
              <a:off x="7367240" y="1668269"/>
              <a:ext cx="1286632" cy="1055127"/>
            </a:xfrm>
            <a:custGeom>
              <a:rect b="b" l="l" r="r" t="t"/>
              <a:pathLst>
                <a:path extrusionOk="0" h="32870" w="40082">
                  <a:moveTo>
                    <a:pt x="11846" y="18626"/>
                  </a:moveTo>
                  <a:cubicBezTo>
                    <a:pt x="11869" y="18626"/>
                    <a:pt x="11869" y="18649"/>
                    <a:pt x="11892" y="18649"/>
                  </a:cubicBezTo>
                  <a:cubicBezTo>
                    <a:pt x="11938" y="18672"/>
                    <a:pt x="11983" y="18695"/>
                    <a:pt x="12006" y="18740"/>
                  </a:cubicBezTo>
                  <a:cubicBezTo>
                    <a:pt x="12029" y="18786"/>
                    <a:pt x="12052" y="18855"/>
                    <a:pt x="12029" y="18923"/>
                  </a:cubicBezTo>
                  <a:cubicBezTo>
                    <a:pt x="12006" y="18969"/>
                    <a:pt x="11960" y="18991"/>
                    <a:pt x="11938" y="19014"/>
                  </a:cubicBezTo>
                  <a:cubicBezTo>
                    <a:pt x="11801" y="19083"/>
                    <a:pt x="11664" y="19128"/>
                    <a:pt x="11527" y="19197"/>
                  </a:cubicBezTo>
                  <a:cubicBezTo>
                    <a:pt x="11504" y="19220"/>
                    <a:pt x="11458" y="19220"/>
                    <a:pt x="11435" y="19220"/>
                  </a:cubicBezTo>
                  <a:cubicBezTo>
                    <a:pt x="11367" y="19220"/>
                    <a:pt x="11299" y="19174"/>
                    <a:pt x="11253" y="19106"/>
                  </a:cubicBezTo>
                  <a:cubicBezTo>
                    <a:pt x="11230" y="19060"/>
                    <a:pt x="11230" y="19014"/>
                    <a:pt x="11253" y="18946"/>
                  </a:cubicBezTo>
                  <a:cubicBezTo>
                    <a:pt x="11253" y="18900"/>
                    <a:pt x="11299" y="18855"/>
                    <a:pt x="11344" y="18832"/>
                  </a:cubicBezTo>
                  <a:cubicBezTo>
                    <a:pt x="11481" y="18786"/>
                    <a:pt x="11618" y="18718"/>
                    <a:pt x="11732" y="18672"/>
                  </a:cubicBezTo>
                  <a:cubicBezTo>
                    <a:pt x="11778" y="18649"/>
                    <a:pt x="11801" y="18626"/>
                    <a:pt x="11846" y="18626"/>
                  </a:cubicBezTo>
                  <a:close/>
                  <a:moveTo>
                    <a:pt x="11344" y="19311"/>
                  </a:moveTo>
                  <a:cubicBezTo>
                    <a:pt x="11390" y="19311"/>
                    <a:pt x="11413" y="19334"/>
                    <a:pt x="11458" y="19357"/>
                  </a:cubicBezTo>
                  <a:cubicBezTo>
                    <a:pt x="11504" y="19380"/>
                    <a:pt x="11527" y="19425"/>
                    <a:pt x="11550" y="19471"/>
                  </a:cubicBezTo>
                  <a:cubicBezTo>
                    <a:pt x="11550" y="19516"/>
                    <a:pt x="11550" y="19585"/>
                    <a:pt x="11527" y="19631"/>
                  </a:cubicBezTo>
                  <a:cubicBezTo>
                    <a:pt x="11481" y="19676"/>
                    <a:pt x="11435" y="19699"/>
                    <a:pt x="11390" y="19722"/>
                  </a:cubicBezTo>
                  <a:lnTo>
                    <a:pt x="11344" y="19745"/>
                  </a:lnTo>
                  <a:cubicBezTo>
                    <a:pt x="11207" y="19790"/>
                    <a:pt x="11093" y="19859"/>
                    <a:pt x="10956" y="19950"/>
                  </a:cubicBezTo>
                  <a:cubicBezTo>
                    <a:pt x="10933" y="19973"/>
                    <a:pt x="10888" y="19996"/>
                    <a:pt x="10865" y="20019"/>
                  </a:cubicBezTo>
                  <a:cubicBezTo>
                    <a:pt x="10819" y="20041"/>
                    <a:pt x="10774" y="20064"/>
                    <a:pt x="10728" y="20064"/>
                  </a:cubicBezTo>
                  <a:cubicBezTo>
                    <a:pt x="10659" y="20064"/>
                    <a:pt x="10614" y="20041"/>
                    <a:pt x="10568" y="19996"/>
                  </a:cubicBezTo>
                  <a:cubicBezTo>
                    <a:pt x="10545" y="19973"/>
                    <a:pt x="10522" y="19904"/>
                    <a:pt x="10522" y="19836"/>
                  </a:cubicBezTo>
                  <a:cubicBezTo>
                    <a:pt x="10522" y="19790"/>
                    <a:pt x="10545" y="19745"/>
                    <a:pt x="10591" y="19722"/>
                  </a:cubicBezTo>
                  <a:cubicBezTo>
                    <a:pt x="10728" y="19608"/>
                    <a:pt x="10842" y="19516"/>
                    <a:pt x="10956" y="19471"/>
                  </a:cubicBezTo>
                  <a:cubicBezTo>
                    <a:pt x="11047" y="19425"/>
                    <a:pt x="11162" y="19380"/>
                    <a:pt x="11299" y="19334"/>
                  </a:cubicBezTo>
                  <a:cubicBezTo>
                    <a:pt x="11321" y="19311"/>
                    <a:pt x="11344" y="19311"/>
                    <a:pt x="11344" y="19311"/>
                  </a:cubicBezTo>
                  <a:close/>
                  <a:moveTo>
                    <a:pt x="16001" y="20954"/>
                  </a:moveTo>
                  <a:cubicBezTo>
                    <a:pt x="16092" y="20954"/>
                    <a:pt x="16160" y="21000"/>
                    <a:pt x="16183" y="21069"/>
                  </a:cubicBezTo>
                  <a:cubicBezTo>
                    <a:pt x="16229" y="21183"/>
                    <a:pt x="16297" y="21342"/>
                    <a:pt x="16320" y="21479"/>
                  </a:cubicBezTo>
                  <a:cubicBezTo>
                    <a:pt x="16343" y="21616"/>
                    <a:pt x="16366" y="21731"/>
                    <a:pt x="16366" y="21867"/>
                  </a:cubicBezTo>
                  <a:cubicBezTo>
                    <a:pt x="16366" y="21913"/>
                    <a:pt x="16343" y="21959"/>
                    <a:pt x="16297" y="22004"/>
                  </a:cubicBezTo>
                  <a:cubicBezTo>
                    <a:pt x="16274" y="22027"/>
                    <a:pt x="16206" y="22073"/>
                    <a:pt x="16160" y="22073"/>
                  </a:cubicBezTo>
                  <a:cubicBezTo>
                    <a:pt x="16115" y="22050"/>
                    <a:pt x="16069" y="22050"/>
                    <a:pt x="16069" y="22027"/>
                  </a:cubicBezTo>
                  <a:cubicBezTo>
                    <a:pt x="16069" y="22164"/>
                    <a:pt x="16069" y="22301"/>
                    <a:pt x="16069" y="22438"/>
                  </a:cubicBezTo>
                  <a:cubicBezTo>
                    <a:pt x="16069" y="22552"/>
                    <a:pt x="15978" y="22644"/>
                    <a:pt x="15864" y="22644"/>
                  </a:cubicBezTo>
                  <a:cubicBezTo>
                    <a:pt x="15818" y="22644"/>
                    <a:pt x="15772" y="22621"/>
                    <a:pt x="15727" y="22575"/>
                  </a:cubicBezTo>
                  <a:cubicBezTo>
                    <a:pt x="15681" y="22529"/>
                    <a:pt x="15658" y="22484"/>
                    <a:pt x="15658" y="22438"/>
                  </a:cubicBezTo>
                  <a:cubicBezTo>
                    <a:pt x="15681" y="22324"/>
                    <a:pt x="15681" y="22187"/>
                    <a:pt x="15658" y="22073"/>
                  </a:cubicBezTo>
                  <a:cubicBezTo>
                    <a:pt x="15658" y="21959"/>
                    <a:pt x="15635" y="21845"/>
                    <a:pt x="15613" y="21731"/>
                  </a:cubicBezTo>
                  <a:cubicBezTo>
                    <a:pt x="15590" y="21616"/>
                    <a:pt x="15658" y="21525"/>
                    <a:pt x="15749" y="21502"/>
                  </a:cubicBezTo>
                  <a:cubicBezTo>
                    <a:pt x="15772" y="21479"/>
                    <a:pt x="15795" y="21479"/>
                    <a:pt x="15795" y="21479"/>
                  </a:cubicBezTo>
                  <a:cubicBezTo>
                    <a:pt x="15841" y="21479"/>
                    <a:pt x="15886" y="21502"/>
                    <a:pt x="15909" y="21548"/>
                  </a:cubicBezTo>
                  <a:cubicBezTo>
                    <a:pt x="15909" y="21479"/>
                    <a:pt x="15886" y="21411"/>
                    <a:pt x="15864" y="21342"/>
                  </a:cubicBezTo>
                  <a:cubicBezTo>
                    <a:pt x="15864" y="21320"/>
                    <a:pt x="15841" y="21274"/>
                    <a:pt x="15818" y="21251"/>
                  </a:cubicBezTo>
                  <a:cubicBezTo>
                    <a:pt x="15795" y="21183"/>
                    <a:pt x="15795" y="21137"/>
                    <a:pt x="15818" y="21091"/>
                  </a:cubicBezTo>
                  <a:cubicBezTo>
                    <a:pt x="15818" y="21046"/>
                    <a:pt x="15864" y="21000"/>
                    <a:pt x="15909" y="20977"/>
                  </a:cubicBezTo>
                  <a:cubicBezTo>
                    <a:pt x="15932" y="20954"/>
                    <a:pt x="15978" y="20954"/>
                    <a:pt x="16001" y="20954"/>
                  </a:cubicBezTo>
                  <a:close/>
                  <a:moveTo>
                    <a:pt x="23236" y="1"/>
                  </a:moveTo>
                  <a:cubicBezTo>
                    <a:pt x="23191" y="1"/>
                    <a:pt x="23122" y="1"/>
                    <a:pt x="23076" y="24"/>
                  </a:cubicBezTo>
                  <a:cubicBezTo>
                    <a:pt x="23008" y="47"/>
                    <a:pt x="22917" y="138"/>
                    <a:pt x="22894" y="252"/>
                  </a:cubicBezTo>
                  <a:cubicBezTo>
                    <a:pt x="22825" y="389"/>
                    <a:pt x="22871" y="526"/>
                    <a:pt x="22917" y="640"/>
                  </a:cubicBezTo>
                  <a:cubicBezTo>
                    <a:pt x="22962" y="777"/>
                    <a:pt x="23054" y="891"/>
                    <a:pt x="23122" y="960"/>
                  </a:cubicBezTo>
                  <a:cubicBezTo>
                    <a:pt x="23168" y="982"/>
                    <a:pt x="23191" y="1028"/>
                    <a:pt x="23213" y="1051"/>
                  </a:cubicBezTo>
                  <a:cubicBezTo>
                    <a:pt x="22072" y="708"/>
                    <a:pt x="20703" y="343"/>
                    <a:pt x="19287" y="343"/>
                  </a:cubicBezTo>
                  <a:cubicBezTo>
                    <a:pt x="19219" y="320"/>
                    <a:pt x="19173" y="320"/>
                    <a:pt x="19128" y="320"/>
                  </a:cubicBezTo>
                  <a:cubicBezTo>
                    <a:pt x="18329" y="320"/>
                    <a:pt x="17461" y="571"/>
                    <a:pt x="16411" y="1119"/>
                  </a:cubicBezTo>
                  <a:cubicBezTo>
                    <a:pt x="15498" y="1576"/>
                    <a:pt x="14654" y="2169"/>
                    <a:pt x="13832" y="2740"/>
                  </a:cubicBezTo>
                  <a:cubicBezTo>
                    <a:pt x="13490" y="2991"/>
                    <a:pt x="13079" y="3265"/>
                    <a:pt x="12691" y="3516"/>
                  </a:cubicBezTo>
                  <a:cubicBezTo>
                    <a:pt x="12234" y="3813"/>
                    <a:pt x="11755" y="4087"/>
                    <a:pt x="11184" y="4429"/>
                  </a:cubicBezTo>
                  <a:cubicBezTo>
                    <a:pt x="10386" y="4908"/>
                    <a:pt x="9541" y="5365"/>
                    <a:pt x="8719" y="5821"/>
                  </a:cubicBezTo>
                  <a:lnTo>
                    <a:pt x="8149" y="6141"/>
                  </a:lnTo>
                  <a:cubicBezTo>
                    <a:pt x="7236" y="6643"/>
                    <a:pt x="6186" y="7236"/>
                    <a:pt x="5136" y="7876"/>
                  </a:cubicBezTo>
                  <a:cubicBezTo>
                    <a:pt x="4200" y="8469"/>
                    <a:pt x="3378" y="9040"/>
                    <a:pt x="2602" y="9656"/>
                  </a:cubicBezTo>
                  <a:cubicBezTo>
                    <a:pt x="2054" y="10090"/>
                    <a:pt x="1575" y="10500"/>
                    <a:pt x="1164" y="10889"/>
                  </a:cubicBezTo>
                  <a:cubicBezTo>
                    <a:pt x="913" y="11140"/>
                    <a:pt x="730" y="11345"/>
                    <a:pt x="571" y="11528"/>
                  </a:cubicBezTo>
                  <a:cubicBezTo>
                    <a:pt x="502" y="11619"/>
                    <a:pt x="434" y="11710"/>
                    <a:pt x="365" y="11824"/>
                  </a:cubicBezTo>
                  <a:cubicBezTo>
                    <a:pt x="320" y="11893"/>
                    <a:pt x="251" y="12007"/>
                    <a:pt x="205" y="12098"/>
                  </a:cubicBezTo>
                  <a:cubicBezTo>
                    <a:pt x="160" y="12258"/>
                    <a:pt x="137" y="12395"/>
                    <a:pt x="183" y="12509"/>
                  </a:cubicBezTo>
                  <a:cubicBezTo>
                    <a:pt x="228" y="12646"/>
                    <a:pt x="365" y="12737"/>
                    <a:pt x="502" y="12783"/>
                  </a:cubicBezTo>
                  <a:cubicBezTo>
                    <a:pt x="616" y="12829"/>
                    <a:pt x="753" y="12851"/>
                    <a:pt x="890" y="12851"/>
                  </a:cubicBezTo>
                  <a:cubicBezTo>
                    <a:pt x="982" y="12851"/>
                    <a:pt x="1050" y="12829"/>
                    <a:pt x="1141" y="12829"/>
                  </a:cubicBezTo>
                  <a:cubicBezTo>
                    <a:pt x="1301" y="12829"/>
                    <a:pt x="1484" y="12783"/>
                    <a:pt x="1666" y="12760"/>
                  </a:cubicBezTo>
                  <a:lnTo>
                    <a:pt x="1666" y="12760"/>
                  </a:lnTo>
                  <a:cubicBezTo>
                    <a:pt x="1552" y="12920"/>
                    <a:pt x="1438" y="13103"/>
                    <a:pt x="1301" y="13285"/>
                  </a:cubicBezTo>
                  <a:cubicBezTo>
                    <a:pt x="1073" y="13628"/>
                    <a:pt x="822" y="13993"/>
                    <a:pt x="616" y="14358"/>
                  </a:cubicBezTo>
                  <a:cubicBezTo>
                    <a:pt x="411" y="14700"/>
                    <a:pt x="274" y="15043"/>
                    <a:pt x="160" y="15362"/>
                  </a:cubicBezTo>
                  <a:cubicBezTo>
                    <a:pt x="114" y="15545"/>
                    <a:pt x="68" y="15727"/>
                    <a:pt x="23" y="15910"/>
                  </a:cubicBezTo>
                  <a:cubicBezTo>
                    <a:pt x="0" y="16093"/>
                    <a:pt x="0" y="16275"/>
                    <a:pt x="0" y="16504"/>
                  </a:cubicBezTo>
                  <a:cubicBezTo>
                    <a:pt x="0" y="16686"/>
                    <a:pt x="23" y="16869"/>
                    <a:pt x="46" y="17051"/>
                  </a:cubicBezTo>
                  <a:cubicBezTo>
                    <a:pt x="68" y="17234"/>
                    <a:pt x="137" y="17394"/>
                    <a:pt x="183" y="17531"/>
                  </a:cubicBezTo>
                  <a:cubicBezTo>
                    <a:pt x="297" y="17782"/>
                    <a:pt x="502" y="17964"/>
                    <a:pt x="708" y="18033"/>
                  </a:cubicBezTo>
                  <a:cubicBezTo>
                    <a:pt x="776" y="18033"/>
                    <a:pt x="822" y="18056"/>
                    <a:pt x="890" y="18056"/>
                  </a:cubicBezTo>
                  <a:cubicBezTo>
                    <a:pt x="936" y="18056"/>
                    <a:pt x="982" y="18056"/>
                    <a:pt x="1004" y="18033"/>
                  </a:cubicBezTo>
                  <a:cubicBezTo>
                    <a:pt x="1141" y="18010"/>
                    <a:pt x="1278" y="17964"/>
                    <a:pt x="1370" y="17896"/>
                  </a:cubicBezTo>
                  <a:cubicBezTo>
                    <a:pt x="1506" y="17827"/>
                    <a:pt x="1621" y="17713"/>
                    <a:pt x="1712" y="17622"/>
                  </a:cubicBezTo>
                  <a:lnTo>
                    <a:pt x="1712" y="17622"/>
                  </a:lnTo>
                  <a:cubicBezTo>
                    <a:pt x="1689" y="17827"/>
                    <a:pt x="1689" y="18033"/>
                    <a:pt x="1712" y="18261"/>
                  </a:cubicBezTo>
                  <a:cubicBezTo>
                    <a:pt x="1712" y="18581"/>
                    <a:pt x="1758" y="18900"/>
                    <a:pt x="1849" y="19220"/>
                  </a:cubicBezTo>
                  <a:cubicBezTo>
                    <a:pt x="1986" y="19768"/>
                    <a:pt x="2260" y="20315"/>
                    <a:pt x="2625" y="20863"/>
                  </a:cubicBezTo>
                  <a:cubicBezTo>
                    <a:pt x="2990" y="21365"/>
                    <a:pt x="3424" y="21822"/>
                    <a:pt x="3789" y="22233"/>
                  </a:cubicBezTo>
                  <a:cubicBezTo>
                    <a:pt x="4223" y="22689"/>
                    <a:pt x="4634" y="23146"/>
                    <a:pt x="4999" y="23648"/>
                  </a:cubicBezTo>
                  <a:cubicBezTo>
                    <a:pt x="5250" y="23990"/>
                    <a:pt x="5455" y="24333"/>
                    <a:pt x="5638" y="24675"/>
                  </a:cubicBezTo>
                  <a:cubicBezTo>
                    <a:pt x="5866" y="25131"/>
                    <a:pt x="6049" y="25611"/>
                    <a:pt x="6231" y="26067"/>
                  </a:cubicBezTo>
                  <a:lnTo>
                    <a:pt x="6323" y="26296"/>
                  </a:lnTo>
                  <a:cubicBezTo>
                    <a:pt x="6482" y="26684"/>
                    <a:pt x="6619" y="27072"/>
                    <a:pt x="6779" y="27460"/>
                  </a:cubicBezTo>
                  <a:cubicBezTo>
                    <a:pt x="7007" y="27985"/>
                    <a:pt x="7258" y="28441"/>
                    <a:pt x="7532" y="28852"/>
                  </a:cubicBezTo>
                  <a:cubicBezTo>
                    <a:pt x="7783" y="29240"/>
                    <a:pt x="8126" y="29651"/>
                    <a:pt x="8560" y="30039"/>
                  </a:cubicBezTo>
                  <a:cubicBezTo>
                    <a:pt x="8925" y="30381"/>
                    <a:pt x="9313" y="30678"/>
                    <a:pt x="9746" y="30952"/>
                  </a:cubicBezTo>
                  <a:cubicBezTo>
                    <a:pt x="10134" y="31203"/>
                    <a:pt x="10568" y="31408"/>
                    <a:pt x="11025" y="31568"/>
                  </a:cubicBezTo>
                  <a:cubicBezTo>
                    <a:pt x="11458" y="31728"/>
                    <a:pt x="11915" y="31842"/>
                    <a:pt x="12463" y="31911"/>
                  </a:cubicBezTo>
                  <a:cubicBezTo>
                    <a:pt x="12805" y="31956"/>
                    <a:pt x="13147" y="31979"/>
                    <a:pt x="13535" y="31979"/>
                  </a:cubicBezTo>
                  <a:cubicBezTo>
                    <a:pt x="13741" y="31979"/>
                    <a:pt x="13969" y="31979"/>
                    <a:pt x="14197" y="31956"/>
                  </a:cubicBezTo>
                  <a:cubicBezTo>
                    <a:pt x="14722" y="31933"/>
                    <a:pt x="15316" y="31865"/>
                    <a:pt x="15978" y="31728"/>
                  </a:cubicBezTo>
                  <a:cubicBezTo>
                    <a:pt x="16069" y="31705"/>
                    <a:pt x="16138" y="31705"/>
                    <a:pt x="16229" y="31682"/>
                  </a:cubicBezTo>
                  <a:cubicBezTo>
                    <a:pt x="16411" y="31659"/>
                    <a:pt x="16594" y="31659"/>
                    <a:pt x="16754" y="31659"/>
                  </a:cubicBezTo>
                  <a:cubicBezTo>
                    <a:pt x="16914" y="31659"/>
                    <a:pt x="17051" y="31659"/>
                    <a:pt x="17210" y="31682"/>
                  </a:cubicBezTo>
                  <a:cubicBezTo>
                    <a:pt x="18100" y="31751"/>
                    <a:pt x="18968" y="32002"/>
                    <a:pt x="19812" y="32253"/>
                  </a:cubicBezTo>
                  <a:cubicBezTo>
                    <a:pt x="20018" y="32299"/>
                    <a:pt x="20246" y="32367"/>
                    <a:pt x="20474" y="32436"/>
                  </a:cubicBezTo>
                  <a:cubicBezTo>
                    <a:pt x="21113" y="32595"/>
                    <a:pt x="21616" y="32709"/>
                    <a:pt x="22095" y="32778"/>
                  </a:cubicBezTo>
                  <a:cubicBezTo>
                    <a:pt x="22597" y="32846"/>
                    <a:pt x="23145" y="32869"/>
                    <a:pt x="23716" y="32869"/>
                  </a:cubicBezTo>
                  <a:cubicBezTo>
                    <a:pt x="24811" y="32869"/>
                    <a:pt x="25930" y="32732"/>
                    <a:pt x="27048" y="32481"/>
                  </a:cubicBezTo>
                  <a:cubicBezTo>
                    <a:pt x="27573" y="32344"/>
                    <a:pt x="28098" y="32184"/>
                    <a:pt x="28646" y="32002"/>
                  </a:cubicBezTo>
                  <a:cubicBezTo>
                    <a:pt x="29079" y="31842"/>
                    <a:pt x="29513" y="31637"/>
                    <a:pt x="30038" y="31386"/>
                  </a:cubicBezTo>
                  <a:cubicBezTo>
                    <a:pt x="31088" y="30861"/>
                    <a:pt x="32001" y="30244"/>
                    <a:pt x="32777" y="29537"/>
                  </a:cubicBezTo>
                  <a:cubicBezTo>
                    <a:pt x="33530" y="28875"/>
                    <a:pt x="34101" y="28144"/>
                    <a:pt x="34489" y="27368"/>
                  </a:cubicBezTo>
                  <a:cubicBezTo>
                    <a:pt x="34558" y="27551"/>
                    <a:pt x="34649" y="27711"/>
                    <a:pt x="34763" y="27848"/>
                  </a:cubicBezTo>
                  <a:cubicBezTo>
                    <a:pt x="34923" y="28076"/>
                    <a:pt x="35151" y="28190"/>
                    <a:pt x="35402" y="28190"/>
                  </a:cubicBezTo>
                  <a:cubicBezTo>
                    <a:pt x="35676" y="28190"/>
                    <a:pt x="35927" y="28053"/>
                    <a:pt x="36201" y="27779"/>
                  </a:cubicBezTo>
                  <a:cubicBezTo>
                    <a:pt x="36521" y="27460"/>
                    <a:pt x="36726" y="27072"/>
                    <a:pt x="36909" y="26729"/>
                  </a:cubicBezTo>
                  <a:cubicBezTo>
                    <a:pt x="37251" y="26090"/>
                    <a:pt x="37479" y="25314"/>
                    <a:pt x="37616" y="24378"/>
                  </a:cubicBezTo>
                  <a:cubicBezTo>
                    <a:pt x="37685" y="23990"/>
                    <a:pt x="37730" y="23579"/>
                    <a:pt x="37753" y="23146"/>
                  </a:cubicBezTo>
                  <a:cubicBezTo>
                    <a:pt x="37753" y="22940"/>
                    <a:pt x="37753" y="22758"/>
                    <a:pt x="37753" y="22552"/>
                  </a:cubicBezTo>
                  <a:cubicBezTo>
                    <a:pt x="37753" y="22392"/>
                    <a:pt x="37753" y="22233"/>
                    <a:pt x="37730" y="22096"/>
                  </a:cubicBezTo>
                  <a:lnTo>
                    <a:pt x="37730" y="22096"/>
                  </a:lnTo>
                  <a:cubicBezTo>
                    <a:pt x="37867" y="22187"/>
                    <a:pt x="37981" y="22301"/>
                    <a:pt x="38118" y="22392"/>
                  </a:cubicBezTo>
                  <a:cubicBezTo>
                    <a:pt x="38347" y="22552"/>
                    <a:pt x="38643" y="22735"/>
                    <a:pt x="38986" y="22849"/>
                  </a:cubicBezTo>
                  <a:cubicBezTo>
                    <a:pt x="39077" y="22872"/>
                    <a:pt x="39191" y="22895"/>
                    <a:pt x="39282" y="22895"/>
                  </a:cubicBezTo>
                  <a:lnTo>
                    <a:pt x="39351" y="22895"/>
                  </a:lnTo>
                  <a:cubicBezTo>
                    <a:pt x="39419" y="22872"/>
                    <a:pt x="39488" y="22872"/>
                    <a:pt x="39556" y="22849"/>
                  </a:cubicBezTo>
                  <a:cubicBezTo>
                    <a:pt x="39625" y="22826"/>
                    <a:pt x="39670" y="22780"/>
                    <a:pt x="39739" y="22735"/>
                  </a:cubicBezTo>
                  <a:cubicBezTo>
                    <a:pt x="39853" y="22644"/>
                    <a:pt x="39921" y="22507"/>
                    <a:pt x="39967" y="22370"/>
                  </a:cubicBezTo>
                  <a:cubicBezTo>
                    <a:pt x="40013" y="22301"/>
                    <a:pt x="40036" y="22210"/>
                    <a:pt x="40036" y="22119"/>
                  </a:cubicBezTo>
                  <a:cubicBezTo>
                    <a:pt x="40058" y="22004"/>
                    <a:pt x="40081" y="21890"/>
                    <a:pt x="40081" y="21776"/>
                  </a:cubicBezTo>
                  <a:cubicBezTo>
                    <a:pt x="40081" y="21594"/>
                    <a:pt x="40081" y="21411"/>
                    <a:pt x="40036" y="21183"/>
                  </a:cubicBezTo>
                  <a:cubicBezTo>
                    <a:pt x="39990" y="20932"/>
                    <a:pt x="39921" y="20681"/>
                    <a:pt x="39853" y="20521"/>
                  </a:cubicBezTo>
                  <a:cubicBezTo>
                    <a:pt x="39716" y="20133"/>
                    <a:pt x="39511" y="19722"/>
                    <a:pt x="39237" y="19220"/>
                  </a:cubicBezTo>
                  <a:cubicBezTo>
                    <a:pt x="39008" y="18809"/>
                    <a:pt x="38780" y="18421"/>
                    <a:pt x="38552" y="18056"/>
                  </a:cubicBezTo>
                  <a:lnTo>
                    <a:pt x="38483" y="17964"/>
                  </a:lnTo>
                  <a:lnTo>
                    <a:pt x="38415" y="17850"/>
                  </a:lnTo>
                  <a:cubicBezTo>
                    <a:pt x="38324" y="17713"/>
                    <a:pt x="38232" y="17576"/>
                    <a:pt x="38164" y="17439"/>
                  </a:cubicBezTo>
                  <a:cubicBezTo>
                    <a:pt x="38027" y="17234"/>
                    <a:pt x="37913" y="17006"/>
                    <a:pt x="37776" y="16777"/>
                  </a:cubicBezTo>
                  <a:cubicBezTo>
                    <a:pt x="37205" y="15727"/>
                    <a:pt x="36680" y="14609"/>
                    <a:pt x="36247" y="13422"/>
                  </a:cubicBezTo>
                  <a:cubicBezTo>
                    <a:pt x="36247" y="13422"/>
                    <a:pt x="36247" y="13399"/>
                    <a:pt x="36247" y="13399"/>
                  </a:cubicBezTo>
                  <a:cubicBezTo>
                    <a:pt x="36064" y="12897"/>
                    <a:pt x="35881" y="12372"/>
                    <a:pt x="35744" y="11870"/>
                  </a:cubicBezTo>
                  <a:cubicBezTo>
                    <a:pt x="35585" y="11368"/>
                    <a:pt x="35448" y="10866"/>
                    <a:pt x="35334" y="10386"/>
                  </a:cubicBezTo>
                  <a:lnTo>
                    <a:pt x="35265" y="10204"/>
                  </a:lnTo>
                  <a:cubicBezTo>
                    <a:pt x="35014" y="9177"/>
                    <a:pt x="34603" y="8218"/>
                    <a:pt x="34078" y="7351"/>
                  </a:cubicBezTo>
                  <a:cubicBezTo>
                    <a:pt x="33530" y="6460"/>
                    <a:pt x="32846" y="5616"/>
                    <a:pt x="32024" y="4885"/>
                  </a:cubicBezTo>
                  <a:cubicBezTo>
                    <a:pt x="31134" y="4109"/>
                    <a:pt x="30152" y="3493"/>
                    <a:pt x="29308" y="2968"/>
                  </a:cubicBezTo>
                  <a:cubicBezTo>
                    <a:pt x="29079" y="2831"/>
                    <a:pt x="28851" y="2717"/>
                    <a:pt x="28623" y="2580"/>
                  </a:cubicBezTo>
                  <a:lnTo>
                    <a:pt x="28395" y="2443"/>
                  </a:lnTo>
                  <a:cubicBezTo>
                    <a:pt x="28235" y="2352"/>
                    <a:pt x="28075" y="2261"/>
                    <a:pt x="27915" y="2146"/>
                  </a:cubicBezTo>
                  <a:cubicBezTo>
                    <a:pt x="27756" y="2055"/>
                    <a:pt x="27619" y="1941"/>
                    <a:pt x="27459" y="1850"/>
                  </a:cubicBezTo>
                  <a:lnTo>
                    <a:pt x="27322" y="1736"/>
                  </a:lnTo>
                  <a:cubicBezTo>
                    <a:pt x="27162" y="1599"/>
                    <a:pt x="26934" y="1462"/>
                    <a:pt x="26728" y="1325"/>
                  </a:cubicBezTo>
                  <a:cubicBezTo>
                    <a:pt x="26523" y="1211"/>
                    <a:pt x="26340" y="1142"/>
                    <a:pt x="26181" y="1096"/>
                  </a:cubicBezTo>
                  <a:cubicBezTo>
                    <a:pt x="26089" y="1096"/>
                    <a:pt x="25998" y="1074"/>
                    <a:pt x="25930" y="1074"/>
                  </a:cubicBezTo>
                  <a:cubicBezTo>
                    <a:pt x="25815" y="1074"/>
                    <a:pt x="25724" y="1096"/>
                    <a:pt x="25633" y="1142"/>
                  </a:cubicBezTo>
                  <a:cubicBezTo>
                    <a:pt x="25564" y="1165"/>
                    <a:pt x="25519" y="1233"/>
                    <a:pt x="25496" y="1302"/>
                  </a:cubicBezTo>
                  <a:cubicBezTo>
                    <a:pt x="25359" y="1211"/>
                    <a:pt x="25199" y="1096"/>
                    <a:pt x="25062" y="982"/>
                  </a:cubicBezTo>
                  <a:cubicBezTo>
                    <a:pt x="24811" y="800"/>
                    <a:pt x="24560" y="640"/>
                    <a:pt x="24309" y="480"/>
                  </a:cubicBezTo>
                  <a:cubicBezTo>
                    <a:pt x="24126" y="343"/>
                    <a:pt x="23875" y="206"/>
                    <a:pt x="23601" y="92"/>
                  </a:cubicBezTo>
                  <a:cubicBezTo>
                    <a:pt x="23510" y="47"/>
                    <a:pt x="23419" y="24"/>
                    <a:pt x="23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42"/>
            <p:cNvSpPr/>
            <p:nvPr/>
          </p:nvSpPr>
          <p:spPr>
            <a:xfrm>
              <a:off x="7729154" y="1874151"/>
              <a:ext cx="925443" cy="849238"/>
            </a:xfrm>
            <a:custGeom>
              <a:rect b="b" l="l" r="r" t="t"/>
              <a:pathLst>
                <a:path extrusionOk="0" h="26456" w="28830">
                  <a:moveTo>
                    <a:pt x="5205" y="24629"/>
                  </a:moveTo>
                  <a:cubicBezTo>
                    <a:pt x="5212" y="24629"/>
                    <a:pt x="5220" y="24629"/>
                    <a:pt x="5228" y="24629"/>
                  </a:cubicBezTo>
                  <a:lnTo>
                    <a:pt x="5228" y="24629"/>
                  </a:lnTo>
                  <a:cubicBezTo>
                    <a:pt x="5228" y="24629"/>
                    <a:pt x="5228" y="24629"/>
                    <a:pt x="5228" y="24629"/>
                  </a:cubicBezTo>
                  <a:close/>
                  <a:moveTo>
                    <a:pt x="22164" y="1"/>
                  </a:moveTo>
                  <a:cubicBezTo>
                    <a:pt x="22118" y="297"/>
                    <a:pt x="22073" y="617"/>
                    <a:pt x="22027" y="937"/>
                  </a:cubicBezTo>
                  <a:cubicBezTo>
                    <a:pt x="21959" y="1530"/>
                    <a:pt x="21936" y="2101"/>
                    <a:pt x="21959" y="2694"/>
                  </a:cubicBezTo>
                  <a:lnTo>
                    <a:pt x="21959" y="2671"/>
                  </a:lnTo>
                  <a:cubicBezTo>
                    <a:pt x="21959" y="3173"/>
                    <a:pt x="22004" y="3676"/>
                    <a:pt x="22073" y="4178"/>
                  </a:cubicBezTo>
                  <a:cubicBezTo>
                    <a:pt x="22118" y="4429"/>
                    <a:pt x="22164" y="4657"/>
                    <a:pt x="22210" y="4885"/>
                  </a:cubicBezTo>
                  <a:cubicBezTo>
                    <a:pt x="22278" y="5136"/>
                    <a:pt x="22347" y="5388"/>
                    <a:pt x="22415" y="5616"/>
                  </a:cubicBezTo>
                  <a:cubicBezTo>
                    <a:pt x="22552" y="6049"/>
                    <a:pt x="22689" y="6483"/>
                    <a:pt x="22849" y="6917"/>
                  </a:cubicBezTo>
                  <a:cubicBezTo>
                    <a:pt x="23031" y="7350"/>
                    <a:pt x="23191" y="7784"/>
                    <a:pt x="23351" y="8218"/>
                  </a:cubicBezTo>
                  <a:cubicBezTo>
                    <a:pt x="23556" y="8743"/>
                    <a:pt x="23739" y="9291"/>
                    <a:pt x="23853" y="9838"/>
                  </a:cubicBezTo>
                  <a:cubicBezTo>
                    <a:pt x="23922" y="10112"/>
                    <a:pt x="23967" y="10386"/>
                    <a:pt x="23990" y="10683"/>
                  </a:cubicBezTo>
                  <a:cubicBezTo>
                    <a:pt x="24013" y="10911"/>
                    <a:pt x="24036" y="11139"/>
                    <a:pt x="24036" y="11391"/>
                  </a:cubicBezTo>
                  <a:cubicBezTo>
                    <a:pt x="24036" y="11916"/>
                    <a:pt x="24013" y="12441"/>
                    <a:pt x="23922" y="12943"/>
                  </a:cubicBezTo>
                  <a:cubicBezTo>
                    <a:pt x="23853" y="13468"/>
                    <a:pt x="23739" y="13970"/>
                    <a:pt x="23579" y="14472"/>
                  </a:cubicBezTo>
                  <a:cubicBezTo>
                    <a:pt x="23419" y="14974"/>
                    <a:pt x="23237" y="15476"/>
                    <a:pt x="22986" y="15956"/>
                  </a:cubicBezTo>
                  <a:cubicBezTo>
                    <a:pt x="22872" y="16184"/>
                    <a:pt x="22758" y="16412"/>
                    <a:pt x="22621" y="16618"/>
                  </a:cubicBezTo>
                  <a:cubicBezTo>
                    <a:pt x="22552" y="16732"/>
                    <a:pt x="22506" y="16846"/>
                    <a:pt x="22438" y="16937"/>
                  </a:cubicBezTo>
                  <a:cubicBezTo>
                    <a:pt x="22370" y="17028"/>
                    <a:pt x="22301" y="17120"/>
                    <a:pt x="22255" y="17211"/>
                  </a:cubicBezTo>
                  <a:cubicBezTo>
                    <a:pt x="22164" y="17325"/>
                    <a:pt x="22096" y="17416"/>
                    <a:pt x="22004" y="17508"/>
                  </a:cubicBezTo>
                  <a:cubicBezTo>
                    <a:pt x="21890" y="17645"/>
                    <a:pt x="21799" y="17759"/>
                    <a:pt x="21708" y="17873"/>
                  </a:cubicBezTo>
                  <a:cubicBezTo>
                    <a:pt x="21479" y="18170"/>
                    <a:pt x="21251" y="18444"/>
                    <a:pt x="21068" y="18763"/>
                  </a:cubicBezTo>
                  <a:cubicBezTo>
                    <a:pt x="21068" y="18763"/>
                    <a:pt x="21068" y="18763"/>
                    <a:pt x="21068" y="18786"/>
                  </a:cubicBezTo>
                  <a:cubicBezTo>
                    <a:pt x="20977" y="18923"/>
                    <a:pt x="20932" y="19060"/>
                    <a:pt x="20886" y="19197"/>
                  </a:cubicBezTo>
                  <a:cubicBezTo>
                    <a:pt x="20863" y="19288"/>
                    <a:pt x="20840" y="19357"/>
                    <a:pt x="20840" y="19425"/>
                  </a:cubicBezTo>
                  <a:cubicBezTo>
                    <a:pt x="20863" y="19471"/>
                    <a:pt x="20863" y="19516"/>
                    <a:pt x="20863" y="19562"/>
                  </a:cubicBezTo>
                  <a:cubicBezTo>
                    <a:pt x="20886" y="19585"/>
                    <a:pt x="20886" y="19630"/>
                    <a:pt x="20909" y="19653"/>
                  </a:cubicBezTo>
                  <a:cubicBezTo>
                    <a:pt x="20932" y="19699"/>
                    <a:pt x="20954" y="19722"/>
                    <a:pt x="20977" y="19745"/>
                  </a:cubicBezTo>
                  <a:cubicBezTo>
                    <a:pt x="21023" y="19790"/>
                    <a:pt x="21068" y="19813"/>
                    <a:pt x="21114" y="19836"/>
                  </a:cubicBezTo>
                  <a:cubicBezTo>
                    <a:pt x="21137" y="19859"/>
                    <a:pt x="21183" y="19882"/>
                    <a:pt x="21228" y="19882"/>
                  </a:cubicBezTo>
                  <a:cubicBezTo>
                    <a:pt x="21274" y="19882"/>
                    <a:pt x="21320" y="19904"/>
                    <a:pt x="21365" y="19904"/>
                  </a:cubicBezTo>
                  <a:cubicBezTo>
                    <a:pt x="21411" y="19882"/>
                    <a:pt x="21457" y="19882"/>
                    <a:pt x="21502" y="19859"/>
                  </a:cubicBezTo>
                  <a:cubicBezTo>
                    <a:pt x="21616" y="19836"/>
                    <a:pt x="21708" y="19790"/>
                    <a:pt x="21776" y="19745"/>
                  </a:cubicBezTo>
                  <a:cubicBezTo>
                    <a:pt x="21951" y="19636"/>
                    <a:pt x="22104" y="19506"/>
                    <a:pt x="22257" y="19355"/>
                  </a:cubicBezTo>
                  <a:lnTo>
                    <a:pt x="22257" y="19355"/>
                  </a:lnTo>
                  <a:cubicBezTo>
                    <a:pt x="22256" y="19355"/>
                    <a:pt x="22256" y="19356"/>
                    <a:pt x="22255" y="19357"/>
                  </a:cubicBezTo>
                  <a:lnTo>
                    <a:pt x="22278" y="19334"/>
                  </a:lnTo>
                  <a:lnTo>
                    <a:pt x="22278" y="19334"/>
                  </a:lnTo>
                  <a:cubicBezTo>
                    <a:pt x="22271" y="19341"/>
                    <a:pt x="22264" y="19348"/>
                    <a:pt x="22257" y="19355"/>
                  </a:cubicBezTo>
                  <a:lnTo>
                    <a:pt x="22257" y="19355"/>
                  </a:lnTo>
                  <a:cubicBezTo>
                    <a:pt x="22530" y="19059"/>
                    <a:pt x="22781" y="18740"/>
                    <a:pt x="22986" y="18421"/>
                  </a:cubicBezTo>
                  <a:cubicBezTo>
                    <a:pt x="23000" y="18393"/>
                    <a:pt x="23031" y="18373"/>
                    <a:pt x="23064" y="18373"/>
                  </a:cubicBezTo>
                  <a:cubicBezTo>
                    <a:pt x="23085" y="18373"/>
                    <a:pt x="23105" y="18380"/>
                    <a:pt x="23123" y="18398"/>
                  </a:cubicBezTo>
                  <a:cubicBezTo>
                    <a:pt x="23168" y="18421"/>
                    <a:pt x="23168" y="18466"/>
                    <a:pt x="23168" y="18512"/>
                  </a:cubicBezTo>
                  <a:cubicBezTo>
                    <a:pt x="22895" y="19060"/>
                    <a:pt x="22575" y="19585"/>
                    <a:pt x="22210" y="20087"/>
                  </a:cubicBezTo>
                  <a:cubicBezTo>
                    <a:pt x="21867" y="20589"/>
                    <a:pt x="21457" y="21046"/>
                    <a:pt x="21046" y="21479"/>
                  </a:cubicBezTo>
                  <a:cubicBezTo>
                    <a:pt x="20178" y="22347"/>
                    <a:pt x="19197" y="23077"/>
                    <a:pt x="18124" y="23671"/>
                  </a:cubicBezTo>
                  <a:cubicBezTo>
                    <a:pt x="17279" y="24150"/>
                    <a:pt x="16366" y="24561"/>
                    <a:pt x="15431" y="24857"/>
                  </a:cubicBezTo>
                  <a:cubicBezTo>
                    <a:pt x="14974" y="25017"/>
                    <a:pt x="14495" y="25154"/>
                    <a:pt x="14038" y="25245"/>
                  </a:cubicBezTo>
                  <a:cubicBezTo>
                    <a:pt x="13422" y="25382"/>
                    <a:pt x="12806" y="25474"/>
                    <a:pt x="12212" y="25497"/>
                  </a:cubicBezTo>
                  <a:cubicBezTo>
                    <a:pt x="11995" y="25505"/>
                    <a:pt x="11781" y="25510"/>
                    <a:pt x="11569" y="25510"/>
                  </a:cubicBezTo>
                  <a:cubicBezTo>
                    <a:pt x="11201" y="25510"/>
                    <a:pt x="10839" y="25494"/>
                    <a:pt x="10478" y="25451"/>
                  </a:cubicBezTo>
                  <a:cubicBezTo>
                    <a:pt x="9907" y="25405"/>
                    <a:pt x="9313" y="25337"/>
                    <a:pt x="8743" y="25223"/>
                  </a:cubicBezTo>
                  <a:cubicBezTo>
                    <a:pt x="8149" y="25131"/>
                    <a:pt x="7556" y="24994"/>
                    <a:pt x="6962" y="24880"/>
                  </a:cubicBezTo>
                  <a:cubicBezTo>
                    <a:pt x="6803" y="24835"/>
                    <a:pt x="6620" y="24812"/>
                    <a:pt x="6460" y="24766"/>
                  </a:cubicBezTo>
                  <a:cubicBezTo>
                    <a:pt x="6323" y="24743"/>
                    <a:pt x="6164" y="24698"/>
                    <a:pt x="6027" y="24698"/>
                  </a:cubicBezTo>
                  <a:cubicBezTo>
                    <a:pt x="5890" y="24675"/>
                    <a:pt x="5753" y="24652"/>
                    <a:pt x="5616" y="24652"/>
                  </a:cubicBezTo>
                  <a:cubicBezTo>
                    <a:pt x="5486" y="24630"/>
                    <a:pt x="5357" y="24629"/>
                    <a:pt x="5228" y="24629"/>
                  </a:cubicBezTo>
                  <a:lnTo>
                    <a:pt x="5228" y="24629"/>
                  </a:lnTo>
                  <a:cubicBezTo>
                    <a:pt x="4862" y="24652"/>
                    <a:pt x="4497" y="24698"/>
                    <a:pt x="4132" y="24766"/>
                  </a:cubicBezTo>
                  <a:cubicBezTo>
                    <a:pt x="3790" y="24812"/>
                    <a:pt x="3447" y="24903"/>
                    <a:pt x="3105" y="24972"/>
                  </a:cubicBezTo>
                  <a:cubicBezTo>
                    <a:pt x="2740" y="25063"/>
                    <a:pt x="2397" y="25154"/>
                    <a:pt x="2032" y="25200"/>
                  </a:cubicBezTo>
                  <a:cubicBezTo>
                    <a:pt x="1872" y="25245"/>
                    <a:pt x="1690" y="25268"/>
                    <a:pt x="1507" y="25291"/>
                  </a:cubicBezTo>
                  <a:cubicBezTo>
                    <a:pt x="1347" y="25314"/>
                    <a:pt x="1165" y="25314"/>
                    <a:pt x="1005" y="25314"/>
                  </a:cubicBezTo>
                  <a:cubicBezTo>
                    <a:pt x="685" y="25314"/>
                    <a:pt x="343" y="25291"/>
                    <a:pt x="1" y="25245"/>
                  </a:cubicBezTo>
                  <a:lnTo>
                    <a:pt x="1" y="25245"/>
                  </a:lnTo>
                  <a:cubicBezTo>
                    <a:pt x="366" y="25360"/>
                    <a:pt x="754" y="25451"/>
                    <a:pt x="1188" y="25519"/>
                  </a:cubicBezTo>
                  <a:cubicBezTo>
                    <a:pt x="1530" y="25565"/>
                    <a:pt x="1872" y="25588"/>
                    <a:pt x="2260" y="25588"/>
                  </a:cubicBezTo>
                  <a:cubicBezTo>
                    <a:pt x="2466" y="25588"/>
                    <a:pt x="2694" y="25565"/>
                    <a:pt x="2922" y="25565"/>
                  </a:cubicBezTo>
                  <a:cubicBezTo>
                    <a:pt x="3447" y="25519"/>
                    <a:pt x="4018" y="25451"/>
                    <a:pt x="4703" y="25314"/>
                  </a:cubicBezTo>
                  <a:cubicBezTo>
                    <a:pt x="4794" y="25314"/>
                    <a:pt x="4863" y="25291"/>
                    <a:pt x="4954" y="25268"/>
                  </a:cubicBezTo>
                  <a:cubicBezTo>
                    <a:pt x="5136" y="25268"/>
                    <a:pt x="5319" y="25245"/>
                    <a:pt x="5479" y="25245"/>
                  </a:cubicBezTo>
                  <a:cubicBezTo>
                    <a:pt x="5639" y="25245"/>
                    <a:pt x="5776" y="25268"/>
                    <a:pt x="5935" y="25268"/>
                  </a:cubicBezTo>
                  <a:cubicBezTo>
                    <a:pt x="6825" y="25360"/>
                    <a:pt x="7670" y="25588"/>
                    <a:pt x="8515" y="25839"/>
                  </a:cubicBezTo>
                  <a:lnTo>
                    <a:pt x="8697" y="25885"/>
                  </a:lnTo>
                  <a:cubicBezTo>
                    <a:pt x="8857" y="25930"/>
                    <a:pt x="9017" y="25976"/>
                    <a:pt x="9199" y="26022"/>
                  </a:cubicBezTo>
                  <a:cubicBezTo>
                    <a:pt x="9816" y="26204"/>
                    <a:pt x="10318" y="26295"/>
                    <a:pt x="10820" y="26364"/>
                  </a:cubicBezTo>
                  <a:cubicBezTo>
                    <a:pt x="11345" y="26432"/>
                    <a:pt x="11893" y="26455"/>
                    <a:pt x="12441" y="26455"/>
                  </a:cubicBezTo>
                  <a:cubicBezTo>
                    <a:pt x="13536" y="26455"/>
                    <a:pt x="14655" y="26318"/>
                    <a:pt x="15773" y="26067"/>
                  </a:cubicBezTo>
                  <a:cubicBezTo>
                    <a:pt x="16298" y="25953"/>
                    <a:pt x="16823" y="25793"/>
                    <a:pt x="17371" y="25588"/>
                  </a:cubicBezTo>
                  <a:cubicBezTo>
                    <a:pt x="17804" y="25428"/>
                    <a:pt x="18261" y="25223"/>
                    <a:pt x="18763" y="24972"/>
                  </a:cubicBezTo>
                  <a:cubicBezTo>
                    <a:pt x="19790" y="24447"/>
                    <a:pt x="20726" y="23830"/>
                    <a:pt x="21502" y="23146"/>
                  </a:cubicBezTo>
                  <a:cubicBezTo>
                    <a:pt x="22255" y="22461"/>
                    <a:pt x="22849" y="21730"/>
                    <a:pt x="23237" y="20954"/>
                  </a:cubicBezTo>
                  <a:cubicBezTo>
                    <a:pt x="23283" y="21137"/>
                    <a:pt x="23374" y="21297"/>
                    <a:pt x="23488" y="21434"/>
                  </a:cubicBezTo>
                  <a:cubicBezTo>
                    <a:pt x="23648" y="21662"/>
                    <a:pt x="23876" y="21799"/>
                    <a:pt x="24127" y="21799"/>
                  </a:cubicBezTo>
                  <a:cubicBezTo>
                    <a:pt x="24401" y="21776"/>
                    <a:pt x="24652" y="21639"/>
                    <a:pt x="24926" y="21365"/>
                  </a:cubicBezTo>
                  <a:cubicBezTo>
                    <a:pt x="25246" y="21046"/>
                    <a:pt x="25474" y="20658"/>
                    <a:pt x="25634" y="20315"/>
                  </a:cubicBezTo>
                  <a:cubicBezTo>
                    <a:pt x="25976" y="19676"/>
                    <a:pt x="26204" y="18900"/>
                    <a:pt x="26364" y="17964"/>
                  </a:cubicBezTo>
                  <a:cubicBezTo>
                    <a:pt x="26410" y="17599"/>
                    <a:pt x="26455" y="17188"/>
                    <a:pt x="26478" y="16732"/>
                  </a:cubicBezTo>
                  <a:cubicBezTo>
                    <a:pt x="26478" y="16526"/>
                    <a:pt x="26478" y="16344"/>
                    <a:pt x="26478" y="16138"/>
                  </a:cubicBezTo>
                  <a:cubicBezTo>
                    <a:pt x="26478" y="15978"/>
                    <a:pt x="26478" y="15819"/>
                    <a:pt x="26478" y="15682"/>
                  </a:cubicBezTo>
                  <a:cubicBezTo>
                    <a:pt x="26569" y="15773"/>
                    <a:pt x="26684" y="15864"/>
                    <a:pt x="26843" y="15978"/>
                  </a:cubicBezTo>
                  <a:cubicBezTo>
                    <a:pt x="27072" y="16138"/>
                    <a:pt x="27368" y="16321"/>
                    <a:pt x="27711" y="16435"/>
                  </a:cubicBezTo>
                  <a:cubicBezTo>
                    <a:pt x="27802" y="16458"/>
                    <a:pt x="27916" y="16481"/>
                    <a:pt x="28007" y="16481"/>
                  </a:cubicBezTo>
                  <a:lnTo>
                    <a:pt x="28076" y="16481"/>
                  </a:lnTo>
                  <a:cubicBezTo>
                    <a:pt x="28167" y="16481"/>
                    <a:pt x="28236" y="16458"/>
                    <a:pt x="28281" y="16435"/>
                  </a:cubicBezTo>
                  <a:cubicBezTo>
                    <a:pt x="28350" y="16412"/>
                    <a:pt x="28395" y="16366"/>
                    <a:pt x="28464" y="16321"/>
                  </a:cubicBezTo>
                  <a:cubicBezTo>
                    <a:pt x="28578" y="16230"/>
                    <a:pt x="28646" y="16093"/>
                    <a:pt x="28715" y="15956"/>
                  </a:cubicBezTo>
                  <a:cubicBezTo>
                    <a:pt x="28738" y="15887"/>
                    <a:pt x="28761" y="15796"/>
                    <a:pt x="28783" y="15705"/>
                  </a:cubicBezTo>
                  <a:cubicBezTo>
                    <a:pt x="28806" y="15590"/>
                    <a:pt x="28806" y="15476"/>
                    <a:pt x="28806" y="15362"/>
                  </a:cubicBezTo>
                  <a:cubicBezTo>
                    <a:pt x="28829" y="15180"/>
                    <a:pt x="28806" y="14997"/>
                    <a:pt x="28761" y="14769"/>
                  </a:cubicBezTo>
                  <a:cubicBezTo>
                    <a:pt x="28715" y="14518"/>
                    <a:pt x="28646" y="14289"/>
                    <a:pt x="28578" y="14084"/>
                  </a:cubicBezTo>
                  <a:cubicBezTo>
                    <a:pt x="28441" y="13696"/>
                    <a:pt x="28258" y="13308"/>
                    <a:pt x="27962" y="12783"/>
                  </a:cubicBezTo>
                  <a:cubicBezTo>
                    <a:pt x="27756" y="12418"/>
                    <a:pt x="27528" y="12052"/>
                    <a:pt x="27300" y="11687"/>
                  </a:cubicBezTo>
                  <a:lnTo>
                    <a:pt x="27208" y="11550"/>
                  </a:lnTo>
                  <a:lnTo>
                    <a:pt x="27140" y="11436"/>
                  </a:lnTo>
                  <a:cubicBezTo>
                    <a:pt x="27049" y="11299"/>
                    <a:pt x="26980" y="11162"/>
                    <a:pt x="26889" y="11025"/>
                  </a:cubicBezTo>
                  <a:cubicBezTo>
                    <a:pt x="26752" y="10797"/>
                    <a:pt x="26638" y="10592"/>
                    <a:pt x="26524" y="10363"/>
                  </a:cubicBezTo>
                  <a:cubicBezTo>
                    <a:pt x="25930" y="9313"/>
                    <a:pt x="25428" y="8195"/>
                    <a:pt x="24994" y="7008"/>
                  </a:cubicBezTo>
                  <a:lnTo>
                    <a:pt x="24972" y="6962"/>
                  </a:lnTo>
                  <a:cubicBezTo>
                    <a:pt x="24789" y="6483"/>
                    <a:pt x="24629" y="5958"/>
                    <a:pt x="24469" y="5456"/>
                  </a:cubicBezTo>
                  <a:cubicBezTo>
                    <a:pt x="24332" y="4999"/>
                    <a:pt x="24218" y="4566"/>
                    <a:pt x="24104" y="4109"/>
                  </a:cubicBezTo>
                  <a:lnTo>
                    <a:pt x="24081" y="4041"/>
                  </a:lnTo>
                  <a:lnTo>
                    <a:pt x="24059" y="3972"/>
                  </a:lnTo>
                  <a:lnTo>
                    <a:pt x="24013" y="3790"/>
                  </a:lnTo>
                  <a:cubicBezTo>
                    <a:pt x="23739" y="2763"/>
                    <a:pt x="23328" y="1804"/>
                    <a:pt x="22803" y="937"/>
                  </a:cubicBezTo>
                  <a:cubicBezTo>
                    <a:pt x="22621" y="617"/>
                    <a:pt x="22392" y="297"/>
                    <a:pt x="22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42"/>
            <p:cNvSpPr/>
            <p:nvPr/>
          </p:nvSpPr>
          <p:spPr>
            <a:xfrm>
              <a:off x="7961421" y="2141566"/>
              <a:ext cx="269672" cy="413288"/>
            </a:xfrm>
            <a:custGeom>
              <a:rect b="b" l="l" r="r" t="t"/>
              <a:pathLst>
                <a:path extrusionOk="0" h="12875" w="8401">
                  <a:moveTo>
                    <a:pt x="4451" y="1"/>
                  </a:moveTo>
                  <a:cubicBezTo>
                    <a:pt x="4269" y="1"/>
                    <a:pt x="4109" y="24"/>
                    <a:pt x="3926" y="47"/>
                  </a:cubicBezTo>
                  <a:cubicBezTo>
                    <a:pt x="3584" y="115"/>
                    <a:pt x="3219" y="229"/>
                    <a:pt x="2831" y="435"/>
                  </a:cubicBezTo>
                  <a:cubicBezTo>
                    <a:pt x="2488" y="617"/>
                    <a:pt x="2169" y="846"/>
                    <a:pt x="1872" y="1142"/>
                  </a:cubicBezTo>
                  <a:cubicBezTo>
                    <a:pt x="1667" y="1325"/>
                    <a:pt x="1484" y="1530"/>
                    <a:pt x="1301" y="1804"/>
                  </a:cubicBezTo>
                  <a:cubicBezTo>
                    <a:pt x="1164" y="2010"/>
                    <a:pt x="1027" y="2238"/>
                    <a:pt x="891" y="2512"/>
                  </a:cubicBezTo>
                  <a:cubicBezTo>
                    <a:pt x="617" y="3014"/>
                    <a:pt x="434" y="3585"/>
                    <a:pt x="274" y="4201"/>
                  </a:cubicBezTo>
                  <a:cubicBezTo>
                    <a:pt x="137" y="4771"/>
                    <a:pt x="46" y="5411"/>
                    <a:pt x="23" y="6050"/>
                  </a:cubicBezTo>
                  <a:cubicBezTo>
                    <a:pt x="0" y="6666"/>
                    <a:pt x="46" y="7305"/>
                    <a:pt x="137" y="7944"/>
                  </a:cubicBezTo>
                  <a:cubicBezTo>
                    <a:pt x="229" y="8560"/>
                    <a:pt x="366" y="9154"/>
                    <a:pt x="594" y="9702"/>
                  </a:cubicBezTo>
                  <a:cubicBezTo>
                    <a:pt x="799" y="10272"/>
                    <a:pt x="1096" y="10797"/>
                    <a:pt x="1416" y="11208"/>
                  </a:cubicBezTo>
                  <a:cubicBezTo>
                    <a:pt x="1758" y="11665"/>
                    <a:pt x="2169" y="12053"/>
                    <a:pt x="2602" y="12327"/>
                  </a:cubicBezTo>
                  <a:cubicBezTo>
                    <a:pt x="2831" y="12441"/>
                    <a:pt x="3082" y="12578"/>
                    <a:pt x="3356" y="12669"/>
                  </a:cubicBezTo>
                  <a:cubicBezTo>
                    <a:pt x="3607" y="12760"/>
                    <a:pt x="3881" y="12806"/>
                    <a:pt x="4200" y="12852"/>
                  </a:cubicBezTo>
                  <a:cubicBezTo>
                    <a:pt x="4337" y="12852"/>
                    <a:pt x="4497" y="12874"/>
                    <a:pt x="4657" y="12874"/>
                  </a:cubicBezTo>
                  <a:cubicBezTo>
                    <a:pt x="5113" y="12874"/>
                    <a:pt x="5593" y="12806"/>
                    <a:pt x="6118" y="12646"/>
                  </a:cubicBezTo>
                  <a:cubicBezTo>
                    <a:pt x="6574" y="12532"/>
                    <a:pt x="6985" y="12349"/>
                    <a:pt x="7327" y="12121"/>
                  </a:cubicBezTo>
                  <a:cubicBezTo>
                    <a:pt x="7624" y="11916"/>
                    <a:pt x="7852" y="11665"/>
                    <a:pt x="8058" y="11391"/>
                  </a:cubicBezTo>
                  <a:cubicBezTo>
                    <a:pt x="8217" y="11140"/>
                    <a:pt x="8309" y="10820"/>
                    <a:pt x="8354" y="10478"/>
                  </a:cubicBezTo>
                  <a:cubicBezTo>
                    <a:pt x="8400" y="10181"/>
                    <a:pt x="8377" y="9884"/>
                    <a:pt x="8332" y="9496"/>
                  </a:cubicBezTo>
                  <a:cubicBezTo>
                    <a:pt x="8286" y="9200"/>
                    <a:pt x="8195" y="8880"/>
                    <a:pt x="8058" y="8492"/>
                  </a:cubicBezTo>
                  <a:cubicBezTo>
                    <a:pt x="7921" y="8127"/>
                    <a:pt x="7784" y="7762"/>
                    <a:pt x="7647" y="7465"/>
                  </a:cubicBezTo>
                  <a:cubicBezTo>
                    <a:pt x="7578" y="7328"/>
                    <a:pt x="7533" y="7214"/>
                    <a:pt x="7464" y="7077"/>
                  </a:cubicBezTo>
                  <a:cubicBezTo>
                    <a:pt x="7396" y="6917"/>
                    <a:pt x="7304" y="6757"/>
                    <a:pt x="7236" y="6597"/>
                  </a:cubicBezTo>
                  <a:cubicBezTo>
                    <a:pt x="7099" y="6232"/>
                    <a:pt x="7008" y="5867"/>
                    <a:pt x="6939" y="5479"/>
                  </a:cubicBezTo>
                  <a:lnTo>
                    <a:pt x="6939" y="5433"/>
                  </a:lnTo>
                  <a:lnTo>
                    <a:pt x="6916" y="5433"/>
                  </a:lnTo>
                  <a:cubicBezTo>
                    <a:pt x="6871" y="4840"/>
                    <a:pt x="6871" y="4246"/>
                    <a:pt x="6871" y="3699"/>
                  </a:cubicBezTo>
                  <a:cubicBezTo>
                    <a:pt x="6894" y="3493"/>
                    <a:pt x="6916" y="3288"/>
                    <a:pt x="6916" y="3082"/>
                  </a:cubicBezTo>
                  <a:cubicBezTo>
                    <a:pt x="6939" y="2580"/>
                    <a:pt x="6871" y="2124"/>
                    <a:pt x="6734" y="1713"/>
                  </a:cubicBezTo>
                  <a:cubicBezTo>
                    <a:pt x="6597" y="1302"/>
                    <a:pt x="6346" y="914"/>
                    <a:pt x="6026" y="617"/>
                  </a:cubicBezTo>
                  <a:cubicBezTo>
                    <a:pt x="5752" y="366"/>
                    <a:pt x="5410" y="184"/>
                    <a:pt x="5045" y="92"/>
                  </a:cubicBezTo>
                  <a:cubicBezTo>
                    <a:pt x="4862" y="24"/>
                    <a:pt x="4657" y="1"/>
                    <a:pt x="4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42"/>
            <p:cNvSpPr/>
            <p:nvPr/>
          </p:nvSpPr>
          <p:spPr>
            <a:xfrm>
              <a:off x="7504238" y="1986978"/>
              <a:ext cx="335605" cy="310471"/>
            </a:xfrm>
            <a:custGeom>
              <a:rect b="b" l="l" r="r" t="t"/>
              <a:pathLst>
                <a:path extrusionOk="0" h="9672" w="10455">
                  <a:moveTo>
                    <a:pt x="8149" y="1"/>
                  </a:moveTo>
                  <a:cubicBezTo>
                    <a:pt x="7738" y="1"/>
                    <a:pt x="7350" y="69"/>
                    <a:pt x="7008" y="252"/>
                  </a:cubicBezTo>
                  <a:cubicBezTo>
                    <a:pt x="6665" y="412"/>
                    <a:pt x="6323" y="686"/>
                    <a:pt x="6026" y="1005"/>
                  </a:cubicBezTo>
                  <a:cubicBezTo>
                    <a:pt x="5889" y="1142"/>
                    <a:pt x="5775" y="1279"/>
                    <a:pt x="5661" y="1416"/>
                  </a:cubicBezTo>
                  <a:cubicBezTo>
                    <a:pt x="5319" y="1781"/>
                    <a:pt x="4953" y="2146"/>
                    <a:pt x="4543" y="2466"/>
                  </a:cubicBezTo>
                  <a:lnTo>
                    <a:pt x="4497" y="2489"/>
                  </a:lnTo>
                  <a:cubicBezTo>
                    <a:pt x="4200" y="2717"/>
                    <a:pt x="3903" y="2877"/>
                    <a:pt x="3584" y="3014"/>
                  </a:cubicBezTo>
                  <a:cubicBezTo>
                    <a:pt x="3447" y="3082"/>
                    <a:pt x="3287" y="3128"/>
                    <a:pt x="3150" y="3174"/>
                  </a:cubicBezTo>
                  <a:cubicBezTo>
                    <a:pt x="3036" y="3219"/>
                    <a:pt x="2899" y="3265"/>
                    <a:pt x="2785" y="3311"/>
                  </a:cubicBezTo>
                  <a:cubicBezTo>
                    <a:pt x="2511" y="3425"/>
                    <a:pt x="2192" y="3539"/>
                    <a:pt x="1872" y="3699"/>
                  </a:cubicBezTo>
                  <a:cubicBezTo>
                    <a:pt x="1552" y="3858"/>
                    <a:pt x="1301" y="4018"/>
                    <a:pt x="1073" y="4178"/>
                  </a:cubicBezTo>
                  <a:cubicBezTo>
                    <a:pt x="799" y="4360"/>
                    <a:pt x="594" y="4566"/>
                    <a:pt x="434" y="4771"/>
                  </a:cubicBezTo>
                  <a:cubicBezTo>
                    <a:pt x="251" y="5022"/>
                    <a:pt x="114" y="5273"/>
                    <a:pt x="69" y="5525"/>
                  </a:cubicBezTo>
                  <a:cubicBezTo>
                    <a:pt x="0" y="5844"/>
                    <a:pt x="0" y="6141"/>
                    <a:pt x="46" y="6460"/>
                  </a:cubicBezTo>
                  <a:cubicBezTo>
                    <a:pt x="114" y="6803"/>
                    <a:pt x="274" y="7191"/>
                    <a:pt x="480" y="7556"/>
                  </a:cubicBezTo>
                  <a:cubicBezTo>
                    <a:pt x="708" y="7967"/>
                    <a:pt x="982" y="8332"/>
                    <a:pt x="1256" y="8629"/>
                  </a:cubicBezTo>
                  <a:cubicBezTo>
                    <a:pt x="1370" y="8720"/>
                    <a:pt x="1461" y="8811"/>
                    <a:pt x="1575" y="8903"/>
                  </a:cubicBezTo>
                  <a:cubicBezTo>
                    <a:pt x="1804" y="9062"/>
                    <a:pt x="2009" y="9199"/>
                    <a:pt x="2214" y="9314"/>
                  </a:cubicBezTo>
                  <a:cubicBezTo>
                    <a:pt x="2443" y="9428"/>
                    <a:pt x="2671" y="9496"/>
                    <a:pt x="2899" y="9565"/>
                  </a:cubicBezTo>
                  <a:cubicBezTo>
                    <a:pt x="3184" y="9636"/>
                    <a:pt x="3488" y="9672"/>
                    <a:pt x="3797" y="9672"/>
                  </a:cubicBezTo>
                  <a:cubicBezTo>
                    <a:pt x="3983" y="9672"/>
                    <a:pt x="4172" y="9659"/>
                    <a:pt x="4360" y="9633"/>
                  </a:cubicBezTo>
                  <a:cubicBezTo>
                    <a:pt x="4839" y="9565"/>
                    <a:pt x="5319" y="9405"/>
                    <a:pt x="5844" y="9199"/>
                  </a:cubicBezTo>
                  <a:cubicBezTo>
                    <a:pt x="6323" y="8971"/>
                    <a:pt x="6779" y="8697"/>
                    <a:pt x="7236" y="8355"/>
                  </a:cubicBezTo>
                  <a:cubicBezTo>
                    <a:pt x="7692" y="8013"/>
                    <a:pt x="8126" y="7647"/>
                    <a:pt x="8491" y="7236"/>
                  </a:cubicBezTo>
                  <a:cubicBezTo>
                    <a:pt x="8879" y="6803"/>
                    <a:pt x="9222" y="6369"/>
                    <a:pt x="9518" y="5890"/>
                  </a:cubicBezTo>
                  <a:cubicBezTo>
                    <a:pt x="9815" y="5410"/>
                    <a:pt x="10043" y="4931"/>
                    <a:pt x="10203" y="4452"/>
                  </a:cubicBezTo>
                  <a:cubicBezTo>
                    <a:pt x="10272" y="4201"/>
                    <a:pt x="10340" y="3972"/>
                    <a:pt x="10386" y="3744"/>
                  </a:cubicBezTo>
                  <a:cubicBezTo>
                    <a:pt x="10432" y="3447"/>
                    <a:pt x="10454" y="3196"/>
                    <a:pt x="10432" y="2968"/>
                  </a:cubicBezTo>
                  <a:cubicBezTo>
                    <a:pt x="10432" y="2603"/>
                    <a:pt x="10386" y="2238"/>
                    <a:pt x="10272" y="1918"/>
                  </a:cubicBezTo>
                  <a:cubicBezTo>
                    <a:pt x="10158" y="1530"/>
                    <a:pt x="10021" y="1233"/>
                    <a:pt x="9815" y="982"/>
                  </a:cubicBezTo>
                  <a:cubicBezTo>
                    <a:pt x="9724" y="845"/>
                    <a:pt x="9633" y="731"/>
                    <a:pt x="9518" y="617"/>
                  </a:cubicBezTo>
                  <a:cubicBezTo>
                    <a:pt x="9382" y="480"/>
                    <a:pt x="9245" y="366"/>
                    <a:pt x="9108" y="298"/>
                  </a:cubicBezTo>
                  <a:cubicBezTo>
                    <a:pt x="8788" y="115"/>
                    <a:pt x="8469" y="24"/>
                    <a:pt x="8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42"/>
            <p:cNvSpPr/>
            <p:nvPr/>
          </p:nvSpPr>
          <p:spPr>
            <a:xfrm>
              <a:off x="7679337" y="2332072"/>
              <a:ext cx="189807" cy="149490"/>
            </a:xfrm>
            <a:custGeom>
              <a:rect b="b" l="l" r="r" t="t"/>
              <a:pathLst>
                <a:path extrusionOk="0" h="4657" w="5913">
                  <a:moveTo>
                    <a:pt x="594" y="1"/>
                  </a:moveTo>
                  <a:cubicBezTo>
                    <a:pt x="526" y="1"/>
                    <a:pt x="480" y="23"/>
                    <a:pt x="411" y="46"/>
                  </a:cubicBezTo>
                  <a:cubicBezTo>
                    <a:pt x="320" y="69"/>
                    <a:pt x="252" y="115"/>
                    <a:pt x="183" y="206"/>
                  </a:cubicBezTo>
                  <a:cubicBezTo>
                    <a:pt x="23" y="411"/>
                    <a:pt x="1" y="685"/>
                    <a:pt x="1" y="914"/>
                  </a:cubicBezTo>
                  <a:cubicBezTo>
                    <a:pt x="1" y="1119"/>
                    <a:pt x="1" y="1302"/>
                    <a:pt x="23" y="1461"/>
                  </a:cubicBezTo>
                  <a:cubicBezTo>
                    <a:pt x="46" y="1667"/>
                    <a:pt x="92" y="1895"/>
                    <a:pt x="160" y="2123"/>
                  </a:cubicBezTo>
                  <a:cubicBezTo>
                    <a:pt x="297" y="2511"/>
                    <a:pt x="480" y="2899"/>
                    <a:pt x="754" y="3265"/>
                  </a:cubicBezTo>
                  <a:cubicBezTo>
                    <a:pt x="982" y="3561"/>
                    <a:pt x="1256" y="3835"/>
                    <a:pt x="1598" y="4063"/>
                  </a:cubicBezTo>
                  <a:cubicBezTo>
                    <a:pt x="1735" y="4155"/>
                    <a:pt x="1895" y="4246"/>
                    <a:pt x="2055" y="4337"/>
                  </a:cubicBezTo>
                  <a:cubicBezTo>
                    <a:pt x="2215" y="4406"/>
                    <a:pt x="2397" y="4474"/>
                    <a:pt x="2603" y="4543"/>
                  </a:cubicBezTo>
                  <a:cubicBezTo>
                    <a:pt x="2854" y="4611"/>
                    <a:pt x="3128" y="4657"/>
                    <a:pt x="3402" y="4657"/>
                  </a:cubicBezTo>
                  <a:cubicBezTo>
                    <a:pt x="3516" y="4657"/>
                    <a:pt x="3630" y="4657"/>
                    <a:pt x="3721" y="4634"/>
                  </a:cubicBezTo>
                  <a:cubicBezTo>
                    <a:pt x="4132" y="4588"/>
                    <a:pt x="4520" y="4451"/>
                    <a:pt x="4908" y="4223"/>
                  </a:cubicBezTo>
                  <a:cubicBezTo>
                    <a:pt x="5045" y="4155"/>
                    <a:pt x="5182" y="4041"/>
                    <a:pt x="5342" y="3904"/>
                  </a:cubicBezTo>
                  <a:cubicBezTo>
                    <a:pt x="5479" y="3790"/>
                    <a:pt x="5570" y="3675"/>
                    <a:pt x="5684" y="3493"/>
                  </a:cubicBezTo>
                  <a:cubicBezTo>
                    <a:pt x="5867" y="3219"/>
                    <a:pt x="5912" y="2899"/>
                    <a:pt x="5821" y="2648"/>
                  </a:cubicBezTo>
                  <a:cubicBezTo>
                    <a:pt x="5730" y="2374"/>
                    <a:pt x="5456" y="2146"/>
                    <a:pt x="5045" y="2009"/>
                  </a:cubicBezTo>
                  <a:cubicBezTo>
                    <a:pt x="4840" y="1941"/>
                    <a:pt x="4588" y="1895"/>
                    <a:pt x="4337" y="1872"/>
                  </a:cubicBezTo>
                  <a:lnTo>
                    <a:pt x="3995" y="1872"/>
                  </a:lnTo>
                  <a:cubicBezTo>
                    <a:pt x="3881" y="1872"/>
                    <a:pt x="3744" y="1872"/>
                    <a:pt x="3630" y="1849"/>
                  </a:cubicBezTo>
                  <a:cubicBezTo>
                    <a:pt x="3470" y="1849"/>
                    <a:pt x="3310" y="1827"/>
                    <a:pt x="3150" y="1781"/>
                  </a:cubicBezTo>
                  <a:lnTo>
                    <a:pt x="3105" y="1758"/>
                  </a:lnTo>
                  <a:cubicBezTo>
                    <a:pt x="2922" y="1621"/>
                    <a:pt x="2740" y="1484"/>
                    <a:pt x="2557" y="1324"/>
                  </a:cubicBezTo>
                  <a:lnTo>
                    <a:pt x="2260" y="1073"/>
                  </a:lnTo>
                  <a:cubicBezTo>
                    <a:pt x="2146" y="959"/>
                    <a:pt x="2032" y="845"/>
                    <a:pt x="1895" y="754"/>
                  </a:cubicBezTo>
                  <a:cubicBezTo>
                    <a:pt x="1735" y="617"/>
                    <a:pt x="1507" y="434"/>
                    <a:pt x="1256" y="252"/>
                  </a:cubicBezTo>
                  <a:cubicBezTo>
                    <a:pt x="1096" y="160"/>
                    <a:pt x="891" y="46"/>
                    <a:pt x="685" y="23"/>
                  </a:cubicBezTo>
                  <a:cubicBezTo>
                    <a:pt x="640" y="23"/>
                    <a:pt x="61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42"/>
            <p:cNvSpPr/>
            <p:nvPr/>
          </p:nvSpPr>
          <p:spPr>
            <a:xfrm>
              <a:off x="7622201" y="2462489"/>
              <a:ext cx="129716" cy="64521"/>
            </a:xfrm>
            <a:custGeom>
              <a:rect b="b" l="l" r="r" t="t"/>
              <a:pathLst>
                <a:path extrusionOk="0" h="2010" w="4041">
                  <a:moveTo>
                    <a:pt x="3812" y="0"/>
                  </a:moveTo>
                  <a:cubicBezTo>
                    <a:pt x="3744" y="0"/>
                    <a:pt x="3675" y="23"/>
                    <a:pt x="3652" y="92"/>
                  </a:cubicBezTo>
                  <a:cubicBezTo>
                    <a:pt x="3515" y="411"/>
                    <a:pt x="3378" y="708"/>
                    <a:pt x="3196" y="1005"/>
                  </a:cubicBezTo>
                  <a:cubicBezTo>
                    <a:pt x="3127" y="1119"/>
                    <a:pt x="3036" y="1233"/>
                    <a:pt x="2922" y="1324"/>
                  </a:cubicBezTo>
                  <a:cubicBezTo>
                    <a:pt x="2853" y="1370"/>
                    <a:pt x="2785" y="1438"/>
                    <a:pt x="2694" y="1484"/>
                  </a:cubicBezTo>
                  <a:cubicBezTo>
                    <a:pt x="2602" y="1530"/>
                    <a:pt x="2534" y="1553"/>
                    <a:pt x="2420" y="1575"/>
                  </a:cubicBezTo>
                  <a:cubicBezTo>
                    <a:pt x="2306" y="1598"/>
                    <a:pt x="2169" y="1621"/>
                    <a:pt x="2032" y="1621"/>
                  </a:cubicBezTo>
                  <a:cubicBezTo>
                    <a:pt x="2023" y="1620"/>
                    <a:pt x="2014" y="1619"/>
                    <a:pt x="2006" y="1618"/>
                  </a:cubicBezTo>
                  <a:lnTo>
                    <a:pt x="2006" y="1618"/>
                  </a:lnTo>
                  <a:cubicBezTo>
                    <a:pt x="2008" y="1620"/>
                    <a:pt x="2009" y="1621"/>
                    <a:pt x="2009" y="1621"/>
                  </a:cubicBezTo>
                  <a:cubicBezTo>
                    <a:pt x="2009" y="1621"/>
                    <a:pt x="2001" y="1621"/>
                    <a:pt x="1994" y="1616"/>
                  </a:cubicBezTo>
                  <a:lnTo>
                    <a:pt x="1994" y="1616"/>
                  </a:lnTo>
                  <a:cubicBezTo>
                    <a:pt x="1998" y="1617"/>
                    <a:pt x="2002" y="1617"/>
                    <a:pt x="2006" y="1618"/>
                  </a:cubicBezTo>
                  <a:lnTo>
                    <a:pt x="2006" y="1618"/>
                  </a:lnTo>
                  <a:cubicBezTo>
                    <a:pt x="1999" y="1611"/>
                    <a:pt x="1986" y="1598"/>
                    <a:pt x="1986" y="1598"/>
                  </a:cubicBezTo>
                  <a:lnTo>
                    <a:pt x="1986" y="1598"/>
                  </a:lnTo>
                  <a:cubicBezTo>
                    <a:pt x="1986" y="1608"/>
                    <a:pt x="1990" y="1613"/>
                    <a:pt x="1994" y="1616"/>
                  </a:cubicBezTo>
                  <a:lnTo>
                    <a:pt x="1994" y="1616"/>
                  </a:lnTo>
                  <a:cubicBezTo>
                    <a:pt x="1824" y="1595"/>
                    <a:pt x="1654" y="1571"/>
                    <a:pt x="1484" y="1507"/>
                  </a:cubicBezTo>
                  <a:cubicBezTo>
                    <a:pt x="1347" y="1461"/>
                    <a:pt x="1210" y="1393"/>
                    <a:pt x="1096" y="1324"/>
                  </a:cubicBezTo>
                  <a:cubicBezTo>
                    <a:pt x="959" y="1233"/>
                    <a:pt x="868" y="1142"/>
                    <a:pt x="753" y="1050"/>
                  </a:cubicBezTo>
                  <a:cubicBezTo>
                    <a:pt x="685" y="936"/>
                    <a:pt x="594" y="822"/>
                    <a:pt x="525" y="708"/>
                  </a:cubicBezTo>
                  <a:cubicBezTo>
                    <a:pt x="480" y="571"/>
                    <a:pt x="411" y="457"/>
                    <a:pt x="388" y="320"/>
                  </a:cubicBezTo>
                  <a:cubicBezTo>
                    <a:pt x="371" y="235"/>
                    <a:pt x="292" y="188"/>
                    <a:pt x="214" y="188"/>
                  </a:cubicBezTo>
                  <a:cubicBezTo>
                    <a:pt x="187" y="188"/>
                    <a:pt x="161" y="194"/>
                    <a:pt x="137" y="206"/>
                  </a:cubicBezTo>
                  <a:cubicBezTo>
                    <a:pt x="92" y="206"/>
                    <a:pt x="46" y="252"/>
                    <a:pt x="23" y="297"/>
                  </a:cubicBezTo>
                  <a:cubicBezTo>
                    <a:pt x="0" y="343"/>
                    <a:pt x="0" y="388"/>
                    <a:pt x="23" y="457"/>
                  </a:cubicBezTo>
                  <a:cubicBezTo>
                    <a:pt x="92" y="662"/>
                    <a:pt x="183" y="868"/>
                    <a:pt x="297" y="1073"/>
                  </a:cubicBezTo>
                  <a:cubicBezTo>
                    <a:pt x="434" y="1279"/>
                    <a:pt x="594" y="1438"/>
                    <a:pt x="799" y="1575"/>
                  </a:cubicBezTo>
                  <a:cubicBezTo>
                    <a:pt x="890" y="1644"/>
                    <a:pt x="982" y="1712"/>
                    <a:pt x="1096" y="1758"/>
                  </a:cubicBezTo>
                  <a:cubicBezTo>
                    <a:pt x="1210" y="1826"/>
                    <a:pt x="1324" y="1872"/>
                    <a:pt x="1438" y="1895"/>
                  </a:cubicBezTo>
                  <a:cubicBezTo>
                    <a:pt x="1689" y="1986"/>
                    <a:pt x="1940" y="2009"/>
                    <a:pt x="2191" y="2009"/>
                  </a:cubicBezTo>
                  <a:cubicBezTo>
                    <a:pt x="2397" y="1986"/>
                    <a:pt x="2625" y="1941"/>
                    <a:pt x="2808" y="1849"/>
                  </a:cubicBezTo>
                  <a:cubicBezTo>
                    <a:pt x="3013" y="1758"/>
                    <a:pt x="3173" y="1644"/>
                    <a:pt x="3310" y="1484"/>
                  </a:cubicBezTo>
                  <a:cubicBezTo>
                    <a:pt x="3470" y="1324"/>
                    <a:pt x="3584" y="1119"/>
                    <a:pt x="3698" y="936"/>
                  </a:cubicBezTo>
                  <a:cubicBezTo>
                    <a:pt x="3812" y="708"/>
                    <a:pt x="3903" y="503"/>
                    <a:pt x="3995" y="274"/>
                  </a:cubicBezTo>
                  <a:cubicBezTo>
                    <a:pt x="4040" y="183"/>
                    <a:pt x="3995" y="69"/>
                    <a:pt x="3903" y="23"/>
                  </a:cubicBezTo>
                  <a:cubicBezTo>
                    <a:pt x="3881" y="0"/>
                    <a:pt x="3858" y="0"/>
                    <a:pt x="3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42"/>
            <p:cNvSpPr/>
            <p:nvPr/>
          </p:nvSpPr>
          <p:spPr>
            <a:xfrm>
              <a:off x="7731369" y="2461013"/>
              <a:ext cx="113602" cy="131193"/>
            </a:xfrm>
            <a:custGeom>
              <a:rect b="b" l="l" r="r" t="t"/>
              <a:pathLst>
                <a:path extrusionOk="0" h="4087" w="3539">
                  <a:moveTo>
                    <a:pt x="548" y="1"/>
                  </a:moveTo>
                  <a:cubicBezTo>
                    <a:pt x="502" y="1"/>
                    <a:pt x="434" y="24"/>
                    <a:pt x="411" y="69"/>
                  </a:cubicBezTo>
                  <a:cubicBezTo>
                    <a:pt x="320" y="183"/>
                    <a:pt x="251" y="320"/>
                    <a:pt x="206" y="434"/>
                  </a:cubicBezTo>
                  <a:cubicBezTo>
                    <a:pt x="137" y="571"/>
                    <a:pt x="91" y="708"/>
                    <a:pt x="69" y="845"/>
                  </a:cubicBezTo>
                  <a:cubicBezTo>
                    <a:pt x="0" y="1096"/>
                    <a:pt x="0" y="1393"/>
                    <a:pt x="23" y="1667"/>
                  </a:cubicBezTo>
                  <a:cubicBezTo>
                    <a:pt x="46" y="1941"/>
                    <a:pt x="137" y="2215"/>
                    <a:pt x="228" y="2466"/>
                  </a:cubicBezTo>
                  <a:cubicBezTo>
                    <a:pt x="343" y="2740"/>
                    <a:pt x="480" y="2968"/>
                    <a:pt x="662" y="3196"/>
                  </a:cubicBezTo>
                  <a:cubicBezTo>
                    <a:pt x="822" y="3402"/>
                    <a:pt x="1027" y="3584"/>
                    <a:pt x="1233" y="3744"/>
                  </a:cubicBezTo>
                  <a:cubicBezTo>
                    <a:pt x="1461" y="3881"/>
                    <a:pt x="1689" y="3995"/>
                    <a:pt x="1940" y="4064"/>
                  </a:cubicBezTo>
                  <a:cubicBezTo>
                    <a:pt x="2054" y="4087"/>
                    <a:pt x="2191" y="4087"/>
                    <a:pt x="2328" y="4087"/>
                  </a:cubicBezTo>
                  <a:cubicBezTo>
                    <a:pt x="2442" y="4087"/>
                    <a:pt x="2579" y="4064"/>
                    <a:pt x="2694" y="4041"/>
                  </a:cubicBezTo>
                  <a:cubicBezTo>
                    <a:pt x="2967" y="3972"/>
                    <a:pt x="3219" y="3813"/>
                    <a:pt x="3447" y="3630"/>
                  </a:cubicBezTo>
                  <a:cubicBezTo>
                    <a:pt x="3470" y="3584"/>
                    <a:pt x="3515" y="3562"/>
                    <a:pt x="3515" y="3493"/>
                  </a:cubicBezTo>
                  <a:cubicBezTo>
                    <a:pt x="3538" y="3447"/>
                    <a:pt x="3515" y="3402"/>
                    <a:pt x="3492" y="3356"/>
                  </a:cubicBezTo>
                  <a:cubicBezTo>
                    <a:pt x="3470" y="3310"/>
                    <a:pt x="3424" y="3288"/>
                    <a:pt x="3356" y="3265"/>
                  </a:cubicBezTo>
                  <a:cubicBezTo>
                    <a:pt x="3310" y="3265"/>
                    <a:pt x="3264" y="3265"/>
                    <a:pt x="3219" y="3310"/>
                  </a:cubicBezTo>
                  <a:cubicBezTo>
                    <a:pt x="3104" y="3402"/>
                    <a:pt x="2990" y="3493"/>
                    <a:pt x="2853" y="3562"/>
                  </a:cubicBezTo>
                  <a:cubicBezTo>
                    <a:pt x="2762" y="3607"/>
                    <a:pt x="2648" y="3653"/>
                    <a:pt x="2534" y="3676"/>
                  </a:cubicBezTo>
                  <a:cubicBezTo>
                    <a:pt x="2442" y="3698"/>
                    <a:pt x="2328" y="3698"/>
                    <a:pt x="2237" y="3698"/>
                  </a:cubicBezTo>
                  <a:cubicBezTo>
                    <a:pt x="2123" y="3698"/>
                    <a:pt x="2009" y="3676"/>
                    <a:pt x="1895" y="3630"/>
                  </a:cubicBezTo>
                  <a:lnTo>
                    <a:pt x="1895" y="3630"/>
                  </a:lnTo>
                  <a:cubicBezTo>
                    <a:pt x="1895" y="3653"/>
                    <a:pt x="1918" y="3653"/>
                    <a:pt x="1918" y="3653"/>
                  </a:cubicBezTo>
                  <a:cubicBezTo>
                    <a:pt x="1918" y="3653"/>
                    <a:pt x="1895" y="3653"/>
                    <a:pt x="1872" y="3630"/>
                  </a:cubicBezTo>
                  <a:cubicBezTo>
                    <a:pt x="1758" y="3584"/>
                    <a:pt x="1621" y="3539"/>
                    <a:pt x="1507" y="3470"/>
                  </a:cubicBezTo>
                  <a:cubicBezTo>
                    <a:pt x="1347" y="3356"/>
                    <a:pt x="1187" y="3219"/>
                    <a:pt x="1050" y="3059"/>
                  </a:cubicBezTo>
                  <a:cubicBezTo>
                    <a:pt x="913" y="2900"/>
                    <a:pt x="799" y="2717"/>
                    <a:pt x="685" y="2512"/>
                  </a:cubicBezTo>
                  <a:cubicBezTo>
                    <a:pt x="576" y="2294"/>
                    <a:pt x="509" y="2076"/>
                    <a:pt x="444" y="1859"/>
                  </a:cubicBezTo>
                  <a:lnTo>
                    <a:pt x="444" y="1859"/>
                  </a:lnTo>
                  <a:cubicBezTo>
                    <a:pt x="447" y="1862"/>
                    <a:pt x="451" y="1867"/>
                    <a:pt x="457" y="1872"/>
                  </a:cubicBezTo>
                  <a:cubicBezTo>
                    <a:pt x="411" y="1667"/>
                    <a:pt x="388" y="1462"/>
                    <a:pt x="388" y="1233"/>
                  </a:cubicBezTo>
                  <a:cubicBezTo>
                    <a:pt x="411" y="1074"/>
                    <a:pt x="434" y="937"/>
                    <a:pt x="480" y="777"/>
                  </a:cubicBezTo>
                  <a:cubicBezTo>
                    <a:pt x="525" y="617"/>
                    <a:pt x="594" y="480"/>
                    <a:pt x="685" y="366"/>
                  </a:cubicBezTo>
                  <a:cubicBezTo>
                    <a:pt x="685" y="343"/>
                    <a:pt x="708" y="343"/>
                    <a:pt x="708" y="320"/>
                  </a:cubicBezTo>
                  <a:cubicBezTo>
                    <a:pt x="731" y="298"/>
                    <a:pt x="753" y="252"/>
                    <a:pt x="753" y="183"/>
                  </a:cubicBezTo>
                  <a:cubicBezTo>
                    <a:pt x="753" y="138"/>
                    <a:pt x="731" y="92"/>
                    <a:pt x="685" y="46"/>
                  </a:cubicBezTo>
                  <a:cubicBezTo>
                    <a:pt x="662" y="24"/>
                    <a:pt x="594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42"/>
            <p:cNvSpPr/>
            <p:nvPr/>
          </p:nvSpPr>
          <p:spPr>
            <a:xfrm>
              <a:off x="8363650" y="1747393"/>
              <a:ext cx="276253" cy="279944"/>
            </a:xfrm>
            <a:custGeom>
              <a:rect b="b" l="l" r="r" t="t"/>
              <a:pathLst>
                <a:path extrusionOk="0" h="8721" w="8606">
                  <a:moveTo>
                    <a:pt x="5273" y="1"/>
                  </a:moveTo>
                  <a:cubicBezTo>
                    <a:pt x="4885" y="1"/>
                    <a:pt x="4497" y="69"/>
                    <a:pt x="4155" y="229"/>
                  </a:cubicBezTo>
                  <a:cubicBezTo>
                    <a:pt x="3493" y="526"/>
                    <a:pt x="2991" y="1074"/>
                    <a:pt x="2557" y="1622"/>
                  </a:cubicBezTo>
                  <a:cubicBezTo>
                    <a:pt x="2443" y="1759"/>
                    <a:pt x="2351" y="1873"/>
                    <a:pt x="2237" y="2010"/>
                  </a:cubicBezTo>
                  <a:cubicBezTo>
                    <a:pt x="1918" y="2443"/>
                    <a:pt x="1575" y="2877"/>
                    <a:pt x="1165" y="3242"/>
                  </a:cubicBezTo>
                  <a:lnTo>
                    <a:pt x="1119" y="3265"/>
                  </a:lnTo>
                  <a:lnTo>
                    <a:pt x="1119" y="3288"/>
                  </a:lnTo>
                  <a:cubicBezTo>
                    <a:pt x="913" y="3425"/>
                    <a:pt x="708" y="3562"/>
                    <a:pt x="503" y="3676"/>
                  </a:cubicBezTo>
                  <a:lnTo>
                    <a:pt x="411" y="3722"/>
                  </a:lnTo>
                  <a:cubicBezTo>
                    <a:pt x="320" y="3744"/>
                    <a:pt x="252" y="3790"/>
                    <a:pt x="229" y="3836"/>
                  </a:cubicBezTo>
                  <a:cubicBezTo>
                    <a:pt x="69" y="4201"/>
                    <a:pt x="0" y="4612"/>
                    <a:pt x="23" y="5159"/>
                  </a:cubicBezTo>
                  <a:cubicBezTo>
                    <a:pt x="46" y="5616"/>
                    <a:pt x="137" y="6050"/>
                    <a:pt x="320" y="6461"/>
                  </a:cubicBezTo>
                  <a:cubicBezTo>
                    <a:pt x="480" y="6803"/>
                    <a:pt x="685" y="7122"/>
                    <a:pt x="913" y="7419"/>
                  </a:cubicBezTo>
                  <a:cubicBezTo>
                    <a:pt x="1028" y="7533"/>
                    <a:pt x="1142" y="7670"/>
                    <a:pt x="1256" y="7784"/>
                  </a:cubicBezTo>
                  <a:cubicBezTo>
                    <a:pt x="1416" y="7921"/>
                    <a:pt x="1553" y="8035"/>
                    <a:pt x="1690" y="8104"/>
                  </a:cubicBezTo>
                  <a:cubicBezTo>
                    <a:pt x="2192" y="8469"/>
                    <a:pt x="2854" y="8675"/>
                    <a:pt x="3538" y="8720"/>
                  </a:cubicBezTo>
                  <a:lnTo>
                    <a:pt x="3835" y="8720"/>
                  </a:lnTo>
                  <a:cubicBezTo>
                    <a:pt x="4383" y="8720"/>
                    <a:pt x="4954" y="8629"/>
                    <a:pt x="5524" y="8401"/>
                  </a:cubicBezTo>
                  <a:cubicBezTo>
                    <a:pt x="6163" y="8172"/>
                    <a:pt x="6757" y="7784"/>
                    <a:pt x="7259" y="7305"/>
                  </a:cubicBezTo>
                  <a:cubicBezTo>
                    <a:pt x="7510" y="7077"/>
                    <a:pt x="7715" y="6826"/>
                    <a:pt x="7921" y="6506"/>
                  </a:cubicBezTo>
                  <a:cubicBezTo>
                    <a:pt x="8103" y="6232"/>
                    <a:pt x="8263" y="5913"/>
                    <a:pt x="8377" y="5570"/>
                  </a:cubicBezTo>
                  <a:cubicBezTo>
                    <a:pt x="8469" y="5274"/>
                    <a:pt x="8537" y="4954"/>
                    <a:pt x="8560" y="4566"/>
                  </a:cubicBezTo>
                  <a:cubicBezTo>
                    <a:pt x="8606" y="4224"/>
                    <a:pt x="8583" y="3858"/>
                    <a:pt x="8537" y="3493"/>
                  </a:cubicBezTo>
                  <a:cubicBezTo>
                    <a:pt x="8423" y="2740"/>
                    <a:pt x="8172" y="2032"/>
                    <a:pt x="7807" y="1439"/>
                  </a:cubicBezTo>
                  <a:cubicBezTo>
                    <a:pt x="7419" y="846"/>
                    <a:pt x="6871" y="389"/>
                    <a:pt x="6277" y="184"/>
                  </a:cubicBezTo>
                  <a:cubicBezTo>
                    <a:pt x="5958" y="47"/>
                    <a:pt x="5638" y="1"/>
                    <a:pt x="5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42"/>
            <p:cNvSpPr/>
            <p:nvPr/>
          </p:nvSpPr>
          <p:spPr>
            <a:xfrm>
              <a:off x="7727710" y="2266879"/>
              <a:ext cx="26386" cy="18329"/>
            </a:xfrm>
            <a:custGeom>
              <a:rect b="b" l="l" r="r" t="t"/>
              <a:pathLst>
                <a:path extrusionOk="0" h="571" w="822">
                  <a:moveTo>
                    <a:pt x="616" y="0"/>
                  </a:moveTo>
                  <a:cubicBezTo>
                    <a:pt x="571" y="0"/>
                    <a:pt x="548" y="0"/>
                    <a:pt x="502" y="23"/>
                  </a:cubicBezTo>
                  <a:cubicBezTo>
                    <a:pt x="388" y="69"/>
                    <a:pt x="251" y="137"/>
                    <a:pt x="114" y="183"/>
                  </a:cubicBezTo>
                  <a:cubicBezTo>
                    <a:pt x="69" y="206"/>
                    <a:pt x="23" y="251"/>
                    <a:pt x="23" y="297"/>
                  </a:cubicBezTo>
                  <a:cubicBezTo>
                    <a:pt x="0" y="365"/>
                    <a:pt x="0" y="411"/>
                    <a:pt x="23" y="457"/>
                  </a:cubicBezTo>
                  <a:cubicBezTo>
                    <a:pt x="69" y="525"/>
                    <a:pt x="137" y="571"/>
                    <a:pt x="205" y="571"/>
                  </a:cubicBezTo>
                  <a:cubicBezTo>
                    <a:pt x="228" y="571"/>
                    <a:pt x="274" y="571"/>
                    <a:pt x="297" y="548"/>
                  </a:cubicBezTo>
                  <a:cubicBezTo>
                    <a:pt x="434" y="479"/>
                    <a:pt x="571" y="434"/>
                    <a:pt x="708" y="365"/>
                  </a:cubicBezTo>
                  <a:cubicBezTo>
                    <a:pt x="730" y="342"/>
                    <a:pt x="776" y="320"/>
                    <a:pt x="799" y="274"/>
                  </a:cubicBezTo>
                  <a:cubicBezTo>
                    <a:pt x="822" y="206"/>
                    <a:pt x="799" y="137"/>
                    <a:pt x="776" y="91"/>
                  </a:cubicBezTo>
                  <a:cubicBezTo>
                    <a:pt x="753" y="46"/>
                    <a:pt x="708" y="23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42"/>
            <p:cNvSpPr/>
            <p:nvPr/>
          </p:nvSpPr>
          <p:spPr>
            <a:xfrm>
              <a:off x="7704984" y="2288129"/>
              <a:ext cx="32999" cy="24203"/>
            </a:xfrm>
            <a:custGeom>
              <a:rect b="b" l="l" r="r" t="t"/>
              <a:pathLst>
                <a:path extrusionOk="0" h="754" w="1028">
                  <a:moveTo>
                    <a:pt x="822" y="0"/>
                  </a:moveTo>
                  <a:cubicBezTo>
                    <a:pt x="822" y="0"/>
                    <a:pt x="799" y="0"/>
                    <a:pt x="777" y="23"/>
                  </a:cubicBezTo>
                  <a:cubicBezTo>
                    <a:pt x="640" y="69"/>
                    <a:pt x="525" y="114"/>
                    <a:pt x="434" y="160"/>
                  </a:cubicBezTo>
                  <a:cubicBezTo>
                    <a:pt x="320" y="205"/>
                    <a:pt x="206" y="297"/>
                    <a:pt x="69" y="411"/>
                  </a:cubicBezTo>
                  <a:cubicBezTo>
                    <a:pt x="23" y="434"/>
                    <a:pt x="0" y="479"/>
                    <a:pt x="0" y="525"/>
                  </a:cubicBezTo>
                  <a:cubicBezTo>
                    <a:pt x="0" y="593"/>
                    <a:pt x="23" y="639"/>
                    <a:pt x="46" y="685"/>
                  </a:cubicBezTo>
                  <a:cubicBezTo>
                    <a:pt x="92" y="730"/>
                    <a:pt x="137" y="753"/>
                    <a:pt x="206" y="753"/>
                  </a:cubicBezTo>
                  <a:cubicBezTo>
                    <a:pt x="252" y="753"/>
                    <a:pt x="297" y="730"/>
                    <a:pt x="343" y="708"/>
                  </a:cubicBezTo>
                  <a:cubicBezTo>
                    <a:pt x="366" y="685"/>
                    <a:pt x="411" y="662"/>
                    <a:pt x="434" y="639"/>
                  </a:cubicBezTo>
                  <a:cubicBezTo>
                    <a:pt x="571" y="548"/>
                    <a:pt x="685" y="479"/>
                    <a:pt x="822" y="434"/>
                  </a:cubicBezTo>
                  <a:lnTo>
                    <a:pt x="868" y="411"/>
                  </a:lnTo>
                  <a:cubicBezTo>
                    <a:pt x="913" y="388"/>
                    <a:pt x="959" y="365"/>
                    <a:pt x="1005" y="320"/>
                  </a:cubicBezTo>
                  <a:cubicBezTo>
                    <a:pt x="1028" y="274"/>
                    <a:pt x="1028" y="205"/>
                    <a:pt x="1028" y="160"/>
                  </a:cubicBezTo>
                  <a:cubicBezTo>
                    <a:pt x="1005" y="114"/>
                    <a:pt x="982" y="69"/>
                    <a:pt x="936" y="46"/>
                  </a:cubicBezTo>
                  <a:cubicBezTo>
                    <a:pt x="891" y="23"/>
                    <a:pt x="868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42"/>
            <p:cNvSpPr/>
            <p:nvPr/>
          </p:nvSpPr>
          <p:spPr>
            <a:xfrm>
              <a:off x="7867628" y="2340867"/>
              <a:ext cx="24942" cy="54249"/>
            </a:xfrm>
            <a:custGeom>
              <a:rect b="b" l="l" r="r" t="t"/>
              <a:pathLst>
                <a:path extrusionOk="0" h="1690" w="777">
                  <a:moveTo>
                    <a:pt x="412" y="0"/>
                  </a:moveTo>
                  <a:cubicBezTo>
                    <a:pt x="389" y="0"/>
                    <a:pt x="343" y="0"/>
                    <a:pt x="320" y="23"/>
                  </a:cubicBezTo>
                  <a:cubicBezTo>
                    <a:pt x="275" y="46"/>
                    <a:pt x="229" y="92"/>
                    <a:pt x="229" y="137"/>
                  </a:cubicBezTo>
                  <a:cubicBezTo>
                    <a:pt x="206" y="183"/>
                    <a:pt x="206" y="229"/>
                    <a:pt x="229" y="297"/>
                  </a:cubicBezTo>
                  <a:cubicBezTo>
                    <a:pt x="252" y="320"/>
                    <a:pt x="275" y="366"/>
                    <a:pt x="275" y="388"/>
                  </a:cubicBezTo>
                  <a:cubicBezTo>
                    <a:pt x="297" y="457"/>
                    <a:pt x="320" y="525"/>
                    <a:pt x="320" y="594"/>
                  </a:cubicBezTo>
                  <a:cubicBezTo>
                    <a:pt x="297" y="548"/>
                    <a:pt x="252" y="525"/>
                    <a:pt x="206" y="525"/>
                  </a:cubicBezTo>
                  <a:cubicBezTo>
                    <a:pt x="206" y="525"/>
                    <a:pt x="183" y="525"/>
                    <a:pt x="160" y="548"/>
                  </a:cubicBezTo>
                  <a:cubicBezTo>
                    <a:pt x="69" y="571"/>
                    <a:pt x="1" y="662"/>
                    <a:pt x="24" y="777"/>
                  </a:cubicBezTo>
                  <a:cubicBezTo>
                    <a:pt x="46" y="891"/>
                    <a:pt x="69" y="1005"/>
                    <a:pt x="69" y="1119"/>
                  </a:cubicBezTo>
                  <a:cubicBezTo>
                    <a:pt x="92" y="1233"/>
                    <a:pt x="92" y="1370"/>
                    <a:pt x="69" y="1484"/>
                  </a:cubicBezTo>
                  <a:cubicBezTo>
                    <a:pt x="69" y="1530"/>
                    <a:pt x="92" y="1575"/>
                    <a:pt x="138" y="1621"/>
                  </a:cubicBezTo>
                  <a:cubicBezTo>
                    <a:pt x="160" y="1667"/>
                    <a:pt x="229" y="1690"/>
                    <a:pt x="275" y="1690"/>
                  </a:cubicBezTo>
                  <a:cubicBezTo>
                    <a:pt x="389" y="1690"/>
                    <a:pt x="480" y="1598"/>
                    <a:pt x="480" y="1484"/>
                  </a:cubicBezTo>
                  <a:cubicBezTo>
                    <a:pt x="480" y="1347"/>
                    <a:pt x="480" y="1210"/>
                    <a:pt x="480" y="1073"/>
                  </a:cubicBezTo>
                  <a:cubicBezTo>
                    <a:pt x="480" y="1096"/>
                    <a:pt x="526" y="1096"/>
                    <a:pt x="571" y="1119"/>
                  </a:cubicBezTo>
                  <a:cubicBezTo>
                    <a:pt x="617" y="1119"/>
                    <a:pt x="685" y="1073"/>
                    <a:pt x="708" y="1050"/>
                  </a:cubicBezTo>
                  <a:cubicBezTo>
                    <a:pt x="754" y="1005"/>
                    <a:pt x="777" y="959"/>
                    <a:pt x="777" y="913"/>
                  </a:cubicBezTo>
                  <a:cubicBezTo>
                    <a:pt x="777" y="777"/>
                    <a:pt x="754" y="662"/>
                    <a:pt x="731" y="525"/>
                  </a:cubicBezTo>
                  <a:cubicBezTo>
                    <a:pt x="708" y="388"/>
                    <a:pt x="640" y="229"/>
                    <a:pt x="594" y="115"/>
                  </a:cubicBezTo>
                  <a:cubicBezTo>
                    <a:pt x="571" y="46"/>
                    <a:pt x="503" y="0"/>
                    <a:pt x="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1" name="Google Shape;1921;p42"/>
          <p:cNvSpPr txBox="1"/>
          <p:nvPr/>
        </p:nvSpPr>
        <p:spPr>
          <a:xfrm>
            <a:off x="2422675" y="1159575"/>
            <a:ext cx="65328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  <a:latin typeface="PMingLiu"/>
                <a:ea typeface="PMingLiu"/>
                <a:cs typeface="PMingLiu"/>
                <a:sym typeface="PMingLiu"/>
              </a:rPr>
              <a:t>心怡：</a:t>
            </a:r>
            <a:r>
              <a:rPr lang="en" sz="3000">
                <a:highlight>
                  <a:schemeClr val="lt1"/>
                </a:highlight>
                <a:latin typeface="PMingLiu"/>
                <a:ea typeface="PMingLiu"/>
                <a:cs typeface="PMingLiu"/>
                <a:sym typeface="PMingLiu"/>
              </a:rPr>
              <a:t>我覺得熊貓基地的設施非常完善，熊貓們都能享受舒適的生活。</a:t>
            </a:r>
            <a:r>
              <a:rPr lang="en" sz="3000">
                <a:highlight>
                  <a:schemeClr val="lt1"/>
                </a:highlight>
              </a:rPr>
              <a:t> </a:t>
            </a:r>
            <a:r>
              <a:rPr lang="en" sz="3000">
                <a:highlight>
                  <a:schemeClr val="lt1"/>
                </a:highlight>
                <a:latin typeface="PMingLiu"/>
                <a:ea typeface="PMingLiu"/>
                <a:cs typeface="PMingLiu"/>
                <a:sym typeface="PMingLiu"/>
              </a:rPr>
              <a:t>去了熊貓基地後，我被那裡的熊貓數量震撼了，基地裡有二百多隻熊貓，我想那裡應該是世界上熊貓最多的地方了。</a:t>
            </a:r>
            <a:r>
              <a:rPr lang="en" sz="3000">
                <a:highlight>
                  <a:schemeClr val="lt1"/>
                </a:highlight>
              </a:rPr>
              <a:t> </a:t>
            </a:r>
            <a:r>
              <a:rPr lang="en" sz="3000">
                <a:highlight>
                  <a:schemeClr val="lt1"/>
                </a:highlight>
                <a:latin typeface="PMingLiu"/>
                <a:ea typeface="PMingLiu"/>
                <a:cs typeface="PMingLiu"/>
                <a:sym typeface="PMingLiu"/>
              </a:rPr>
              <a:t>如果有機會的話，我還會想去熊貓基地</a:t>
            </a:r>
            <a:endParaRPr sz="3000">
              <a:solidFill>
                <a:schemeClr val="dk1"/>
              </a:solidFill>
              <a:highlight>
                <a:schemeClr val="lt1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22222"/>
              </a:solidFill>
              <a:highlight>
                <a:schemeClr val="lt1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22222"/>
              </a:solidFill>
              <a:highlight>
                <a:srgbClr val="FFFFFF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22222"/>
              </a:solidFill>
              <a:highlight>
                <a:srgbClr val="FFFFFF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22222"/>
              </a:solidFill>
              <a:highlight>
                <a:srgbClr val="FFFFFF"/>
              </a:highlight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Google Shape;892;p29"/>
          <p:cNvGrpSpPr/>
          <p:nvPr/>
        </p:nvGrpSpPr>
        <p:grpSpPr>
          <a:xfrm>
            <a:off x="6690589" y="1864670"/>
            <a:ext cx="2657252" cy="3145894"/>
            <a:chOff x="6849231" y="1504148"/>
            <a:chExt cx="2171667" cy="2571015"/>
          </a:xfrm>
        </p:grpSpPr>
        <p:sp>
          <p:nvSpPr>
            <p:cNvPr id="893" name="Google Shape;893;p29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6849231" y="3064726"/>
              <a:ext cx="694612" cy="999434"/>
            </a:xfrm>
            <a:custGeom>
              <a:rect b="b" l="l" r="r" t="t"/>
              <a:pathLst>
                <a:path extrusionOk="0" h="31135" w="2163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80"/>
                    <a:pt x="3995" y="663"/>
                    <a:pt x="3607" y="914"/>
                  </a:cubicBezTo>
                  <a:cubicBezTo>
                    <a:pt x="3219" y="1142"/>
                    <a:pt x="2854" y="1439"/>
                    <a:pt x="2511" y="1804"/>
                  </a:cubicBezTo>
                  <a:cubicBezTo>
                    <a:pt x="2192" y="2124"/>
                    <a:pt x="1918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411" y="5661"/>
                    <a:pt x="229" y="6574"/>
                  </a:cubicBezTo>
                  <a:cubicBezTo>
                    <a:pt x="69" y="7396"/>
                    <a:pt x="1" y="8286"/>
                    <a:pt x="23" y="9245"/>
                  </a:cubicBezTo>
                  <a:cubicBezTo>
                    <a:pt x="23" y="10135"/>
                    <a:pt x="115" y="11048"/>
                    <a:pt x="274" y="12030"/>
                  </a:cubicBezTo>
                  <a:cubicBezTo>
                    <a:pt x="571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35"/>
                  </a:cubicBezTo>
                  <a:cubicBezTo>
                    <a:pt x="13855" y="30039"/>
                    <a:pt x="15522" y="30701"/>
                    <a:pt x="17142" y="30975"/>
                  </a:cubicBezTo>
                  <a:cubicBezTo>
                    <a:pt x="17713" y="31066"/>
                    <a:pt x="18284" y="31134"/>
                    <a:pt x="18831" y="31134"/>
                  </a:cubicBezTo>
                  <a:cubicBezTo>
                    <a:pt x="19288" y="31134"/>
                    <a:pt x="19767" y="31089"/>
                    <a:pt x="20224" y="31020"/>
                  </a:cubicBezTo>
                  <a:cubicBezTo>
                    <a:pt x="20680" y="30952"/>
                    <a:pt x="21160" y="30838"/>
                    <a:pt x="21639" y="30655"/>
                  </a:cubicBezTo>
                  <a:cubicBezTo>
                    <a:pt x="20794" y="29719"/>
                    <a:pt x="20018" y="28692"/>
                    <a:pt x="19356" y="27597"/>
                  </a:cubicBezTo>
                  <a:cubicBezTo>
                    <a:pt x="18398" y="26090"/>
                    <a:pt x="17599" y="24492"/>
                    <a:pt x="16914" y="22849"/>
                  </a:cubicBezTo>
                  <a:cubicBezTo>
                    <a:pt x="16229" y="21183"/>
                    <a:pt x="15659" y="19494"/>
                    <a:pt x="15179" y="17759"/>
                  </a:cubicBezTo>
                  <a:cubicBezTo>
                    <a:pt x="14746" y="16161"/>
                    <a:pt x="14358" y="14540"/>
                    <a:pt x="14061" y="12897"/>
                  </a:cubicBezTo>
                  <a:cubicBezTo>
                    <a:pt x="13992" y="12441"/>
                    <a:pt x="13924" y="11984"/>
                    <a:pt x="13833" y="11528"/>
                  </a:cubicBezTo>
                  <a:cubicBezTo>
                    <a:pt x="13741" y="10957"/>
                    <a:pt x="13650" y="10409"/>
                    <a:pt x="13582" y="9838"/>
                  </a:cubicBezTo>
                  <a:cubicBezTo>
                    <a:pt x="13422" y="8720"/>
                    <a:pt x="13285" y="7579"/>
                    <a:pt x="13194" y="6415"/>
                  </a:cubicBezTo>
                  <a:cubicBezTo>
                    <a:pt x="13125" y="5273"/>
                    <a:pt x="13102" y="4109"/>
                    <a:pt x="13216" y="2945"/>
                  </a:cubicBezTo>
                  <a:cubicBezTo>
                    <a:pt x="13239" y="2626"/>
                    <a:pt x="13285" y="2306"/>
                    <a:pt x="13331" y="1987"/>
                  </a:cubicBezTo>
                  <a:cubicBezTo>
                    <a:pt x="13194" y="1895"/>
                    <a:pt x="13057" y="1804"/>
                    <a:pt x="12920" y="1713"/>
                  </a:cubicBezTo>
                  <a:cubicBezTo>
                    <a:pt x="12075" y="1188"/>
                    <a:pt x="11208" y="777"/>
                    <a:pt x="10318" y="503"/>
                  </a:cubicBezTo>
                  <a:cubicBezTo>
                    <a:pt x="9930" y="389"/>
                    <a:pt x="9450" y="275"/>
                    <a:pt x="8925" y="183"/>
                  </a:cubicBezTo>
                  <a:cubicBezTo>
                    <a:pt x="8446" y="92"/>
                    <a:pt x="7967" y="24"/>
                    <a:pt x="7510" y="24"/>
                  </a:cubicBezTo>
                  <a:cubicBezTo>
                    <a:pt x="7373" y="1"/>
                    <a:pt x="7213" y="1"/>
                    <a:pt x="7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8469159" y="3253018"/>
              <a:ext cx="550996" cy="783304"/>
            </a:xfrm>
            <a:custGeom>
              <a:rect b="b" l="l" r="r" t="t"/>
              <a:pathLst>
                <a:path extrusionOk="0" h="24402" w="17165">
                  <a:moveTo>
                    <a:pt x="10979" y="1"/>
                  </a:moveTo>
                  <a:cubicBezTo>
                    <a:pt x="10523" y="1"/>
                    <a:pt x="10043" y="47"/>
                    <a:pt x="9564" y="138"/>
                  </a:cubicBezTo>
                  <a:cubicBezTo>
                    <a:pt x="9610" y="1142"/>
                    <a:pt x="9541" y="2124"/>
                    <a:pt x="9427" y="3105"/>
                  </a:cubicBezTo>
                  <a:cubicBezTo>
                    <a:pt x="9267" y="4406"/>
                    <a:pt x="9016" y="5684"/>
                    <a:pt x="8674" y="6940"/>
                  </a:cubicBezTo>
                  <a:cubicBezTo>
                    <a:pt x="8377" y="8058"/>
                    <a:pt x="8035" y="9154"/>
                    <a:pt x="7670" y="10227"/>
                  </a:cubicBezTo>
                  <a:cubicBezTo>
                    <a:pt x="7327" y="11185"/>
                    <a:pt x="6962" y="12144"/>
                    <a:pt x="6597" y="13080"/>
                  </a:cubicBezTo>
                  <a:cubicBezTo>
                    <a:pt x="5866" y="14837"/>
                    <a:pt x="5090" y="16595"/>
                    <a:pt x="4200" y="18284"/>
                  </a:cubicBezTo>
                  <a:cubicBezTo>
                    <a:pt x="3287" y="20019"/>
                    <a:pt x="2237" y="21685"/>
                    <a:pt x="1005" y="23214"/>
                  </a:cubicBezTo>
                  <a:cubicBezTo>
                    <a:pt x="685" y="23625"/>
                    <a:pt x="343" y="24013"/>
                    <a:pt x="0" y="24401"/>
                  </a:cubicBezTo>
                  <a:lnTo>
                    <a:pt x="457" y="24401"/>
                  </a:lnTo>
                  <a:cubicBezTo>
                    <a:pt x="1164" y="24401"/>
                    <a:pt x="1872" y="24333"/>
                    <a:pt x="2602" y="24196"/>
                  </a:cubicBezTo>
                  <a:cubicBezTo>
                    <a:pt x="4406" y="23876"/>
                    <a:pt x="6186" y="23146"/>
                    <a:pt x="7898" y="22050"/>
                  </a:cubicBezTo>
                  <a:cubicBezTo>
                    <a:pt x="8468" y="21731"/>
                    <a:pt x="9016" y="21388"/>
                    <a:pt x="9496" y="21000"/>
                  </a:cubicBezTo>
                  <a:cubicBezTo>
                    <a:pt x="9861" y="20772"/>
                    <a:pt x="10203" y="20498"/>
                    <a:pt x="10568" y="20178"/>
                  </a:cubicBezTo>
                  <a:cubicBezTo>
                    <a:pt x="11322" y="19562"/>
                    <a:pt x="12052" y="18786"/>
                    <a:pt x="12782" y="17873"/>
                  </a:cubicBezTo>
                  <a:cubicBezTo>
                    <a:pt x="13376" y="17120"/>
                    <a:pt x="13969" y="16275"/>
                    <a:pt x="14494" y="15385"/>
                  </a:cubicBezTo>
                  <a:cubicBezTo>
                    <a:pt x="15019" y="14472"/>
                    <a:pt x="15499" y="13513"/>
                    <a:pt x="15910" y="12532"/>
                  </a:cubicBezTo>
                  <a:cubicBezTo>
                    <a:pt x="16777" y="10364"/>
                    <a:pt x="17165" y="8286"/>
                    <a:pt x="17051" y="6346"/>
                  </a:cubicBezTo>
                  <a:cubicBezTo>
                    <a:pt x="17028" y="5844"/>
                    <a:pt x="16937" y="5342"/>
                    <a:pt x="16845" y="4840"/>
                  </a:cubicBezTo>
                  <a:cubicBezTo>
                    <a:pt x="16731" y="4383"/>
                    <a:pt x="16594" y="3950"/>
                    <a:pt x="16435" y="3584"/>
                  </a:cubicBezTo>
                  <a:cubicBezTo>
                    <a:pt x="16161" y="2900"/>
                    <a:pt x="15773" y="2283"/>
                    <a:pt x="15293" y="1781"/>
                  </a:cubicBezTo>
                  <a:cubicBezTo>
                    <a:pt x="14860" y="1302"/>
                    <a:pt x="14312" y="891"/>
                    <a:pt x="13695" y="617"/>
                  </a:cubicBezTo>
                  <a:cubicBezTo>
                    <a:pt x="13422" y="457"/>
                    <a:pt x="13125" y="343"/>
                    <a:pt x="12782" y="252"/>
                  </a:cubicBezTo>
                  <a:cubicBezTo>
                    <a:pt x="12509" y="161"/>
                    <a:pt x="12189" y="92"/>
                    <a:pt x="11824" y="47"/>
                  </a:cubicBezTo>
                  <a:cubicBezTo>
                    <a:pt x="11527" y="24"/>
                    <a:pt x="11253" y="1"/>
                    <a:pt x="10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7543784" y="2433921"/>
              <a:ext cx="1066105" cy="1529886"/>
            </a:xfrm>
            <a:custGeom>
              <a:rect b="b" l="l" r="r" t="t"/>
              <a:pathLst>
                <a:path extrusionOk="0" h="47660" w="33212">
                  <a:moveTo>
                    <a:pt x="25269" y="0"/>
                  </a:moveTo>
                  <a:cubicBezTo>
                    <a:pt x="24903" y="0"/>
                    <a:pt x="24515" y="0"/>
                    <a:pt x="24104" y="23"/>
                  </a:cubicBezTo>
                  <a:cubicBezTo>
                    <a:pt x="22598" y="114"/>
                    <a:pt x="21114" y="343"/>
                    <a:pt x="19654" y="571"/>
                  </a:cubicBezTo>
                  <a:cubicBezTo>
                    <a:pt x="19288" y="639"/>
                    <a:pt x="18900" y="708"/>
                    <a:pt x="18512" y="753"/>
                  </a:cubicBezTo>
                  <a:cubicBezTo>
                    <a:pt x="18307" y="799"/>
                    <a:pt x="18101" y="822"/>
                    <a:pt x="17896" y="845"/>
                  </a:cubicBezTo>
                  <a:cubicBezTo>
                    <a:pt x="17417" y="913"/>
                    <a:pt x="16937" y="959"/>
                    <a:pt x="16458" y="1005"/>
                  </a:cubicBezTo>
                  <a:lnTo>
                    <a:pt x="16253" y="1027"/>
                  </a:lnTo>
                  <a:cubicBezTo>
                    <a:pt x="15362" y="1119"/>
                    <a:pt x="14563" y="1187"/>
                    <a:pt x="13833" y="1256"/>
                  </a:cubicBezTo>
                  <a:cubicBezTo>
                    <a:pt x="12669" y="1347"/>
                    <a:pt x="11642" y="1393"/>
                    <a:pt x="10683" y="1393"/>
                  </a:cubicBezTo>
                  <a:cubicBezTo>
                    <a:pt x="10090" y="1393"/>
                    <a:pt x="9542" y="1370"/>
                    <a:pt x="8994" y="1347"/>
                  </a:cubicBezTo>
                  <a:cubicBezTo>
                    <a:pt x="8355" y="1301"/>
                    <a:pt x="7693" y="1233"/>
                    <a:pt x="7054" y="1164"/>
                  </a:cubicBezTo>
                  <a:lnTo>
                    <a:pt x="6689" y="1119"/>
                  </a:lnTo>
                  <a:cubicBezTo>
                    <a:pt x="6164" y="1050"/>
                    <a:pt x="5570" y="1005"/>
                    <a:pt x="4954" y="1005"/>
                  </a:cubicBezTo>
                  <a:cubicBezTo>
                    <a:pt x="4771" y="1005"/>
                    <a:pt x="4589" y="1005"/>
                    <a:pt x="4406" y="1027"/>
                  </a:cubicBezTo>
                  <a:cubicBezTo>
                    <a:pt x="3744" y="1050"/>
                    <a:pt x="3128" y="1187"/>
                    <a:pt x="2557" y="1415"/>
                  </a:cubicBezTo>
                  <a:cubicBezTo>
                    <a:pt x="2101" y="1598"/>
                    <a:pt x="1713" y="1872"/>
                    <a:pt x="1416" y="2169"/>
                  </a:cubicBezTo>
                  <a:cubicBezTo>
                    <a:pt x="1233" y="2374"/>
                    <a:pt x="1097" y="2602"/>
                    <a:pt x="982" y="2876"/>
                  </a:cubicBezTo>
                  <a:lnTo>
                    <a:pt x="1005" y="2716"/>
                  </a:lnTo>
                  <a:lnTo>
                    <a:pt x="1051" y="2602"/>
                  </a:lnTo>
                  <a:cubicBezTo>
                    <a:pt x="1211" y="1872"/>
                    <a:pt x="1439" y="1119"/>
                    <a:pt x="1690" y="320"/>
                  </a:cubicBezTo>
                  <a:cubicBezTo>
                    <a:pt x="1713" y="274"/>
                    <a:pt x="1713" y="229"/>
                    <a:pt x="1690" y="183"/>
                  </a:cubicBezTo>
                  <a:cubicBezTo>
                    <a:pt x="1667" y="137"/>
                    <a:pt x="1622" y="92"/>
                    <a:pt x="1553" y="69"/>
                  </a:cubicBezTo>
                  <a:lnTo>
                    <a:pt x="1507" y="69"/>
                  </a:lnTo>
                  <a:cubicBezTo>
                    <a:pt x="1416" y="69"/>
                    <a:pt x="1348" y="137"/>
                    <a:pt x="1325" y="206"/>
                  </a:cubicBezTo>
                  <a:cubicBezTo>
                    <a:pt x="823" y="1689"/>
                    <a:pt x="457" y="3219"/>
                    <a:pt x="252" y="4748"/>
                  </a:cubicBezTo>
                  <a:cubicBezTo>
                    <a:pt x="69" y="6186"/>
                    <a:pt x="1" y="7715"/>
                    <a:pt x="92" y="9267"/>
                  </a:cubicBezTo>
                  <a:cubicBezTo>
                    <a:pt x="138" y="10682"/>
                    <a:pt x="343" y="12166"/>
                    <a:pt x="640" y="13787"/>
                  </a:cubicBezTo>
                  <a:cubicBezTo>
                    <a:pt x="777" y="14517"/>
                    <a:pt x="937" y="15270"/>
                    <a:pt x="1142" y="16092"/>
                  </a:cubicBezTo>
                  <a:cubicBezTo>
                    <a:pt x="1302" y="16731"/>
                    <a:pt x="1485" y="17347"/>
                    <a:pt x="1644" y="17987"/>
                  </a:cubicBezTo>
                  <a:lnTo>
                    <a:pt x="1781" y="18443"/>
                  </a:lnTo>
                  <a:cubicBezTo>
                    <a:pt x="2557" y="21296"/>
                    <a:pt x="3470" y="24606"/>
                    <a:pt x="4315" y="27916"/>
                  </a:cubicBezTo>
                  <a:cubicBezTo>
                    <a:pt x="4749" y="29582"/>
                    <a:pt x="5137" y="31134"/>
                    <a:pt x="5502" y="32663"/>
                  </a:cubicBezTo>
                  <a:lnTo>
                    <a:pt x="5570" y="32869"/>
                  </a:lnTo>
                  <a:cubicBezTo>
                    <a:pt x="5730" y="33553"/>
                    <a:pt x="5890" y="34261"/>
                    <a:pt x="6050" y="34946"/>
                  </a:cubicBezTo>
                  <a:cubicBezTo>
                    <a:pt x="6187" y="35539"/>
                    <a:pt x="6301" y="36155"/>
                    <a:pt x="6415" y="36749"/>
                  </a:cubicBezTo>
                  <a:lnTo>
                    <a:pt x="6438" y="36886"/>
                  </a:lnTo>
                  <a:lnTo>
                    <a:pt x="6460" y="37046"/>
                  </a:lnTo>
                  <a:cubicBezTo>
                    <a:pt x="6712" y="38301"/>
                    <a:pt x="6963" y="39625"/>
                    <a:pt x="7305" y="40880"/>
                  </a:cubicBezTo>
                  <a:cubicBezTo>
                    <a:pt x="7510" y="41542"/>
                    <a:pt x="7716" y="42181"/>
                    <a:pt x="7967" y="42775"/>
                  </a:cubicBezTo>
                  <a:cubicBezTo>
                    <a:pt x="8241" y="43437"/>
                    <a:pt x="8515" y="43985"/>
                    <a:pt x="8834" y="44441"/>
                  </a:cubicBezTo>
                  <a:cubicBezTo>
                    <a:pt x="9473" y="45400"/>
                    <a:pt x="10386" y="46221"/>
                    <a:pt x="11482" y="46792"/>
                  </a:cubicBezTo>
                  <a:cubicBezTo>
                    <a:pt x="12509" y="47317"/>
                    <a:pt x="13719" y="47614"/>
                    <a:pt x="14929" y="47659"/>
                  </a:cubicBezTo>
                  <a:lnTo>
                    <a:pt x="15180" y="47659"/>
                  </a:lnTo>
                  <a:cubicBezTo>
                    <a:pt x="15728" y="47659"/>
                    <a:pt x="16253" y="47591"/>
                    <a:pt x="16732" y="47454"/>
                  </a:cubicBezTo>
                  <a:cubicBezTo>
                    <a:pt x="17280" y="47317"/>
                    <a:pt x="17805" y="47066"/>
                    <a:pt x="18330" y="46724"/>
                  </a:cubicBezTo>
                  <a:cubicBezTo>
                    <a:pt x="18786" y="46427"/>
                    <a:pt x="19220" y="46039"/>
                    <a:pt x="19676" y="45559"/>
                  </a:cubicBezTo>
                  <a:cubicBezTo>
                    <a:pt x="20042" y="45194"/>
                    <a:pt x="20407" y="44738"/>
                    <a:pt x="20818" y="44167"/>
                  </a:cubicBezTo>
                  <a:cubicBezTo>
                    <a:pt x="21228" y="43574"/>
                    <a:pt x="21594" y="42980"/>
                    <a:pt x="21868" y="42524"/>
                  </a:cubicBezTo>
                  <a:cubicBezTo>
                    <a:pt x="22233" y="41907"/>
                    <a:pt x="22575" y="41268"/>
                    <a:pt x="22940" y="40584"/>
                  </a:cubicBezTo>
                  <a:cubicBezTo>
                    <a:pt x="23557" y="39442"/>
                    <a:pt x="24150" y="38164"/>
                    <a:pt x="24835" y="36566"/>
                  </a:cubicBezTo>
                  <a:cubicBezTo>
                    <a:pt x="25360" y="35311"/>
                    <a:pt x="25885" y="34033"/>
                    <a:pt x="26387" y="32800"/>
                  </a:cubicBezTo>
                  <a:cubicBezTo>
                    <a:pt x="26798" y="31796"/>
                    <a:pt x="27209" y="30792"/>
                    <a:pt x="27620" y="29787"/>
                  </a:cubicBezTo>
                  <a:cubicBezTo>
                    <a:pt x="28008" y="28897"/>
                    <a:pt x="28396" y="28030"/>
                    <a:pt x="28784" y="27162"/>
                  </a:cubicBezTo>
                  <a:cubicBezTo>
                    <a:pt x="28989" y="26706"/>
                    <a:pt x="29194" y="26226"/>
                    <a:pt x="29400" y="25770"/>
                  </a:cubicBezTo>
                  <a:cubicBezTo>
                    <a:pt x="30107" y="24127"/>
                    <a:pt x="30678" y="22803"/>
                    <a:pt x="31135" y="21570"/>
                  </a:cubicBezTo>
                  <a:cubicBezTo>
                    <a:pt x="32390" y="18260"/>
                    <a:pt x="33029" y="15476"/>
                    <a:pt x="33166" y="12805"/>
                  </a:cubicBezTo>
                  <a:cubicBezTo>
                    <a:pt x="33189" y="12486"/>
                    <a:pt x="33189" y="12143"/>
                    <a:pt x="33212" y="11824"/>
                  </a:cubicBezTo>
                  <a:cubicBezTo>
                    <a:pt x="33212" y="11527"/>
                    <a:pt x="33212" y="11230"/>
                    <a:pt x="33212" y="10934"/>
                  </a:cubicBezTo>
                  <a:cubicBezTo>
                    <a:pt x="33212" y="10249"/>
                    <a:pt x="33212" y="9655"/>
                    <a:pt x="33212" y="9085"/>
                  </a:cubicBezTo>
                  <a:cubicBezTo>
                    <a:pt x="33166" y="7578"/>
                    <a:pt x="33029" y="6369"/>
                    <a:pt x="32801" y="5296"/>
                  </a:cubicBezTo>
                  <a:cubicBezTo>
                    <a:pt x="32550" y="4132"/>
                    <a:pt x="32139" y="3196"/>
                    <a:pt x="31545" y="2420"/>
                  </a:cubicBezTo>
                  <a:cubicBezTo>
                    <a:pt x="31272" y="2077"/>
                    <a:pt x="30975" y="1758"/>
                    <a:pt x="30632" y="1484"/>
                  </a:cubicBezTo>
                  <a:cubicBezTo>
                    <a:pt x="30290" y="1233"/>
                    <a:pt x="29925" y="1005"/>
                    <a:pt x="29537" y="822"/>
                  </a:cubicBezTo>
                  <a:cubicBezTo>
                    <a:pt x="28806" y="457"/>
                    <a:pt x="27962" y="229"/>
                    <a:pt x="26958" y="92"/>
                  </a:cubicBezTo>
                  <a:cubicBezTo>
                    <a:pt x="26433" y="23"/>
                    <a:pt x="25885" y="0"/>
                    <a:pt x="25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7548919" y="2433921"/>
              <a:ext cx="1048514" cy="331208"/>
            </a:xfrm>
            <a:custGeom>
              <a:rect b="b" l="l" r="r" t="t"/>
              <a:pathLst>
                <a:path extrusionOk="0" h="10318" w="32664">
                  <a:moveTo>
                    <a:pt x="30241" y="6414"/>
                  </a:moveTo>
                  <a:lnTo>
                    <a:pt x="30241" y="6414"/>
                  </a:lnTo>
                  <a:cubicBezTo>
                    <a:pt x="30234" y="6414"/>
                    <a:pt x="30228" y="6414"/>
                    <a:pt x="30221" y="6414"/>
                  </a:cubicBezTo>
                  <a:lnTo>
                    <a:pt x="30244" y="6414"/>
                  </a:lnTo>
                  <a:cubicBezTo>
                    <a:pt x="30243" y="6414"/>
                    <a:pt x="30242" y="6414"/>
                    <a:pt x="30241" y="6414"/>
                  </a:cubicBezTo>
                  <a:close/>
                  <a:moveTo>
                    <a:pt x="25109" y="0"/>
                  </a:moveTo>
                  <a:cubicBezTo>
                    <a:pt x="24766" y="0"/>
                    <a:pt x="24401" y="0"/>
                    <a:pt x="23944" y="23"/>
                  </a:cubicBezTo>
                  <a:cubicBezTo>
                    <a:pt x="22438" y="114"/>
                    <a:pt x="20863" y="365"/>
                    <a:pt x="19494" y="571"/>
                  </a:cubicBezTo>
                  <a:lnTo>
                    <a:pt x="19220" y="617"/>
                  </a:lnTo>
                  <a:lnTo>
                    <a:pt x="19014" y="639"/>
                  </a:lnTo>
                  <a:cubicBezTo>
                    <a:pt x="18809" y="685"/>
                    <a:pt x="18580" y="708"/>
                    <a:pt x="18352" y="753"/>
                  </a:cubicBezTo>
                  <a:cubicBezTo>
                    <a:pt x="18147" y="776"/>
                    <a:pt x="17941" y="822"/>
                    <a:pt x="17736" y="845"/>
                  </a:cubicBezTo>
                  <a:cubicBezTo>
                    <a:pt x="17257" y="913"/>
                    <a:pt x="16777" y="959"/>
                    <a:pt x="16298" y="1005"/>
                  </a:cubicBezTo>
                  <a:lnTo>
                    <a:pt x="16093" y="1027"/>
                  </a:lnTo>
                  <a:cubicBezTo>
                    <a:pt x="15157" y="1119"/>
                    <a:pt x="14381" y="1187"/>
                    <a:pt x="13673" y="1233"/>
                  </a:cubicBezTo>
                  <a:cubicBezTo>
                    <a:pt x="12532" y="1324"/>
                    <a:pt x="11482" y="1370"/>
                    <a:pt x="10523" y="1370"/>
                  </a:cubicBezTo>
                  <a:cubicBezTo>
                    <a:pt x="9930" y="1370"/>
                    <a:pt x="9359" y="1370"/>
                    <a:pt x="8834" y="1324"/>
                  </a:cubicBezTo>
                  <a:cubicBezTo>
                    <a:pt x="8172" y="1301"/>
                    <a:pt x="7510" y="1210"/>
                    <a:pt x="6917" y="1142"/>
                  </a:cubicBezTo>
                  <a:lnTo>
                    <a:pt x="6529" y="1096"/>
                  </a:lnTo>
                  <a:cubicBezTo>
                    <a:pt x="6004" y="1050"/>
                    <a:pt x="5410" y="1005"/>
                    <a:pt x="4794" y="1005"/>
                  </a:cubicBezTo>
                  <a:lnTo>
                    <a:pt x="4246" y="1005"/>
                  </a:lnTo>
                  <a:cubicBezTo>
                    <a:pt x="3584" y="1050"/>
                    <a:pt x="2945" y="1187"/>
                    <a:pt x="2397" y="1415"/>
                  </a:cubicBezTo>
                  <a:cubicBezTo>
                    <a:pt x="1941" y="1598"/>
                    <a:pt x="1553" y="1849"/>
                    <a:pt x="1256" y="2169"/>
                  </a:cubicBezTo>
                  <a:cubicBezTo>
                    <a:pt x="1109" y="2334"/>
                    <a:pt x="977" y="2515"/>
                    <a:pt x="871" y="2722"/>
                  </a:cubicBezTo>
                  <a:lnTo>
                    <a:pt x="871" y="2722"/>
                  </a:lnTo>
                  <a:lnTo>
                    <a:pt x="891" y="2602"/>
                  </a:lnTo>
                  <a:cubicBezTo>
                    <a:pt x="1051" y="1872"/>
                    <a:pt x="1279" y="1119"/>
                    <a:pt x="1553" y="320"/>
                  </a:cubicBezTo>
                  <a:cubicBezTo>
                    <a:pt x="1553" y="274"/>
                    <a:pt x="1553" y="229"/>
                    <a:pt x="1530" y="183"/>
                  </a:cubicBezTo>
                  <a:cubicBezTo>
                    <a:pt x="1507" y="114"/>
                    <a:pt x="1462" y="92"/>
                    <a:pt x="1416" y="69"/>
                  </a:cubicBezTo>
                  <a:lnTo>
                    <a:pt x="1347" y="69"/>
                  </a:lnTo>
                  <a:cubicBezTo>
                    <a:pt x="1256" y="69"/>
                    <a:pt x="1188" y="114"/>
                    <a:pt x="1142" y="206"/>
                  </a:cubicBezTo>
                  <a:cubicBezTo>
                    <a:pt x="640" y="1689"/>
                    <a:pt x="297" y="3219"/>
                    <a:pt x="92" y="4748"/>
                  </a:cubicBezTo>
                  <a:cubicBezTo>
                    <a:pt x="46" y="4976"/>
                    <a:pt x="24" y="5227"/>
                    <a:pt x="1" y="5478"/>
                  </a:cubicBezTo>
                  <a:cubicBezTo>
                    <a:pt x="434" y="5912"/>
                    <a:pt x="914" y="6300"/>
                    <a:pt x="1416" y="6665"/>
                  </a:cubicBezTo>
                  <a:cubicBezTo>
                    <a:pt x="1416" y="6642"/>
                    <a:pt x="1416" y="6642"/>
                    <a:pt x="1416" y="6642"/>
                  </a:cubicBezTo>
                  <a:cubicBezTo>
                    <a:pt x="1393" y="6597"/>
                    <a:pt x="1393" y="6528"/>
                    <a:pt x="1439" y="6505"/>
                  </a:cubicBezTo>
                  <a:cubicBezTo>
                    <a:pt x="1439" y="6505"/>
                    <a:pt x="1462" y="6483"/>
                    <a:pt x="1462" y="6483"/>
                  </a:cubicBezTo>
                  <a:cubicBezTo>
                    <a:pt x="1439" y="6460"/>
                    <a:pt x="1439" y="6437"/>
                    <a:pt x="1416" y="6414"/>
                  </a:cubicBezTo>
                  <a:cubicBezTo>
                    <a:pt x="1233" y="6209"/>
                    <a:pt x="1051" y="6003"/>
                    <a:pt x="868" y="5798"/>
                  </a:cubicBezTo>
                  <a:cubicBezTo>
                    <a:pt x="845" y="5775"/>
                    <a:pt x="845" y="5752"/>
                    <a:pt x="845" y="5707"/>
                  </a:cubicBezTo>
                  <a:cubicBezTo>
                    <a:pt x="845" y="5684"/>
                    <a:pt x="868" y="5661"/>
                    <a:pt x="891" y="5661"/>
                  </a:cubicBezTo>
                  <a:cubicBezTo>
                    <a:pt x="891" y="5638"/>
                    <a:pt x="914" y="5638"/>
                    <a:pt x="937" y="5638"/>
                  </a:cubicBezTo>
                  <a:lnTo>
                    <a:pt x="959" y="5638"/>
                  </a:lnTo>
                  <a:cubicBezTo>
                    <a:pt x="982" y="5638"/>
                    <a:pt x="1005" y="5661"/>
                    <a:pt x="1028" y="5684"/>
                  </a:cubicBezTo>
                  <a:cubicBezTo>
                    <a:pt x="1119" y="5798"/>
                    <a:pt x="1233" y="5935"/>
                    <a:pt x="1347" y="6049"/>
                  </a:cubicBezTo>
                  <a:lnTo>
                    <a:pt x="1370" y="6049"/>
                  </a:lnTo>
                  <a:cubicBezTo>
                    <a:pt x="1302" y="5935"/>
                    <a:pt x="1233" y="5821"/>
                    <a:pt x="1142" y="5707"/>
                  </a:cubicBezTo>
                  <a:cubicBezTo>
                    <a:pt x="1142" y="5684"/>
                    <a:pt x="1119" y="5638"/>
                    <a:pt x="1142" y="5615"/>
                  </a:cubicBezTo>
                  <a:cubicBezTo>
                    <a:pt x="1073" y="5547"/>
                    <a:pt x="1028" y="5455"/>
                    <a:pt x="982" y="5387"/>
                  </a:cubicBezTo>
                  <a:cubicBezTo>
                    <a:pt x="959" y="5341"/>
                    <a:pt x="959" y="5273"/>
                    <a:pt x="1005" y="5250"/>
                  </a:cubicBezTo>
                  <a:cubicBezTo>
                    <a:pt x="1028" y="5250"/>
                    <a:pt x="1051" y="5227"/>
                    <a:pt x="1073" y="5227"/>
                  </a:cubicBezTo>
                  <a:cubicBezTo>
                    <a:pt x="1096" y="5227"/>
                    <a:pt x="1119" y="5250"/>
                    <a:pt x="1142" y="5273"/>
                  </a:cubicBezTo>
                  <a:cubicBezTo>
                    <a:pt x="1142" y="5273"/>
                    <a:pt x="1165" y="5250"/>
                    <a:pt x="1165" y="5250"/>
                  </a:cubicBezTo>
                  <a:cubicBezTo>
                    <a:pt x="1165" y="5227"/>
                    <a:pt x="1188" y="5204"/>
                    <a:pt x="1210" y="5182"/>
                  </a:cubicBezTo>
                  <a:lnTo>
                    <a:pt x="1256" y="5182"/>
                  </a:lnTo>
                  <a:cubicBezTo>
                    <a:pt x="1256" y="5182"/>
                    <a:pt x="1279" y="5182"/>
                    <a:pt x="1279" y="5204"/>
                  </a:cubicBezTo>
                  <a:cubicBezTo>
                    <a:pt x="1325" y="5204"/>
                    <a:pt x="1325" y="5227"/>
                    <a:pt x="1347" y="5250"/>
                  </a:cubicBezTo>
                  <a:cubicBezTo>
                    <a:pt x="1393" y="5341"/>
                    <a:pt x="1439" y="5455"/>
                    <a:pt x="1484" y="5547"/>
                  </a:cubicBezTo>
                  <a:cubicBezTo>
                    <a:pt x="1507" y="5547"/>
                    <a:pt x="1553" y="5570"/>
                    <a:pt x="1553" y="5615"/>
                  </a:cubicBezTo>
                  <a:cubicBezTo>
                    <a:pt x="1576" y="5684"/>
                    <a:pt x="1598" y="5775"/>
                    <a:pt x="1644" y="5844"/>
                  </a:cubicBezTo>
                  <a:cubicBezTo>
                    <a:pt x="1735" y="6003"/>
                    <a:pt x="1850" y="6163"/>
                    <a:pt x="1964" y="6323"/>
                  </a:cubicBezTo>
                  <a:cubicBezTo>
                    <a:pt x="2101" y="6505"/>
                    <a:pt x="2238" y="6688"/>
                    <a:pt x="2375" y="6871"/>
                  </a:cubicBezTo>
                  <a:cubicBezTo>
                    <a:pt x="2511" y="7008"/>
                    <a:pt x="2648" y="7145"/>
                    <a:pt x="2808" y="7282"/>
                  </a:cubicBezTo>
                  <a:cubicBezTo>
                    <a:pt x="2991" y="7441"/>
                    <a:pt x="3196" y="7578"/>
                    <a:pt x="3402" y="7715"/>
                  </a:cubicBezTo>
                  <a:cubicBezTo>
                    <a:pt x="3584" y="7829"/>
                    <a:pt x="3767" y="7921"/>
                    <a:pt x="3972" y="8012"/>
                  </a:cubicBezTo>
                  <a:cubicBezTo>
                    <a:pt x="4337" y="8172"/>
                    <a:pt x="4703" y="8286"/>
                    <a:pt x="5068" y="8400"/>
                  </a:cubicBezTo>
                  <a:lnTo>
                    <a:pt x="5045" y="8400"/>
                  </a:lnTo>
                  <a:cubicBezTo>
                    <a:pt x="5935" y="8674"/>
                    <a:pt x="6848" y="8834"/>
                    <a:pt x="7784" y="8856"/>
                  </a:cubicBezTo>
                  <a:lnTo>
                    <a:pt x="9450" y="8856"/>
                  </a:lnTo>
                  <a:cubicBezTo>
                    <a:pt x="9747" y="8856"/>
                    <a:pt x="10067" y="8879"/>
                    <a:pt x="10363" y="8902"/>
                  </a:cubicBezTo>
                  <a:cubicBezTo>
                    <a:pt x="10500" y="8891"/>
                    <a:pt x="10637" y="8885"/>
                    <a:pt x="10774" y="8885"/>
                  </a:cubicBezTo>
                  <a:cubicBezTo>
                    <a:pt x="10911" y="8885"/>
                    <a:pt x="11048" y="8891"/>
                    <a:pt x="11185" y="8902"/>
                  </a:cubicBezTo>
                  <a:cubicBezTo>
                    <a:pt x="11984" y="8948"/>
                    <a:pt x="12760" y="9062"/>
                    <a:pt x="13559" y="9244"/>
                  </a:cubicBezTo>
                  <a:cubicBezTo>
                    <a:pt x="15180" y="9587"/>
                    <a:pt x="16754" y="10066"/>
                    <a:pt x="18398" y="10272"/>
                  </a:cubicBezTo>
                  <a:cubicBezTo>
                    <a:pt x="18512" y="10272"/>
                    <a:pt x="18603" y="10294"/>
                    <a:pt x="18695" y="10294"/>
                  </a:cubicBezTo>
                  <a:cubicBezTo>
                    <a:pt x="18946" y="10317"/>
                    <a:pt x="19174" y="10317"/>
                    <a:pt x="19425" y="10317"/>
                  </a:cubicBezTo>
                  <a:lnTo>
                    <a:pt x="19973" y="10317"/>
                  </a:lnTo>
                  <a:cubicBezTo>
                    <a:pt x="20178" y="10294"/>
                    <a:pt x="20407" y="10249"/>
                    <a:pt x="20635" y="10226"/>
                  </a:cubicBezTo>
                  <a:lnTo>
                    <a:pt x="20612" y="10226"/>
                  </a:lnTo>
                  <a:cubicBezTo>
                    <a:pt x="21251" y="10112"/>
                    <a:pt x="21890" y="9975"/>
                    <a:pt x="22529" y="9838"/>
                  </a:cubicBezTo>
                  <a:cubicBezTo>
                    <a:pt x="23009" y="9678"/>
                    <a:pt x="23465" y="9518"/>
                    <a:pt x="23922" y="9313"/>
                  </a:cubicBezTo>
                  <a:cubicBezTo>
                    <a:pt x="24447" y="9085"/>
                    <a:pt x="24949" y="8811"/>
                    <a:pt x="25451" y="8537"/>
                  </a:cubicBezTo>
                  <a:cubicBezTo>
                    <a:pt x="25679" y="8377"/>
                    <a:pt x="25930" y="8240"/>
                    <a:pt x="26158" y="8080"/>
                  </a:cubicBezTo>
                  <a:cubicBezTo>
                    <a:pt x="26273" y="7966"/>
                    <a:pt x="26410" y="7852"/>
                    <a:pt x="26547" y="7738"/>
                  </a:cubicBezTo>
                  <a:cubicBezTo>
                    <a:pt x="27300" y="7076"/>
                    <a:pt x="28030" y="6391"/>
                    <a:pt x="28761" y="5707"/>
                  </a:cubicBezTo>
                  <a:cubicBezTo>
                    <a:pt x="28772" y="5695"/>
                    <a:pt x="28789" y="5689"/>
                    <a:pt x="28809" y="5689"/>
                  </a:cubicBezTo>
                  <a:cubicBezTo>
                    <a:pt x="28829" y="5689"/>
                    <a:pt x="28852" y="5695"/>
                    <a:pt x="28875" y="5707"/>
                  </a:cubicBezTo>
                  <a:cubicBezTo>
                    <a:pt x="28898" y="5707"/>
                    <a:pt x="28898" y="5729"/>
                    <a:pt x="28920" y="5752"/>
                  </a:cubicBezTo>
                  <a:cubicBezTo>
                    <a:pt x="28920" y="5775"/>
                    <a:pt x="28920" y="5775"/>
                    <a:pt x="28943" y="5798"/>
                  </a:cubicBezTo>
                  <a:cubicBezTo>
                    <a:pt x="28966" y="5844"/>
                    <a:pt x="28989" y="5889"/>
                    <a:pt x="29012" y="5912"/>
                  </a:cubicBezTo>
                  <a:cubicBezTo>
                    <a:pt x="29057" y="5958"/>
                    <a:pt x="29080" y="6003"/>
                    <a:pt x="29103" y="6026"/>
                  </a:cubicBezTo>
                  <a:cubicBezTo>
                    <a:pt x="29149" y="6072"/>
                    <a:pt x="29194" y="6117"/>
                    <a:pt x="29240" y="6140"/>
                  </a:cubicBezTo>
                  <a:cubicBezTo>
                    <a:pt x="29263" y="6163"/>
                    <a:pt x="29308" y="6209"/>
                    <a:pt x="29354" y="6232"/>
                  </a:cubicBezTo>
                  <a:cubicBezTo>
                    <a:pt x="29400" y="6254"/>
                    <a:pt x="29445" y="6277"/>
                    <a:pt x="29491" y="6300"/>
                  </a:cubicBezTo>
                  <a:cubicBezTo>
                    <a:pt x="29537" y="6323"/>
                    <a:pt x="29582" y="6323"/>
                    <a:pt x="29628" y="6346"/>
                  </a:cubicBezTo>
                  <a:cubicBezTo>
                    <a:pt x="29832" y="6391"/>
                    <a:pt x="30036" y="6414"/>
                    <a:pt x="30241" y="6414"/>
                  </a:cubicBezTo>
                  <a:lnTo>
                    <a:pt x="30241" y="6414"/>
                  </a:lnTo>
                  <a:cubicBezTo>
                    <a:pt x="30371" y="6414"/>
                    <a:pt x="30502" y="6413"/>
                    <a:pt x="30632" y="6391"/>
                  </a:cubicBezTo>
                  <a:cubicBezTo>
                    <a:pt x="30769" y="6391"/>
                    <a:pt x="30883" y="6369"/>
                    <a:pt x="30997" y="6346"/>
                  </a:cubicBezTo>
                  <a:cubicBezTo>
                    <a:pt x="31134" y="6300"/>
                    <a:pt x="31294" y="6254"/>
                    <a:pt x="31431" y="6209"/>
                  </a:cubicBezTo>
                  <a:cubicBezTo>
                    <a:pt x="31568" y="6140"/>
                    <a:pt x="31705" y="6072"/>
                    <a:pt x="31842" y="6003"/>
                  </a:cubicBezTo>
                  <a:cubicBezTo>
                    <a:pt x="32139" y="5844"/>
                    <a:pt x="32413" y="5638"/>
                    <a:pt x="32664" y="5410"/>
                  </a:cubicBezTo>
                  <a:cubicBezTo>
                    <a:pt x="32664" y="5364"/>
                    <a:pt x="32664" y="5319"/>
                    <a:pt x="32641" y="5296"/>
                  </a:cubicBezTo>
                  <a:cubicBezTo>
                    <a:pt x="32390" y="4109"/>
                    <a:pt x="31979" y="3173"/>
                    <a:pt x="31385" y="2420"/>
                  </a:cubicBezTo>
                  <a:cubicBezTo>
                    <a:pt x="31134" y="2077"/>
                    <a:pt x="30815" y="1758"/>
                    <a:pt x="30472" y="1484"/>
                  </a:cubicBezTo>
                  <a:cubicBezTo>
                    <a:pt x="30130" y="1233"/>
                    <a:pt x="29765" y="1005"/>
                    <a:pt x="29377" y="799"/>
                  </a:cubicBezTo>
                  <a:cubicBezTo>
                    <a:pt x="28669" y="457"/>
                    <a:pt x="27825" y="229"/>
                    <a:pt x="26798" y="92"/>
                  </a:cubicBezTo>
                  <a:cubicBezTo>
                    <a:pt x="26250" y="23"/>
                    <a:pt x="25702" y="0"/>
                    <a:pt x="25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8031011" y="2485215"/>
              <a:ext cx="775215" cy="1570172"/>
            </a:xfrm>
            <a:custGeom>
              <a:rect b="b" l="l" r="r" t="t"/>
              <a:pathLst>
                <a:path extrusionOk="0" h="48915" w="24150">
                  <a:moveTo>
                    <a:pt x="15956" y="0"/>
                  </a:moveTo>
                  <a:cubicBezTo>
                    <a:pt x="15887" y="0"/>
                    <a:pt x="15842" y="0"/>
                    <a:pt x="15819" y="46"/>
                  </a:cubicBezTo>
                  <a:cubicBezTo>
                    <a:pt x="15796" y="46"/>
                    <a:pt x="15773" y="46"/>
                    <a:pt x="15773" y="68"/>
                  </a:cubicBezTo>
                  <a:cubicBezTo>
                    <a:pt x="15727" y="91"/>
                    <a:pt x="15682" y="137"/>
                    <a:pt x="15682" y="183"/>
                  </a:cubicBezTo>
                  <a:cubicBezTo>
                    <a:pt x="15659" y="228"/>
                    <a:pt x="15682" y="274"/>
                    <a:pt x="15705" y="320"/>
                  </a:cubicBezTo>
                  <a:cubicBezTo>
                    <a:pt x="15978" y="1004"/>
                    <a:pt x="16161" y="1712"/>
                    <a:pt x="16275" y="2465"/>
                  </a:cubicBezTo>
                  <a:lnTo>
                    <a:pt x="16275" y="2442"/>
                  </a:lnTo>
                  <a:lnTo>
                    <a:pt x="16275" y="2442"/>
                  </a:lnTo>
                  <a:cubicBezTo>
                    <a:pt x="16366" y="3264"/>
                    <a:pt x="16366" y="4154"/>
                    <a:pt x="16252" y="5044"/>
                  </a:cubicBezTo>
                  <a:cubicBezTo>
                    <a:pt x="16093" y="6254"/>
                    <a:pt x="15727" y="7510"/>
                    <a:pt x="15202" y="8788"/>
                  </a:cubicBezTo>
                  <a:cubicBezTo>
                    <a:pt x="14563" y="10249"/>
                    <a:pt x="13719" y="11664"/>
                    <a:pt x="12692" y="13010"/>
                  </a:cubicBezTo>
                  <a:cubicBezTo>
                    <a:pt x="11984" y="13923"/>
                    <a:pt x="11231" y="14722"/>
                    <a:pt x="10455" y="15407"/>
                  </a:cubicBezTo>
                  <a:cubicBezTo>
                    <a:pt x="10181" y="15635"/>
                    <a:pt x="9907" y="15864"/>
                    <a:pt x="9610" y="16092"/>
                  </a:cubicBezTo>
                  <a:cubicBezTo>
                    <a:pt x="9496" y="16183"/>
                    <a:pt x="9382" y="16297"/>
                    <a:pt x="9268" y="16389"/>
                  </a:cubicBezTo>
                  <a:cubicBezTo>
                    <a:pt x="8720" y="16822"/>
                    <a:pt x="8309" y="17210"/>
                    <a:pt x="7944" y="17575"/>
                  </a:cubicBezTo>
                  <a:cubicBezTo>
                    <a:pt x="7510" y="18032"/>
                    <a:pt x="7168" y="18466"/>
                    <a:pt x="6917" y="18922"/>
                  </a:cubicBezTo>
                  <a:cubicBezTo>
                    <a:pt x="6780" y="19128"/>
                    <a:pt x="6689" y="19356"/>
                    <a:pt x="6597" y="19607"/>
                  </a:cubicBezTo>
                  <a:cubicBezTo>
                    <a:pt x="6529" y="19835"/>
                    <a:pt x="6483" y="20086"/>
                    <a:pt x="6460" y="20429"/>
                  </a:cubicBezTo>
                  <a:cubicBezTo>
                    <a:pt x="6437" y="20657"/>
                    <a:pt x="6460" y="20862"/>
                    <a:pt x="6506" y="21045"/>
                  </a:cubicBezTo>
                  <a:cubicBezTo>
                    <a:pt x="6529" y="21113"/>
                    <a:pt x="6574" y="21205"/>
                    <a:pt x="6597" y="21273"/>
                  </a:cubicBezTo>
                  <a:cubicBezTo>
                    <a:pt x="6643" y="21342"/>
                    <a:pt x="6711" y="21410"/>
                    <a:pt x="6803" y="21456"/>
                  </a:cubicBezTo>
                  <a:cubicBezTo>
                    <a:pt x="6848" y="21501"/>
                    <a:pt x="6940" y="21524"/>
                    <a:pt x="7008" y="21524"/>
                  </a:cubicBezTo>
                  <a:lnTo>
                    <a:pt x="7031" y="21524"/>
                  </a:lnTo>
                  <a:cubicBezTo>
                    <a:pt x="7122" y="21524"/>
                    <a:pt x="7168" y="21524"/>
                    <a:pt x="7259" y="21501"/>
                  </a:cubicBezTo>
                  <a:cubicBezTo>
                    <a:pt x="7282" y="21479"/>
                    <a:pt x="7328" y="21479"/>
                    <a:pt x="7373" y="21456"/>
                  </a:cubicBezTo>
                  <a:lnTo>
                    <a:pt x="7373" y="21456"/>
                  </a:lnTo>
                  <a:cubicBezTo>
                    <a:pt x="7191" y="21775"/>
                    <a:pt x="7008" y="22095"/>
                    <a:pt x="6826" y="22414"/>
                  </a:cubicBezTo>
                  <a:lnTo>
                    <a:pt x="6780" y="22460"/>
                  </a:lnTo>
                  <a:cubicBezTo>
                    <a:pt x="6483" y="22962"/>
                    <a:pt x="6164" y="23487"/>
                    <a:pt x="5935" y="24035"/>
                  </a:cubicBezTo>
                  <a:cubicBezTo>
                    <a:pt x="5844" y="24263"/>
                    <a:pt x="5753" y="24492"/>
                    <a:pt x="5707" y="24697"/>
                  </a:cubicBezTo>
                  <a:cubicBezTo>
                    <a:pt x="5616" y="24994"/>
                    <a:pt x="5524" y="25313"/>
                    <a:pt x="5456" y="25610"/>
                  </a:cubicBezTo>
                  <a:cubicBezTo>
                    <a:pt x="5365" y="25952"/>
                    <a:pt x="5319" y="26272"/>
                    <a:pt x="5296" y="26546"/>
                  </a:cubicBezTo>
                  <a:cubicBezTo>
                    <a:pt x="5296" y="26683"/>
                    <a:pt x="5296" y="26797"/>
                    <a:pt x="5296" y="26934"/>
                  </a:cubicBezTo>
                  <a:cubicBezTo>
                    <a:pt x="5296" y="27048"/>
                    <a:pt x="5319" y="27162"/>
                    <a:pt x="5365" y="27253"/>
                  </a:cubicBezTo>
                  <a:cubicBezTo>
                    <a:pt x="5410" y="27368"/>
                    <a:pt x="5456" y="27436"/>
                    <a:pt x="5547" y="27504"/>
                  </a:cubicBezTo>
                  <a:cubicBezTo>
                    <a:pt x="5593" y="27550"/>
                    <a:pt x="5684" y="27573"/>
                    <a:pt x="5776" y="27573"/>
                  </a:cubicBezTo>
                  <a:cubicBezTo>
                    <a:pt x="5935" y="27550"/>
                    <a:pt x="6049" y="27504"/>
                    <a:pt x="6141" y="27459"/>
                  </a:cubicBezTo>
                  <a:cubicBezTo>
                    <a:pt x="6209" y="27413"/>
                    <a:pt x="6278" y="27368"/>
                    <a:pt x="6346" y="27322"/>
                  </a:cubicBezTo>
                  <a:cubicBezTo>
                    <a:pt x="6437" y="27459"/>
                    <a:pt x="6506" y="27619"/>
                    <a:pt x="6574" y="27778"/>
                  </a:cubicBezTo>
                  <a:cubicBezTo>
                    <a:pt x="6780" y="28303"/>
                    <a:pt x="6940" y="28874"/>
                    <a:pt x="7031" y="29513"/>
                  </a:cubicBezTo>
                  <a:cubicBezTo>
                    <a:pt x="7168" y="30449"/>
                    <a:pt x="7145" y="31430"/>
                    <a:pt x="7008" y="32503"/>
                  </a:cubicBezTo>
                  <a:cubicBezTo>
                    <a:pt x="6803" y="33964"/>
                    <a:pt x="6346" y="35516"/>
                    <a:pt x="5684" y="37114"/>
                  </a:cubicBezTo>
                  <a:cubicBezTo>
                    <a:pt x="5388" y="37821"/>
                    <a:pt x="5045" y="38529"/>
                    <a:pt x="4680" y="39191"/>
                  </a:cubicBezTo>
                  <a:cubicBezTo>
                    <a:pt x="4520" y="39488"/>
                    <a:pt x="4338" y="39784"/>
                    <a:pt x="4132" y="40104"/>
                  </a:cubicBezTo>
                  <a:cubicBezTo>
                    <a:pt x="3927" y="40424"/>
                    <a:pt x="3744" y="40697"/>
                    <a:pt x="3539" y="40926"/>
                  </a:cubicBezTo>
                  <a:cubicBezTo>
                    <a:pt x="3128" y="41451"/>
                    <a:pt x="2626" y="41884"/>
                    <a:pt x="2123" y="42318"/>
                  </a:cubicBezTo>
                  <a:cubicBezTo>
                    <a:pt x="1872" y="42523"/>
                    <a:pt x="1621" y="42752"/>
                    <a:pt x="1370" y="42980"/>
                  </a:cubicBezTo>
                  <a:cubicBezTo>
                    <a:pt x="982" y="43322"/>
                    <a:pt x="708" y="43665"/>
                    <a:pt x="480" y="44030"/>
                  </a:cubicBezTo>
                  <a:cubicBezTo>
                    <a:pt x="275" y="44350"/>
                    <a:pt x="138" y="44738"/>
                    <a:pt x="92" y="45126"/>
                  </a:cubicBezTo>
                  <a:cubicBezTo>
                    <a:pt x="1" y="45856"/>
                    <a:pt x="206" y="46541"/>
                    <a:pt x="663" y="46929"/>
                  </a:cubicBezTo>
                  <a:cubicBezTo>
                    <a:pt x="777" y="47020"/>
                    <a:pt x="891" y="47111"/>
                    <a:pt x="1028" y="47157"/>
                  </a:cubicBezTo>
                  <a:cubicBezTo>
                    <a:pt x="1188" y="47225"/>
                    <a:pt x="1347" y="47248"/>
                    <a:pt x="1530" y="47248"/>
                  </a:cubicBezTo>
                  <a:cubicBezTo>
                    <a:pt x="1690" y="47248"/>
                    <a:pt x="1850" y="47225"/>
                    <a:pt x="2055" y="47157"/>
                  </a:cubicBezTo>
                  <a:cubicBezTo>
                    <a:pt x="2146" y="47111"/>
                    <a:pt x="2260" y="47066"/>
                    <a:pt x="2375" y="47020"/>
                  </a:cubicBezTo>
                  <a:cubicBezTo>
                    <a:pt x="2375" y="47066"/>
                    <a:pt x="2397" y="47111"/>
                    <a:pt x="2397" y="47157"/>
                  </a:cubicBezTo>
                  <a:cubicBezTo>
                    <a:pt x="2443" y="47317"/>
                    <a:pt x="2489" y="47454"/>
                    <a:pt x="2557" y="47568"/>
                  </a:cubicBezTo>
                  <a:cubicBezTo>
                    <a:pt x="2648" y="47773"/>
                    <a:pt x="2831" y="47979"/>
                    <a:pt x="3037" y="48184"/>
                  </a:cubicBezTo>
                  <a:cubicBezTo>
                    <a:pt x="3447" y="48504"/>
                    <a:pt x="3972" y="48732"/>
                    <a:pt x="4611" y="48823"/>
                  </a:cubicBezTo>
                  <a:cubicBezTo>
                    <a:pt x="4817" y="48846"/>
                    <a:pt x="5022" y="48869"/>
                    <a:pt x="5228" y="48869"/>
                  </a:cubicBezTo>
                  <a:cubicBezTo>
                    <a:pt x="5639" y="48869"/>
                    <a:pt x="6027" y="48800"/>
                    <a:pt x="6392" y="48686"/>
                  </a:cubicBezTo>
                  <a:cubicBezTo>
                    <a:pt x="6689" y="48618"/>
                    <a:pt x="6940" y="48504"/>
                    <a:pt x="7168" y="48344"/>
                  </a:cubicBezTo>
                  <a:cubicBezTo>
                    <a:pt x="7282" y="48275"/>
                    <a:pt x="7396" y="48207"/>
                    <a:pt x="7510" y="48093"/>
                  </a:cubicBezTo>
                  <a:cubicBezTo>
                    <a:pt x="7533" y="48070"/>
                    <a:pt x="7579" y="48024"/>
                    <a:pt x="7602" y="48002"/>
                  </a:cubicBezTo>
                  <a:cubicBezTo>
                    <a:pt x="7647" y="48070"/>
                    <a:pt x="7693" y="48138"/>
                    <a:pt x="7739" y="48184"/>
                  </a:cubicBezTo>
                  <a:cubicBezTo>
                    <a:pt x="7853" y="48298"/>
                    <a:pt x="7944" y="48390"/>
                    <a:pt x="8058" y="48458"/>
                  </a:cubicBezTo>
                  <a:cubicBezTo>
                    <a:pt x="8264" y="48595"/>
                    <a:pt x="8515" y="48709"/>
                    <a:pt x="8857" y="48800"/>
                  </a:cubicBezTo>
                  <a:cubicBezTo>
                    <a:pt x="8994" y="48846"/>
                    <a:pt x="9131" y="48869"/>
                    <a:pt x="9268" y="48892"/>
                  </a:cubicBezTo>
                  <a:cubicBezTo>
                    <a:pt x="9405" y="48892"/>
                    <a:pt x="9565" y="48915"/>
                    <a:pt x="9701" y="48915"/>
                  </a:cubicBezTo>
                  <a:lnTo>
                    <a:pt x="9747" y="48915"/>
                  </a:lnTo>
                  <a:cubicBezTo>
                    <a:pt x="10021" y="48915"/>
                    <a:pt x="10318" y="48869"/>
                    <a:pt x="10615" y="48778"/>
                  </a:cubicBezTo>
                  <a:cubicBezTo>
                    <a:pt x="10843" y="48709"/>
                    <a:pt x="11094" y="48595"/>
                    <a:pt x="11368" y="48458"/>
                  </a:cubicBezTo>
                  <a:cubicBezTo>
                    <a:pt x="11596" y="48321"/>
                    <a:pt x="11824" y="48138"/>
                    <a:pt x="12098" y="47910"/>
                  </a:cubicBezTo>
                  <a:cubicBezTo>
                    <a:pt x="12577" y="47477"/>
                    <a:pt x="12966" y="46974"/>
                    <a:pt x="13308" y="46495"/>
                  </a:cubicBezTo>
                  <a:cubicBezTo>
                    <a:pt x="14175" y="45263"/>
                    <a:pt x="14928" y="43961"/>
                    <a:pt x="15659" y="42706"/>
                  </a:cubicBezTo>
                  <a:lnTo>
                    <a:pt x="15864" y="42341"/>
                  </a:lnTo>
                  <a:cubicBezTo>
                    <a:pt x="16161" y="41816"/>
                    <a:pt x="16458" y="41291"/>
                    <a:pt x="16777" y="40766"/>
                  </a:cubicBezTo>
                  <a:cubicBezTo>
                    <a:pt x="17051" y="40332"/>
                    <a:pt x="17325" y="39899"/>
                    <a:pt x="17599" y="39442"/>
                  </a:cubicBezTo>
                  <a:lnTo>
                    <a:pt x="17919" y="38940"/>
                  </a:lnTo>
                  <a:cubicBezTo>
                    <a:pt x="19516" y="36406"/>
                    <a:pt x="20749" y="34101"/>
                    <a:pt x="21685" y="31910"/>
                  </a:cubicBezTo>
                  <a:cubicBezTo>
                    <a:pt x="22187" y="30723"/>
                    <a:pt x="22621" y="29513"/>
                    <a:pt x="22963" y="28326"/>
                  </a:cubicBezTo>
                  <a:cubicBezTo>
                    <a:pt x="23328" y="27116"/>
                    <a:pt x="23602" y="25861"/>
                    <a:pt x="23808" y="24606"/>
                  </a:cubicBezTo>
                  <a:cubicBezTo>
                    <a:pt x="23990" y="23327"/>
                    <a:pt x="24104" y="22026"/>
                    <a:pt x="24127" y="20680"/>
                  </a:cubicBezTo>
                  <a:cubicBezTo>
                    <a:pt x="24150" y="20041"/>
                    <a:pt x="24150" y="19356"/>
                    <a:pt x="24104" y="18603"/>
                  </a:cubicBezTo>
                  <a:cubicBezTo>
                    <a:pt x="24059" y="17895"/>
                    <a:pt x="24013" y="17187"/>
                    <a:pt x="23922" y="16526"/>
                  </a:cubicBezTo>
                  <a:cubicBezTo>
                    <a:pt x="23602" y="13969"/>
                    <a:pt x="22826" y="11321"/>
                    <a:pt x="21639" y="8674"/>
                  </a:cubicBezTo>
                  <a:cubicBezTo>
                    <a:pt x="20977" y="7167"/>
                    <a:pt x="20133" y="5638"/>
                    <a:pt x="19174" y="4154"/>
                  </a:cubicBezTo>
                  <a:cubicBezTo>
                    <a:pt x="18261" y="2739"/>
                    <a:pt x="17234" y="1370"/>
                    <a:pt x="16070" y="46"/>
                  </a:cubicBezTo>
                  <a:cubicBezTo>
                    <a:pt x="16047" y="0"/>
                    <a:pt x="16001" y="0"/>
                    <a:pt x="15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7244880" y="2392899"/>
              <a:ext cx="839672" cy="1682265"/>
            </a:xfrm>
            <a:custGeom>
              <a:rect b="b" l="l" r="r" t="t"/>
              <a:pathLst>
                <a:path extrusionOk="0" h="52407" w="26158">
                  <a:moveTo>
                    <a:pt x="9222" y="0"/>
                  </a:moveTo>
                  <a:cubicBezTo>
                    <a:pt x="9199" y="0"/>
                    <a:pt x="9176" y="0"/>
                    <a:pt x="9130" y="23"/>
                  </a:cubicBezTo>
                  <a:cubicBezTo>
                    <a:pt x="9085" y="46"/>
                    <a:pt x="9062" y="69"/>
                    <a:pt x="9039" y="114"/>
                  </a:cubicBezTo>
                  <a:cubicBezTo>
                    <a:pt x="8925" y="388"/>
                    <a:pt x="8811" y="662"/>
                    <a:pt x="8674" y="913"/>
                  </a:cubicBezTo>
                  <a:cubicBezTo>
                    <a:pt x="7852" y="2625"/>
                    <a:pt x="6756" y="4223"/>
                    <a:pt x="5707" y="5775"/>
                  </a:cubicBezTo>
                  <a:cubicBezTo>
                    <a:pt x="5159" y="6574"/>
                    <a:pt x="4611" y="7395"/>
                    <a:pt x="4086" y="8240"/>
                  </a:cubicBezTo>
                  <a:cubicBezTo>
                    <a:pt x="3219" y="9632"/>
                    <a:pt x="2557" y="10888"/>
                    <a:pt x="2100" y="12120"/>
                  </a:cubicBezTo>
                  <a:cubicBezTo>
                    <a:pt x="1507" y="13650"/>
                    <a:pt x="1027" y="15224"/>
                    <a:pt x="662" y="16822"/>
                  </a:cubicBezTo>
                  <a:cubicBezTo>
                    <a:pt x="320" y="18443"/>
                    <a:pt x="91" y="20063"/>
                    <a:pt x="23" y="21661"/>
                  </a:cubicBezTo>
                  <a:cubicBezTo>
                    <a:pt x="0" y="22437"/>
                    <a:pt x="0" y="23259"/>
                    <a:pt x="46" y="24104"/>
                  </a:cubicBezTo>
                  <a:cubicBezTo>
                    <a:pt x="91" y="24834"/>
                    <a:pt x="183" y="25610"/>
                    <a:pt x="297" y="26477"/>
                  </a:cubicBezTo>
                  <a:cubicBezTo>
                    <a:pt x="731" y="29262"/>
                    <a:pt x="1552" y="32252"/>
                    <a:pt x="2853" y="35630"/>
                  </a:cubicBezTo>
                  <a:cubicBezTo>
                    <a:pt x="4040" y="38757"/>
                    <a:pt x="5501" y="41839"/>
                    <a:pt x="6779" y="44464"/>
                  </a:cubicBezTo>
                  <a:cubicBezTo>
                    <a:pt x="7053" y="45057"/>
                    <a:pt x="7350" y="45628"/>
                    <a:pt x="7624" y="46221"/>
                  </a:cubicBezTo>
                  <a:cubicBezTo>
                    <a:pt x="8035" y="47066"/>
                    <a:pt x="8468" y="47910"/>
                    <a:pt x="8856" y="48778"/>
                  </a:cubicBezTo>
                  <a:lnTo>
                    <a:pt x="8993" y="49029"/>
                  </a:lnTo>
                  <a:cubicBezTo>
                    <a:pt x="9107" y="49257"/>
                    <a:pt x="9222" y="49508"/>
                    <a:pt x="9336" y="49736"/>
                  </a:cubicBezTo>
                  <a:cubicBezTo>
                    <a:pt x="9496" y="50010"/>
                    <a:pt x="9655" y="50284"/>
                    <a:pt x="9861" y="50558"/>
                  </a:cubicBezTo>
                  <a:cubicBezTo>
                    <a:pt x="10203" y="51014"/>
                    <a:pt x="10614" y="51425"/>
                    <a:pt x="11093" y="51745"/>
                  </a:cubicBezTo>
                  <a:cubicBezTo>
                    <a:pt x="11504" y="52042"/>
                    <a:pt x="11983" y="52247"/>
                    <a:pt x="12486" y="52338"/>
                  </a:cubicBezTo>
                  <a:cubicBezTo>
                    <a:pt x="12714" y="52384"/>
                    <a:pt x="12965" y="52407"/>
                    <a:pt x="13193" y="52407"/>
                  </a:cubicBezTo>
                  <a:cubicBezTo>
                    <a:pt x="13467" y="52407"/>
                    <a:pt x="13741" y="52384"/>
                    <a:pt x="13992" y="52338"/>
                  </a:cubicBezTo>
                  <a:cubicBezTo>
                    <a:pt x="14494" y="52224"/>
                    <a:pt x="14974" y="51996"/>
                    <a:pt x="15453" y="51676"/>
                  </a:cubicBezTo>
                  <a:cubicBezTo>
                    <a:pt x="15864" y="51380"/>
                    <a:pt x="16275" y="51014"/>
                    <a:pt x="16640" y="50535"/>
                  </a:cubicBezTo>
                  <a:cubicBezTo>
                    <a:pt x="16982" y="50878"/>
                    <a:pt x="17416" y="51151"/>
                    <a:pt x="17895" y="51403"/>
                  </a:cubicBezTo>
                  <a:cubicBezTo>
                    <a:pt x="18466" y="51654"/>
                    <a:pt x="19059" y="51813"/>
                    <a:pt x="19630" y="51836"/>
                  </a:cubicBezTo>
                  <a:cubicBezTo>
                    <a:pt x="19698" y="51859"/>
                    <a:pt x="19744" y="51859"/>
                    <a:pt x="19813" y="51859"/>
                  </a:cubicBezTo>
                  <a:cubicBezTo>
                    <a:pt x="20338" y="51859"/>
                    <a:pt x="20840" y="51722"/>
                    <a:pt x="21251" y="51471"/>
                  </a:cubicBezTo>
                  <a:cubicBezTo>
                    <a:pt x="21502" y="51334"/>
                    <a:pt x="21730" y="51129"/>
                    <a:pt x="21912" y="50900"/>
                  </a:cubicBezTo>
                  <a:cubicBezTo>
                    <a:pt x="22049" y="50718"/>
                    <a:pt x="22186" y="50490"/>
                    <a:pt x="22278" y="50238"/>
                  </a:cubicBezTo>
                  <a:cubicBezTo>
                    <a:pt x="22871" y="50626"/>
                    <a:pt x="23442" y="50832"/>
                    <a:pt x="23990" y="50832"/>
                  </a:cubicBezTo>
                  <a:lnTo>
                    <a:pt x="24035" y="50832"/>
                  </a:lnTo>
                  <a:cubicBezTo>
                    <a:pt x="24286" y="50832"/>
                    <a:pt x="24537" y="50786"/>
                    <a:pt x="24766" y="50695"/>
                  </a:cubicBezTo>
                  <a:cubicBezTo>
                    <a:pt x="24994" y="50604"/>
                    <a:pt x="25176" y="50467"/>
                    <a:pt x="25382" y="50307"/>
                  </a:cubicBezTo>
                  <a:cubicBezTo>
                    <a:pt x="25542" y="50147"/>
                    <a:pt x="25701" y="49942"/>
                    <a:pt x="25816" y="49713"/>
                  </a:cubicBezTo>
                  <a:cubicBezTo>
                    <a:pt x="25930" y="49508"/>
                    <a:pt x="25998" y="49257"/>
                    <a:pt x="26044" y="49006"/>
                  </a:cubicBezTo>
                  <a:cubicBezTo>
                    <a:pt x="26158" y="48481"/>
                    <a:pt x="26090" y="47910"/>
                    <a:pt x="25884" y="47385"/>
                  </a:cubicBezTo>
                  <a:cubicBezTo>
                    <a:pt x="25770" y="47111"/>
                    <a:pt x="25610" y="46837"/>
                    <a:pt x="25405" y="46586"/>
                  </a:cubicBezTo>
                  <a:cubicBezTo>
                    <a:pt x="25199" y="46335"/>
                    <a:pt x="24948" y="46107"/>
                    <a:pt x="24629" y="45902"/>
                  </a:cubicBezTo>
                  <a:cubicBezTo>
                    <a:pt x="24492" y="45810"/>
                    <a:pt x="24332" y="45719"/>
                    <a:pt x="24127" y="45628"/>
                  </a:cubicBezTo>
                  <a:cubicBezTo>
                    <a:pt x="23875" y="45514"/>
                    <a:pt x="23647" y="45445"/>
                    <a:pt x="23419" y="45399"/>
                  </a:cubicBezTo>
                  <a:cubicBezTo>
                    <a:pt x="23122" y="45331"/>
                    <a:pt x="22825" y="45308"/>
                    <a:pt x="22552" y="45308"/>
                  </a:cubicBezTo>
                  <a:lnTo>
                    <a:pt x="22301" y="45308"/>
                  </a:lnTo>
                  <a:cubicBezTo>
                    <a:pt x="22072" y="45308"/>
                    <a:pt x="21867" y="45308"/>
                    <a:pt x="21639" y="45285"/>
                  </a:cubicBezTo>
                  <a:cubicBezTo>
                    <a:pt x="21502" y="44806"/>
                    <a:pt x="21387" y="44304"/>
                    <a:pt x="21273" y="43825"/>
                  </a:cubicBezTo>
                  <a:cubicBezTo>
                    <a:pt x="20726" y="41200"/>
                    <a:pt x="20634" y="38461"/>
                    <a:pt x="20543" y="35836"/>
                  </a:cubicBezTo>
                  <a:cubicBezTo>
                    <a:pt x="20452" y="33508"/>
                    <a:pt x="20360" y="31111"/>
                    <a:pt x="19972" y="28783"/>
                  </a:cubicBezTo>
                  <a:cubicBezTo>
                    <a:pt x="19858" y="28075"/>
                    <a:pt x="19744" y="27527"/>
                    <a:pt x="19607" y="27025"/>
                  </a:cubicBezTo>
                  <a:cubicBezTo>
                    <a:pt x="19470" y="26546"/>
                    <a:pt x="19310" y="26066"/>
                    <a:pt x="19082" y="25542"/>
                  </a:cubicBezTo>
                  <a:cubicBezTo>
                    <a:pt x="18740" y="24697"/>
                    <a:pt x="18283" y="23852"/>
                    <a:pt x="17667" y="22894"/>
                  </a:cubicBezTo>
                  <a:cubicBezTo>
                    <a:pt x="17256" y="22232"/>
                    <a:pt x="16822" y="21616"/>
                    <a:pt x="16389" y="20999"/>
                  </a:cubicBezTo>
                  <a:lnTo>
                    <a:pt x="16001" y="20429"/>
                  </a:lnTo>
                  <a:cubicBezTo>
                    <a:pt x="15499" y="19698"/>
                    <a:pt x="14905" y="18831"/>
                    <a:pt x="14403" y="17895"/>
                  </a:cubicBezTo>
                  <a:cubicBezTo>
                    <a:pt x="14334" y="17781"/>
                    <a:pt x="14266" y="17644"/>
                    <a:pt x="14198" y="17530"/>
                  </a:cubicBezTo>
                  <a:cubicBezTo>
                    <a:pt x="14061" y="17279"/>
                    <a:pt x="13946" y="17028"/>
                    <a:pt x="13832" y="16777"/>
                  </a:cubicBezTo>
                  <a:lnTo>
                    <a:pt x="13832" y="16777"/>
                  </a:lnTo>
                  <a:cubicBezTo>
                    <a:pt x="13969" y="16822"/>
                    <a:pt x="14083" y="16868"/>
                    <a:pt x="14198" y="16891"/>
                  </a:cubicBezTo>
                  <a:cubicBezTo>
                    <a:pt x="14266" y="16891"/>
                    <a:pt x="14312" y="16914"/>
                    <a:pt x="14380" y="16914"/>
                  </a:cubicBezTo>
                  <a:cubicBezTo>
                    <a:pt x="14517" y="16914"/>
                    <a:pt x="14631" y="16868"/>
                    <a:pt x="14723" y="16822"/>
                  </a:cubicBezTo>
                  <a:cubicBezTo>
                    <a:pt x="14859" y="16731"/>
                    <a:pt x="14928" y="16571"/>
                    <a:pt x="14951" y="16411"/>
                  </a:cubicBezTo>
                  <a:cubicBezTo>
                    <a:pt x="14951" y="16183"/>
                    <a:pt x="14905" y="15978"/>
                    <a:pt x="14859" y="15795"/>
                  </a:cubicBezTo>
                  <a:cubicBezTo>
                    <a:pt x="14791" y="15590"/>
                    <a:pt x="14700" y="15384"/>
                    <a:pt x="14563" y="15110"/>
                  </a:cubicBezTo>
                  <a:cubicBezTo>
                    <a:pt x="14449" y="14859"/>
                    <a:pt x="14312" y="14608"/>
                    <a:pt x="14152" y="14311"/>
                  </a:cubicBezTo>
                  <a:cubicBezTo>
                    <a:pt x="13832" y="13741"/>
                    <a:pt x="13490" y="13216"/>
                    <a:pt x="13216" y="12805"/>
                  </a:cubicBezTo>
                  <a:cubicBezTo>
                    <a:pt x="13079" y="12600"/>
                    <a:pt x="12965" y="12394"/>
                    <a:pt x="12828" y="12189"/>
                  </a:cubicBezTo>
                  <a:cubicBezTo>
                    <a:pt x="12600" y="11869"/>
                    <a:pt x="12440" y="11596"/>
                    <a:pt x="12303" y="11322"/>
                  </a:cubicBezTo>
                  <a:lnTo>
                    <a:pt x="12303" y="11322"/>
                  </a:lnTo>
                  <a:lnTo>
                    <a:pt x="12326" y="11367"/>
                  </a:lnTo>
                  <a:cubicBezTo>
                    <a:pt x="11983" y="10728"/>
                    <a:pt x="11755" y="10043"/>
                    <a:pt x="11595" y="9336"/>
                  </a:cubicBezTo>
                  <a:cubicBezTo>
                    <a:pt x="11436" y="8582"/>
                    <a:pt x="11367" y="7783"/>
                    <a:pt x="11413" y="6939"/>
                  </a:cubicBezTo>
                  <a:cubicBezTo>
                    <a:pt x="11458" y="6231"/>
                    <a:pt x="11573" y="5547"/>
                    <a:pt x="11710" y="4839"/>
                  </a:cubicBezTo>
                  <a:cubicBezTo>
                    <a:pt x="11755" y="4793"/>
                    <a:pt x="11778" y="4748"/>
                    <a:pt x="11755" y="4679"/>
                  </a:cubicBezTo>
                  <a:cubicBezTo>
                    <a:pt x="11527" y="3766"/>
                    <a:pt x="11253" y="2922"/>
                    <a:pt x="10888" y="2168"/>
                  </a:cubicBezTo>
                  <a:cubicBezTo>
                    <a:pt x="10705" y="1735"/>
                    <a:pt x="10477" y="1347"/>
                    <a:pt x="10226" y="982"/>
                  </a:cubicBezTo>
                  <a:cubicBezTo>
                    <a:pt x="9975" y="616"/>
                    <a:pt x="9701" y="320"/>
                    <a:pt x="9404" y="114"/>
                  </a:cubicBezTo>
                  <a:cubicBezTo>
                    <a:pt x="9381" y="69"/>
                    <a:pt x="9336" y="23"/>
                    <a:pt x="9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7746006" y="1504148"/>
              <a:ext cx="239626" cy="254296"/>
            </a:xfrm>
            <a:custGeom>
              <a:rect b="b" l="l" r="r" t="t"/>
              <a:pathLst>
                <a:path extrusionOk="0" h="7922" w="7465">
                  <a:moveTo>
                    <a:pt x="6803" y="6187"/>
                  </a:moveTo>
                  <a:lnTo>
                    <a:pt x="6803" y="6187"/>
                  </a:lnTo>
                  <a:cubicBezTo>
                    <a:pt x="6871" y="6255"/>
                    <a:pt x="6917" y="6324"/>
                    <a:pt x="6985" y="6392"/>
                  </a:cubicBezTo>
                  <a:lnTo>
                    <a:pt x="6962" y="6392"/>
                  </a:lnTo>
                  <a:cubicBezTo>
                    <a:pt x="6917" y="6324"/>
                    <a:pt x="6848" y="6278"/>
                    <a:pt x="6803" y="6187"/>
                  </a:cubicBezTo>
                  <a:close/>
                  <a:moveTo>
                    <a:pt x="3607" y="1"/>
                  </a:moveTo>
                  <a:cubicBezTo>
                    <a:pt x="3310" y="1"/>
                    <a:pt x="3014" y="69"/>
                    <a:pt x="2694" y="184"/>
                  </a:cubicBezTo>
                  <a:cubicBezTo>
                    <a:pt x="2534" y="229"/>
                    <a:pt x="2375" y="321"/>
                    <a:pt x="2260" y="366"/>
                  </a:cubicBezTo>
                  <a:cubicBezTo>
                    <a:pt x="2055" y="458"/>
                    <a:pt x="1895" y="572"/>
                    <a:pt x="1735" y="663"/>
                  </a:cubicBezTo>
                  <a:cubicBezTo>
                    <a:pt x="1416" y="868"/>
                    <a:pt x="1119" y="1165"/>
                    <a:pt x="868" y="1507"/>
                  </a:cubicBezTo>
                  <a:cubicBezTo>
                    <a:pt x="640" y="1804"/>
                    <a:pt x="457" y="2147"/>
                    <a:pt x="297" y="2580"/>
                  </a:cubicBezTo>
                  <a:cubicBezTo>
                    <a:pt x="183" y="2923"/>
                    <a:pt x="92" y="3311"/>
                    <a:pt x="69" y="3767"/>
                  </a:cubicBezTo>
                  <a:cubicBezTo>
                    <a:pt x="1" y="4589"/>
                    <a:pt x="183" y="5411"/>
                    <a:pt x="549" y="6118"/>
                  </a:cubicBezTo>
                  <a:cubicBezTo>
                    <a:pt x="685" y="6346"/>
                    <a:pt x="868" y="6597"/>
                    <a:pt x="1096" y="6849"/>
                  </a:cubicBezTo>
                  <a:cubicBezTo>
                    <a:pt x="1279" y="7054"/>
                    <a:pt x="1530" y="7259"/>
                    <a:pt x="1827" y="7442"/>
                  </a:cubicBezTo>
                  <a:cubicBezTo>
                    <a:pt x="2306" y="7716"/>
                    <a:pt x="2900" y="7899"/>
                    <a:pt x="3561" y="7921"/>
                  </a:cubicBezTo>
                  <a:lnTo>
                    <a:pt x="3744" y="7921"/>
                  </a:lnTo>
                  <a:cubicBezTo>
                    <a:pt x="4269" y="7921"/>
                    <a:pt x="4817" y="7830"/>
                    <a:pt x="5410" y="7625"/>
                  </a:cubicBezTo>
                  <a:cubicBezTo>
                    <a:pt x="5753" y="7511"/>
                    <a:pt x="6072" y="7351"/>
                    <a:pt x="6323" y="7237"/>
                  </a:cubicBezTo>
                  <a:cubicBezTo>
                    <a:pt x="6506" y="7145"/>
                    <a:pt x="6689" y="7054"/>
                    <a:pt x="6848" y="6940"/>
                  </a:cubicBezTo>
                  <a:cubicBezTo>
                    <a:pt x="7008" y="6849"/>
                    <a:pt x="7168" y="6734"/>
                    <a:pt x="7328" y="6597"/>
                  </a:cubicBezTo>
                  <a:cubicBezTo>
                    <a:pt x="7328" y="6575"/>
                    <a:pt x="7350" y="6575"/>
                    <a:pt x="7350" y="6552"/>
                  </a:cubicBezTo>
                  <a:cubicBezTo>
                    <a:pt x="7373" y="6552"/>
                    <a:pt x="7396" y="6529"/>
                    <a:pt x="7419" y="6506"/>
                  </a:cubicBezTo>
                  <a:cubicBezTo>
                    <a:pt x="7465" y="6461"/>
                    <a:pt x="7465" y="6415"/>
                    <a:pt x="7465" y="6369"/>
                  </a:cubicBezTo>
                  <a:cubicBezTo>
                    <a:pt x="7465" y="6324"/>
                    <a:pt x="7442" y="6255"/>
                    <a:pt x="7396" y="6232"/>
                  </a:cubicBezTo>
                  <a:cubicBezTo>
                    <a:pt x="7305" y="6164"/>
                    <a:pt x="7213" y="6073"/>
                    <a:pt x="7145" y="5981"/>
                  </a:cubicBezTo>
                  <a:cubicBezTo>
                    <a:pt x="7008" y="5821"/>
                    <a:pt x="6894" y="5639"/>
                    <a:pt x="6780" y="5388"/>
                  </a:cubicBezTo>
                  <a:cubicBezTo>
                    <a:pt x="6552" y="4908"/>
                    <a:pt x="6415" y="4429"/>
                    <a:pt x="6278" y="3950"/>
                  </a:cubicBezTo>
                  <a:lnTo>
                    <a:pt x="6141" y="3493"/>
                  </a:lnTo>
                  <a:cubicBezTo>
                    <a:pt x="6049" y="3105"/>
                    <a:pt x="5935" y="2717"/>
                    <a:pt x="5821" y="2352"/>
                  </a:cubicBezTo>
                  <a:cubicBezTo>
                    <a:pt x="5684" y="1941"/>
                    <a:pt x="5479" y="1416"/>
                    <a:pt x="5182" y="960"/>
                  </a:cubicBezTo>
                  <a:cubicBezTo>
                    <a:pt x="5068" y="754"/>
                    <a:pt x="4908" y="594"/>
                    <a:pt x="4748" y="435"/>
                  </a:cubicBezTo>
                  <a:cubicBezTo>
                    <a:pt x="4589" y="298"/>
                    <a:pt x="4406" y="184"/>
                    <a:pt x="4178" y="115"/>
                  </a:cubicBezTo>
                  <a:cubicBezTo>
                    <a:pt x="4018" y="47"/>
                    <a:pt x="3813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7367240" y="1668269"/>
              <a:ext cx="1286632" cy="1055127"/>
            </a:xfrm>
            <a:custGeom>
              <a:rect b="b" l="l" r="r" t="t"/>
              <a:pathLst>
                <a:path extrusionOk="0" h="32870" w="40082">
                  <a:moveTo>
                    <a:pt x="11846" y="18626"/>
                  </a:moveTo>
                  <a:cubicBezTo>
                    <a:pt x="11869" y="18626"/>
                    <a:pt x="11869" y="18649"/>
                    <a:pt x="11892" y="18649"/>
                  </a:cubicBezTo>
                  <a:cubicBezTo>
                    <a:pt x="11938" y="18672"/>
                    <a:pt x="11983" y="18695"/>
                    <a:pt x="12006" y="18740"/>
                  </a:cubicBezTo>
                  <a:cubicBezTo>
                    <a:pt x="12029" y="18786"/>
                    <a:pt x="12052" y="18855"/>
                    <a:pt x="12029" y="18923"/>
                  </a:cubicBezTo>
                  <a:cubicBezTo>
                    <a:pt x="12006" y="18969"/>
                    <a:pt x="11960" y="18991"/>
                    <a:pt x="11938" y="19014"/>
                  </a:cubicBezTo>
                  <a:cubicBezTo>
                    <a:pt x="11801" y="19083"/>
                    <a:pt x="11664" y="19128"/>
                    <a:pt x="11527" y="19197"/>
                  </a:cubicBezTo>
                  <a:cubicBezTo>
                    <a:pt x="11504" y="19220"/>
                    <a:pt x="11458" y="19220"/>
                    <a:pt x="11435" y="19220"/>
                  </a:cubicBezTo>
                  <a:cubicBezTo>
                    <a:pt x="11367" y="19220"/>
                    <a:pt x="11299" y="19174"/>
                    <a:pt x="11253" y="19106"/>
                  </a:cubicBezTo>
                  <a:cubicBezTo>
                    <a:pt x="11230" y="19060"/>
                    <a:pt x="11230" y="19014"/>
                    <a:pt x="11253" y="18946"/>
                  </a:cubicBezTo>
                  <a:cubicBezTo>
                    <a:pt x="11253" y="18900"/>
                    <a:pt x="11299" y="18855"/>
                    <a:pt x="11344" y="18832"/>
                  </a:cubicBezTo>
                  <a:cubicBezTo>
                    <a:pt x="11481" y="18786"/>
                    <a:pt x="11618" y="18718"/>
                    <a:pt x="11732" y="18672"/>
                  </a:cubicBezTo>
                  <a:cubicBezTo>
                    <a:pt x="11778" y="18649"/>
                    <a:pt x="11801" y="18626"/>
                    <a:pt x="11846" y="18626"/>
                  </a:cubicBezTo>
                  <a:close/>
                  <a:moveTo>
                    <a:pt x="11344" y="19311"/>
                  </a:moveTo>
                  <a:cubicBezTo>
                    <a:pt x="11390" y="19311"/>
                    <a:pt x="11413" y="19334"/>
                    <a:pt x="11458" y="19357"/>
                  </a:cubicBezTo>
                  <a:cubicBezTo>
                    <a:pt x="11504" y="19380"/>
                    <a:pt x="11527" y="19425"/>
                    <a:pt x="11550" y="19471"/>
                  </a:cubicBezTo>
                  <a:cubicBezTo>
                    <a:pt x="11550" y="19516"/>
                    <a:pt x="11550" y="19585"/>
                    <a:pt x="11527" y="19631"/>
                  </a:cubicBezTo>
                  <a:cubicBezTo>
                    <a:pt x="11481" y="19676"/>
                    <a:pt x="11435" y="19699"/>
                    <a:pt x="11390" y="19722"/>
                  </a:cubicBezTo>
                  <a:lnTo>
                    <a:pt x="11344" y="19745"/>
                  </a:lnTo>
                  <a:cubicBezTo>
                    <a:pt x="11207" y="19790"/>
                    <a:pt x="11093" y="19859"/>
                    <a:pt x="10956" y="19950"/>
                  </a:cubicBezTo>
                  <a:cubicBezTo>
                    <a:pt x="10933" y="19973"/>
                    <a:pt x="10888" y="19996"/>
                    <a:pt x="10865" y="20019"/>
                  </a:cubicBezTo>
                  <a:cubicBezTo>
                    <a:pt x="10819" y="20041"/>
                    <a:pt x="10774" y="20064"/>
                    <a:pt x="10728" y="20064"/>
                  </a:cubicBezTo>
                  <a:cubicBezTo>
                    <a:pt x="10659" y="20064"/>
                    <a:pt x="10614" y="20041"/>
                    <a:pt x="10568" y="19996"/>
                  </a:cubicBezTo>
                  <a:cubicBezTo>
                    <a:pt x="10545" y="19973"/>
                    <a:pt x="10522" y="19904"/>
                    <a:pt x="10522" y="19836"/>
                  </a:cubicBezTo>
                  <a:cubicBezTo>
                    <a:pt x="10522" y="19790"/>
                    <a:pt x="10545" y="19745"/>
                    <a:pt x="10591" y="19722"/>
                  </a:cubicBezTo>
                  <a:cubicBezTo>
                    <a:pt x="10728" y="19608"/>
                    <a:pt x="10842" y="19516"/>
                    <a:pt x="10956" y="19471"/>
                  </a:cubicBezTo>
                  <a:cubicBezTo>
                    <a:pt x="11047" y="19425"/>
                    <a:pt x="11162" y="19380"/>
                    <a:pt x="11299" y="19334"/>
                  </a:cubicBezTo>
                  <a:cubicBezTo>
                    <a:pt x="11321" y="19311"/>
                    <a:pt x="11344" y="19311"/>
                    <a:pt x="11344" y="19311"/>
                  </a:cubicBezTo>
                  <a:close/>
                  <a:moveTo>
                    <a:pt x="16001" y="20954"/>
                  </a:moveTo>
                  <a:cubicBezTo>
                    <a:pt x="16092" y="20954"/>
                    <a:pt x="16160" y="21000"/>
                    <a:pt x="16183" y="21069"/>
                  </a:cubicBezTo>
                  <a:cubicBezTo>
                    <a:pt x="16229" y="21183"/>
                    <a:pt x="16297" y="21342"/>
                    <a:pt x="16320" y="21479"/>
                  </a:cubicBezTo>
                  <a:cubicBezTo>
                    <a:pt x="16343" y="21616"/>
                    <a:pt x="16366" y="21731"/>
                    <a:pt x="16366" y="21867"/>
                  </a:cubicBezTo>
                  <a:cubicBezTo>
                    <a:pt x="16366" y="21913"/>
                    <a:pt x="16343" y="21959"/>
                    <a:pt x="16297" y="22004"/>
                  </a:cubicBezTo>
                  <a:cubicBezTo>
                    <a:pt x="16274" y="22027"/>
                    <a:pt x="16206" y="22073"/>
                    <a:pt x="16160" y="22073"/>
                  </a:cubicBezTo>
                  <a:cubicBezTo>
                    <a:pt x="16115" y="22050"/>
                    <a:pt x="16069" y="22050"/>
                    <a:pt x="16069" y="22027"/>
                  </a:cubicBezTo>
                  <a:cubicBezTo>
                    <a:pt x="16069" y="22164"/>
                    <a:pt x="16069" y="22301"/>
                    <a:pt x="16069" y="22438"/>
                  </a:cubicBezTo>
                  <a:cubicBezTo>
                    <a:pt x="16069" y="22552"/>
                    <a:pt x="15978" y="22644"/>
                    <a:pt x="15864" y="22644"/>
                  </a:cubicBezTo>
                  <a:cubicBezTo>
                    <a:pt x="15818" y="22644"/>
                    <a:pt x="15772" y="22621"/>
                    <a:pt x="15727" y="22575"/>
                  </a:cubicBezTo>
                  <a:cubicBezTo>
                    <a:pt x="15681" y="22529"/>
                    <a:pt x="15658" y="22484"/>
                    <a:pt x="15658" y="22438"/>
                  </a:cubicBezTo>
                  <a:cubicBezTo>
                    <a:pt x="15681" y="22324"/>
                    <a:pt x="15681" y="22187"/>
                    <a:pt x="15658" y="22073"/>
                  </a:cubicBezTo>
                  <a:cubicBezTo>
                    <a:pt x="15658" y="21959"/>
                    <a:pt x="15635" y="21845"/>
                    <a:pt x="15613" y="21731"/>
                  </a:cubicBezTo>
                  <a:cubicBezTo>
                    <a:pt x="15590" y="21616"/>
                    <a:pt x="15658" y="21525"/>
                    <a:pt x="15749" y="21502"/>
                  </a:cubicBezTo>
                  <a:cubicBezTo>
                    <a:pt x="15772" y="21479"/>
                    <a:pt x="15795" y="21479"/>
                    <a:pt x="15795" y="21479"/>
                  </a:cubicBezTo>
                  <a:cubicBezTo>
                    <a:pt x="15841" y="21479"/>
                    <a:pt x="15886" y="21502"/>
                    <a:pt x="15909" y="21548"/>
                  </a:cubicBezTo>
                  <a:cubicBezTo>
                    <a:pt x="15909" y="21479"/>
                    <a:pt x="15886" y="21411"/>
                    <a:pt x="15864" y="21342"/>
                  </a:cubicBezTo>
                  <a:cubicBezTo>
                    <a:pt x="15864" y="21320"/>
                    <a:pt x="15841" y="21274"/>
                    <a:pt x="15818" y="21251"/>
                  </a:cubicBezTo>
                  <a:cubicBezTo>
                    <a:pt x="15795" y="21183"/>
                    <a:pt x="15795" y="21137"/>
                    <a:pt x="15818" y="21091"/>
                  </a:cubicBezTo>
                  <a:cubicBezTo>
                    <a:pt x="15818" y="21046"/>
                    <a:pt x="15864" y="21000"/>
                    <a:pt x="15909" y="20977"/>
                  </a:cubicBezTo>
                  <a:cubicBezTo>
                    <a:pt x="15932" y="20954"/>
                    <a:pt x="15978" y="20954"/>
                    <a:pt x="16001" y="20954"/>
                  </a:cubicBezTo>
                  <a:close/>
                  <a:moveTo>
                    <a:pt x="23236" y="1"/>
                  </a:moveTo>
                  <a:cubicBezTo>
                    <a:pt x="23191" y="1"/>
                    <a:pt x="23122" y="1"/>
                    <a:pt x="23076" y="24"/>
                  </a:cubicBezTo>
                  <a:cubicBezTo>
                    <a:pt x="23008" y="47"/>
                    <a:pt x="22917" y="138"/>
                    <a:pt x="22894" y="252"/>
                  </a:cubicBezTo>
                  <a:cubicBezTo>
                    <a:pt x="22825" y="389"/>
                    <a:pt x="22871" y="526"/>
                    <a:pt x="22917" y="640"/>
                  </a:cubicBezTo>
                  <a:cubicBezTo>
                    <a:pt x="22962" y="777"/>
                    <a:pt x="23054" y="891"/>
                    <a:pt x="23122" y="960"/>
                  </a:cubicBezTo>
                  <a:cubicBezTo>
                    <a:pt x="23168" y="982"/>
                    <a:pt x="23191" y="1028"/>
                    <a:pt x="23213" y="1051"/>
                  </a:cubicBezTo>
                  <a:cubicBezTo>
                    <a:pt x="22072" y="708"/>
                    <a:pt x="20703" y="343"/>
                    <a:pt x="19287" y="343"/>
                  </a:cubicBezTo>
                  <a:cubicBezTo>
                    <a:pt x="19219" y="320"/>
                    <a:pt x="19173" y="320"/>
                    <a:pt x="19128" y="320"/>
                  </a:cubicBezTo>
                  <a:cubicBezTo>
                    <a:pt x="18329" y="320"/>
                    <a:pt x="17461" y="571"/>
                    <a:pt x="16411" y="1119"/>
                  </a:cubicBezTo>
                  <a:cubicBezTo>
                    <a:pt x="15498" y="1576"/>
                    <a:pt x="14654" y="2169"/>
                    <a:pt x="13832" y="2740"/>
                  </a:cubicBezTo>
                  <a:cubicBezTo>
                    <a:pt x="13490" y="2991"/>
                    <a:pt x="13079" y="3265"/>
                    <a:pt x="12691" y="3516"/>
                  </a:cubicBezTo>
                  <a:cubicBezTo>
                    <a:pt x="12234" y="3813"/>
                    <a:pt x="11755" y="4087"/>
                    <a:pt x="11184" y="4429"/>
                  </a:cubicBezTo>
                  <a:cubicBezTo>
                    <a:pt x="10386" y="4908"/>
                    <a:pt x="9541" y="5365"/>
                    <a:pt x="8719" y="5821"/>
                  </a:cubicBezTo>
                  <a:lnTo>
                    <a:pt x="8149" y="6141"/>
                  </a:lnTo>
                  <a:cubicBezTo>
                    <a:pt x="7236" y="6643"/>
                    <a:pt x="6186" y="7236"/>
                    <a:pt x="5136" y="7876"/>
                  </a:cubicBezTo>
                  <a:cubicBezTo>
                    <a:pt x="4200" y="8469"/>
                    <a:pt x="3378" y="9040"/>
                    <a:pt x="2602" y="9656"/>
                  </a:cubicBezTo>
                  <a:cubicBezTo>
                    <a:pt x="2054" y="10090"/>
                    <a:pt x="1575" y="10500"/>
                    <a:pt x="1164" y="10889"/>
                  </a:cubicBezTo>
                  <a:cubicBezTo>
                    <a:pt x="913" y="11140"/>
                    <a:pt x="730" y="11345"/>
                    <a:pt x="571" y="11528"/>
                  </a:cubicBezTo>
                  <a:cubicBezTo>
                    <a:pt x="502" y="11619"/>
                    <a:pt x="434" y="11710"/>
                    <a:pt x="365" y="11824"/>
                  </a:cubicBezTo>
                  <a:cubicBezTo>
                    <a:pt x="320" y="11893"/>
                    <a:pt x="251" y="12007"/>
                    <a:pt x="205" y="12098"/>
                  </a:cubicBezTo>
                  <a:cubicBezTo>
                    <a:pt x="160" y="12258"/>
                    <a:pt x="137" y="12395"/>
                    <a:pt x="183" y="12509"/>
                  </a:cubicBezTo>
                  <a:cubicBezTo>
                    <a:pt x="228" y="12646"/>
                    <a:pt x="365" y="12737"/>
                    <a:pt x="502" y="12783"/>
                  </a:cubicBezTo>
                  <a:cubicBezTo>
                    <a:pt x="616" y="12829"/>
                    <a:pt x="753" y="12851"/>
                    <a:pt x="890" y="12851"/>
                  </a:cubicBezTo>
                  <a:cubicBezTo>
                    <a:pt x="982" y="12851"/>
                    <a:pt x="1050" y="12829"/>
                    <a:pt x="1141" y="12829"/>
                  </a:cubicBezTo>
                  <a:cubicBezTo>
                    <a:pt x="1301" y="12829"/>
                    <a:pt x="1484" y="12783"/>
                    <a:pt x="1666" y="12760"/>
                  </a:cubicBezTo>
                  <a:lnTo>
                    <a:pt x="1666" y="12760"/>
                  </a:lnTo>
                  <a:cubicBezTo>
                    <a:pt x="1552" y="12920"/>
                    <a:pt x="1438" y="13103"/>
                    <a:pt x="1301" y="13285"/>
                  </a:cubicBezTo>
                  <a:cubicBezTo>
                    <a:pt x="1073" y="13628"/>
                    <a:pt x="822" y="13993"/>
                    <a:pt x="616" y="14358"/>
                  </a:cubicBezTo>
                  <a:cubicBezTo>
                    <a:pt x="411" y="14700"/>
                    <a:pt x="274" y="15043"/>
                    <a:pt x="160" y="15362"/>
                  </a:cubicBezTo>
                  <a:cubicBezTo>
                    <a:pt x="114" y="15545"/>
                    <a:pt x="68" y="15727"/>
                    <a:pt x="23" y="15910"/>
                  </a:cubicBezTo>
                  <a:cubicBezTo>
                    <a:pt x="0" y="16093"/>
                    <a:pt x="0" y="16275"/>
                    <a:pt x="0" y="16504"/>
                  </a:cubicBezTo>
                  <a:cubicBezTo>
                    <a:pt x="0" y="16686"/>
                    <a:pt x="23" y="16869"/>
                    <a:pt x="46" y="17051"/>
                  </a:cubicBezTo>
                  <a:cubicBezTo>
                    <a:pt x="68" y="17234"/>
                    <a:pt x="137" y="17394"/>
                    <a:pt x="183" y="17531"/>
                  </a:cubicBezTo>
                  <a:cubicBezTo>
                    <a:pt x="297" y="17782"/>
                    <a:pt x="502" y="17964"/>
                    <a:pt x="708" y="18033"/>
                  </a:cubicBezTo>
                  <a:cubicBezTo>
                    <a:pt x="776" y="18033"/>
                    <a:pt x="822" y="18056"/>
                    <a:pt x="890" y="18056"/>
                  </a:cubicBezTo>
                  <a:cubicBezTo>
                    <a:pt x="936" y="18056"/>
                    <a:pt x="982" y="18056"/>
                    <a:pt x="1004" y="18033"/>
                  </a:cubicBezTo>
                  <a:cubicBezTo>
                    <a:pt x="1141" y="18010"/>
                    <a:pt x="1278" y="17964"/>
                    <a:pt x="1370" y="17896"/>
                  </a:cubicBezTo>
                  <a:cubicBezTo>
                    <a:pt x="1506" y="17827"/>
                    <a:pt x="1621" y="17713"/>
                    <a:pt x="1712" y="17622"/>
                  </a:cubicBezTo>
                  <a:lnTo>
                    <a:pt x="1712" y="17622"/>
                  </a:lnTo>
                  <a:cubicBezTo>
                    <a:pt x="1689" y="17827"/>
                    <a:pt x="1689" y="18033"/>
                    <a:pt x="1712" y="18261"/>
                  </a:cubicBezTo>
                  <a:cubicBezTo>
                    <a:pt x="1712" y="18581"/>
                    <a:pt x="1758" y="18900"/>
                    <a:pt x="1849" y="19220"/>
                  </a:cubicBezTo>
                  <a:cubicBezTo>
                    <a:pt x="1986" y="19768"/>
                    <a:pt x="2260" y="20315"/>
                    <a:pt x="2625" y="20863"/>
                  </a:cubicBezTo>
                  <a:cubicBezTo>
                    <a:pt x="2990" y="21365"/>
                    <a:pt x="3424" y="21822"/>
                    <a:pt x="3789" y="22233"/>
                  </a:cubicBezTo>
                  <a:cubicBezTo>
                    <a:pt x="4223" y="22689"/>
                    <a:pt x="4634" y="23146"/>
                    <a:pt x="4999" y="23648"/>
                  </a:cubicBezTo>
                  <a:cubicBezTo>
                    <a:pt x="5250" y="23990"/>
                    <a:pt x="5455" y="24333"/>
                    <a:pt x="5638" y="24675"/>
                  </a:cubicBezTo>
                  <a:cubicBezTo>
                    <a:pt x="5866" y="25131"/>
                    <a:pt x="6049" y="25611"/>
                    <a:pt x="6231" y="26067"/>
                  </a:cubicBezTo>
                  <a:lnTo>
                    <a:pt x="6323" y="26296"/>
                  </a:lnTo>
                  <a:cubicBezTo>
                    <a:pt x="6482" y="26684"/>
                    <a:pt x="6619" y="27072"/>
                    <a:pt x="6779" y="27460"/>
                  </a:cubicBezTo>
                  <a:cubicBezTo>
                    <a:pt x="7007" y="27985"/>
                    <a:pt x="7258" y="28441"/>
                    <a:pt x="7532" y="28852"/>
                  </a:cubicBezTo>
                  <a:cubicBezTo>
                    <a:pt x="7783" y="29240"/>
                    <a:pt x="8126" y="29651"/>
                    <a:pt x="8560" y="30039"/>
                  </a:cubicBezTo>
                  <a:cubicBezTo>
                    <a:pt x="8925" y="30381"/>
                    <a:pt x="9313" y="30678"/>
                    <a:pt x="9746" y="30952"/>
                  </a:cubicBezTo>
                  <a:cubicBezTo>
                    <a:pt x="10134" y="31203"/>
                    <a:pt x="10568" y="31408"/>
                    <a:pt x="11025" y="31568"/>
                  </a:cubicBezTo>
                  <a:cubicBezTo>
                    <a:pt x="11458" y="31728"/>
                    <a:pt x="11915" y="31842"/>
                    <a:pt x="12463" y="31911"/>
                  </a:cubicBezTo>
                  <a:cubicBezTo>
                    <a:pt x="12805" y="31956"/>
                    <a:pt x="13147" y="31979"/>
                    <a:pt x="13535" y="31979"/>
                  </a:cubicBezTo>
                  <a:cubicBezTo>
                    <a:pt x="13741" y="31979"/>
                    <a:pt x="13969" y="31979"/>
                    <a:pt x="14197" y="31956"/>
                  </a:cubicBezTo>
                  <a:cubicBezTo>
                    <a:pt x="14722" y="31933"/>
                    <a:pt x="15316" y="31865"/>
                    <a:pt x="15978" y="31728"/>
                  </a:cubicBezTo>
                  <a:cubicBezTo>
                    <a:pt x="16069" y="31705"/>
                    <a:pt x="16138" y="31705"/>
                    <a:pt x="16229" y="31682"/>
                  </a:cubicBezTo>
                  <a:cubicBezTo>
                    <a:pt x="16411" y="31659"/>
                    <a:pt x="16594" y="31659"/>
                    <a:pt x="16754" y="31659"/>
                  </a:cubicBezTo>
                  <a:cubicBezTo>
                    <a:pt x="16914" y="31659"/>
                    <a:pt x="17051" y="31659"/>
                    <a:pt x="17210" y="31682"/>
                  </a:cubicBezTo>
                  <a:cubicBezTo>
                    <a:pt x="18100" y="31751"/>
                    <a:pt x="18968" y="32002"/>
                    <a:pt x="19812" y="32253"/>
                  </a:cubicBezTo>
                  <a:cubicBezTo>
                    <a:pt x="20018" y="32299"/>
                    <a:pt x="20246" y="32367"/>
                    <a:pt x="20474" y="32436"/>
                  </a:cubicBezTo>
                  <a:cubicBezTo>
                    <a:pt x="21113" y="32595"/>
                    <a:pt x="21616" y="32709"/>
                    <a:pt x="22095" y="32778"/>
                  </a:cubicBezTo>
                  <a:cubicBezTo>
                    <a:pt x="22597" y="32846"/>
                    <a:pt x="23145" y="32869"/>
                    <a:pt x="23716" y="32869"/>
                  </a:cubicBezTo>
                  <a:cubicBezTo>
                    <a:pt x="24811" y="32869"/>
                    <a:pt x="25930" y="32732"/>
                    <a:pt x="27048" y="32481"/>
                  </a:cubicBezTo>
                  <a:cubicBezTo>
                    <a:pt x="27573" y="32344"/>
                    <a:pt x="28098" y="32184"/>
                    <a:pt x="28646" y="32002"/>
                  </a:cubicBezTo>
                  <a:cubicBezTo>
                    <a:pt x="29079" y="31842"/>
                    <a:pt x="29513" y="31637"/>
                    <a:pt x="30038" y="31386"/>
                  </a:cubicBezTo>
                  <a:cubicBezTo>
                    <a:pt x="31088" y="30861"/>
                    <a:pt x="32001" y="30244"/>
                    <a:pt x="32777" y="29537"/>
                  </a:cubicBezTo>
                  <a:cubicBezTo>
                    <a:pt x="33530" y="28875"/>
                    <a:pt x="34101" y="28144"/>
                    <a:pt x="34489" y="27368"/>
                  </a:cubicBezTo>
                  <a:cubicBezTo>
                    <a:pt x="34558" y="27551"/>
                    <a:pt x="34649" y="27711"/>
                    <a:pt x="34763" y="27848"/>
                  </a:cubicBezTo>
                  <a:cubicBezTo>
                    <a:pt x="34923" y="28076"/>
                    <a:pt x="35151" y="28190"/>
                    <a:pt x="35402" y="28190"/>
                  </a:cubicBezTo>
                  <a:cubicBezTo>
                    <a:pt x="35676" y="28190"/>
                    <a:pt x="35927" y="28053"/>
                    <a:pt x="36201" y="27779"/>
                  </a:cubicBezTo>
                  <a:cubicBezTo>
                    <a:pt x="36521" y="27460"/>
                    <a:pt x="36726" y="27072"/>
                    <a:pt x="36909" y="26729"/>
                  </a:cubicBezTo>
                  <a:cubicBezTo>
                    <a:pt x="37251" y="26090"/>
                    <a:pt x="37479" y="25314"/>
                    <a:pt x="37616" y="24378"/>
                  </a:cubicBezTo>
                  <a:cubicBezTo>
                    <a:pt x="37685" y="23990"/>
                    <a:pt x="37730" y="23579"/>
                    <a:pt x="37753" y="23146"/>
                  </a:cubicBezTo>
                  <a:cubicBezTo>
                    <a:pt x="37753" y="22940"/>
                    <a:pt x="37753" y="22758"/>
                    <a:pt x="37753" y="22552"/>
                  </a:cubicBezTo>
                  <a:cubicBezTo>
                    <a:pt x="37753" y="22392"/>
                    <a:pt x="37753" y="22233"/>
                    <a:pt x="37730" y="22096"/>
                  </a:cubicBezTo>
                  <a:lnTo>
                    <a:pt x="37730" y="22096"/>
                  </a:lnTo>
                  <a:cubicBezTo>
                    <a:pt x="37867" y="22187"/>
                    <a:pt x="37981" y="22301"/>
                    <a:pt x="38118" y="22392"/>
                  </a:cubicBezTo>
                  <a:cubicBezTo>
                    <a:pt x="38347" y="22552"/>
                    <a:pt x="38643" y="22735"/>
                    <a:pt x="38986" y="22849"/>
                  </a:cubicBezTo>
                  <a:cubicBezTo>
                    <a:pt x="39077" y="22872"/>
                    <a:pt x="39191" y="22895"/>
                    <a:pt x="39282" y="22895"/>
                  </a:cubicBezTo>
                  <a:lnTo>
                    <a:pt x="39351" y="22895"/>
                  </a:lnTo>
                  <a:cubicBezTo>
                    <a:pt x="39419" y="22872"/>
                    <a:pt x="39488" y="22872"/>
                    <a:pt x="39556" y="22849"/>
                  </a:cubicBezTo>
                  <a:cubicBezTo>
                    <a:pt x="39625" y="22826"/>
                    <a:pt x="39670" y="22780"/>
                    <a:pt x="39739" y="22735"/>
                  </a:cubicBezTo>
                  <a:cubicBezTo>
                    <a:pt x="39853" y="22644"/>
                    <a:pt x="39921" y="22507"/>
                    <a:pt x="39967" y="22370"/>
                  </a:cubicBezTo>
                  <a:cubicBezTo>
                    <a:pt x="40013" y="22301"/>
                    <a:pt x="40036" y="22210"/>
                    <a:pt x="40036" y="22119"/>
                  </a:cubicBezTo>
                  <a:cubicBezTo>
                    <a:pt x="40058" y="22004"/>
                    <a:pt x="40081" y="21890"/>
                    <a:pt x="40081" y="21776"/>
                  </a:cubicBezTo>
                  <a:cubicBezTo>
                    <a:pt x="40081" y="21594"/>
                    <a:pt x="40081" y="21411"/>
                    <a:pt x="40036" y="21183"/>
                  </a:cubicBezTo>
                  <a:cubicBezTo>
                    <a:pt x="39990" y="20932"/>
                    <a:pt x="39921" y="20681"/>
                    <a:pt x="39853" y="20521"/>
                  </a:cubicBezTo>
                  <a:cubicBezTo>
                    <a:pt x="39716" y="20133"/>
                    <a:pt x="39511" y="19722"/>
                    <a:pt x="39237" y="19220"/>
                  </a:cubicBezTo>
                  <a:cubicBezTo>
                    <a:pt x="39008" y="18809"/>
                    <a:pt x="38780" y="18421"/>
                    <a:pt x="38552" y="18056"/>
                  </a:cubicBezTo>
                  <a:lnTo>
                    <a:pt x="38483" y="17964"/>
                  </a:lnTo>
                  <a:lnTo>
                    <a:pt x="38415" y="17850"/>
                  </a:lnTo>
                  <a:cubicBezTo>
                    <a:pt x="38324" y="17713"/>
                    <a:pt x="38232" y="17576"/>
                    <a:pt x="38164" y="17439"/>
                  </a:cubicBezTo>
                  <a:cubicBezTo>
                    <a:pt x="38027" y="17234"/>
                    <a:pt x="37913" y="17006"/>
                    <a:pt x="37776" y="16777"/>
                  </a:cubicBezTo>
                  <a:cubicBezTo>
                    <a:pt x="37205" y="15727"/>
                    <a:pt x="36680" y="14609"/>
                    <a:pt x="36247" y="13422"/>
                  </a:cubicBezTo>
                  <a:cubicBezTo>
                    <a:pt x="36247" y="13422"/>
                    <a:pt x="36247" y="13399"/>
                    <a:pt x="36247" y="13399"/>
                  </a:cubicBezTo>
                  <a:cubicBezTo>
                    <a:pt x="36064" y="12897"/>
                    <a:pt x="35881" y="12372"/>
                    <a:pt x="35744" y="11870"/>
                  </a:cubicBezTo>
                  <a:cubicBezTo>
                    <a:pt x="35585" y="11368"/>
                    <a:pt x="35448" y="10866"/>
                    <a:pt x="35334" y="10386"/>
                  </a:cubicBezTo>
                  <a:lnTo>
                    <a:pt x="35265" y="10204"/>
                  </a:lnTo>
                  <a:cubicBezTo>
                    <a:pt x="35014" y="9177"/>
                    <a:pt x="34603" y="8218"/>
                    <a:pt x="34078" y="7351"/>
                  </a:cubicBezTo>
                  <a:cubicBezTo>
                    <a:pt x="33530" y="6460"/>
                    <a:pt x="32846" y="5616"/>
                    <a:pt x="32024" y="4885"/>
                  </a:cubicBezTo>
                  <a:cubicBezTo>
                    <a:pt x="31134" y="4109"/>
                    <a:pt x="30152" y="3493"/>
                    <a:pt x="29308" y="2968"/>
                  </a:cubicBezTo>
                  <a:cubicBezTo>
                    <a:pt x="29079" y="2831"/>
                    <a:pt x="28851" y="2717"/>
                    <a:pt x="28623" y="2580"/>
                  </a:cubicBezTo>
                  <a:lnTo>
                    <a:pt x="28395" y="2443"/>
                  </a:lnTo>
                  <a:cubicBezTo>
                    <a:pt x="28235" y="2352"/>
                    <a:pt x="28075" y="2261"/>
                    <a:pt x="27915" y="2146"/>
                  </a:cubicBezTo>
                  <a:cubicBezTo>
                    <a:pt x="27756" y="2055"/>
                    <a:pt x="27619" y="1941"/>
                    <a:pt x="27459" y="1850"/>
                  </a:cubicBezTo>
                  <a:lnTo>
                    <a:pt x="27322" y="1736"/>
                  </a:lnTo>
                  <a:cubicBezTo>
                    <a:pt x="27162" y="1599"/>
                    <a:pt x="26934" y="1462"/>
                    <a:pt x="26728" y="1325"/>
                  </a:cubicBezTo>
                  <a:cubicBezTo>
                    <a:pt x="26523" y="1211"/>
                    <a:pt x="26340" y="1142"/>
                    <a:pt x="26181" y="1096"/>
                  </a:cubicBezTo>
                  <a:cubicBezTo>
                    <a:pt x="26089" y="1096"/>
                    <a:pt x="25998" y="1074"/>
                    <a:pt x="25930" y="1074"/>
                  </a:cubicBezTo>
                  <a:cubicBezTo>
                    <a:pt x="25815" y="1074"/>
                    <a:pt x="25724" y="1096"/>
                    <a:pt x="25633" y="1142"/>
                  </a:cubicBezTo>
                  <a:cubicBezTo>
                    <a:pt x="25564" y="1165"/>
                    <a:pt x="25519" y="1233"/>
                    <a:pt x="25496" y="1302"/>
                  </a:cubicBezTo>
                  <a:cubicBezTo>
                    <a:pt x="25359" y="1211"/>
                    <a:pt x="25199" y="1096"/>
                    <a:pt x="25062" y="982"/>
                  </a:cubicBezTo>
                  <a:cubicBezTo>
                    <a:pt x="24811" y="800"/>
                    <a:pt x="24560" y="640"/>
                    <a:pt x="24309" y="480"/>
                  </a:cubicBezTo>
                  <a:cubicBezTo>
                    <a:pt x="24126" y="343"/>
                    <a:pt x="23875" y="206"/>
                    <a:pt x="23601" y="92"/>
                  </a:cubicBezTo>
                  <a:cubicBezTo>
                    <a:pt x="23510" y="47"/>
                    <a:pt x="23419" y="24"/>
                    <a:pt x="23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7729154" y="1874151"/>
              <a:ext cx="925443" cy="849238"/>
            </a:xfrm>
            <a:custGeom>
              <a:rect b="b" l="l" r="r" t="t"/>
              <a:pathLst>
                <a:path extrusionOk="0" h="26456" w="28830">
                  <a:moveTo>
                    <a:pt x="5205" y="24629"/>
                  </a:moveTo>
                  <a:cubicBezTo>
                    <a:pt x="5212" y="24629"/>
                    <a:pt x="5220" y="24629"/>
                    <a:pt x="5228" y="24629"/>
                  </a:cubicBezTo>
                  <a:lnTo>
                    <a:pt x="5228" y="24629"/>
                  </a:lnTo>
                  <a:cubicBezTo>
                    <a:pt x="5228" y="24629"/>
                    <a:pt x="5228" y="24629"/>
                    <a:pt x="5228" y="24629"/>
                  </a:cubicBezTo>
                  <a:close/>
                  <a:moveTo>
                    <a:pt x="22164" y="1"/>
                  </a:moveTo>
                  <a:cubicBezTo>
                    <a:pt x="22118" y="297"/>
                    <a:pt x="22073" y="617"/>
                    <a:pt x="22027" y="937"/>
                  </a:cubicBezTo>
                  <a:cubicBezTo>
                    <a:pt x="21959" y="1530"/>
                    <a:pt x="21936" y="2101"/>
                    <a:pt x="21959" y="2694"/>
                  </a:cubicBezTo>
                  <a:lnTo>
                    <a:pt x="21959" y="2671"/>
                  </a:lnTo>
                  <a:cubicBezTo>
                    <a:pt x="21959" y="3173"/>
                    <a:pt x="22004" y="3676"/>
                    <a:pt x="22073" y="4178"/>
                  </a:cubicBezTo>
                  <a:cubicBezTo>
                    <a:pt x="22118" y="4429"/>
                    <a:pt x="22164" y="4657"/>
                    <a:pt x="22210" y="4885"/>
                  </a:cubicBezTo>
                  <a:cubicBezTo>
                    <a:pt x="22278" y="5136"/>
                    <a:pt x="22347" y="5388"/>
                    <a:pt x="22415" y="5616"/>
                  </a:cubicBezTo>
                  <a:cubicBezTo>
                    <a:pt x="22552" y="6049"/>
                    <a:pt x="22689" y="6483"/>
                    <a:pt x="22849" y="6917"/>
                  </a:cubicBezTo>
                  <a:cubicBezTo>
                    <a:pt x="23031" y="7350"/>
                    <a:pt x="23191" y="7784"/>
                    <a:pt x="23351" y="8218"/>
                  </a:cubicBezTo>
                  <a:cubicBezTo>
                    <a:pt x="23556" y="8743"/>
                    <a:pt x="23739" y="9291"/>
                    <a:pt x="23853" y="9838"/>
                  </a:cubicBezTo>
                  <a:cubicBezTo>
                    <a:pt x="23922" y="10112"/>
                    <a:pt x="23967" y="10386"/>
                    <a:pt x="23990" y="10683"/>
                  </a:cubicBezTo>
                  <a:cubicBezTo>
                    <a:pt x="24013" y="10911"/>
                    <a:pt x="24036" y="11139"/>
                    <a:pt x="24036" y="11391"/>
                  </a:cubicBezTo>
                  <a:cubicBezTo>
                    <a:pt x="24036" y="11916"/>
                    <a:pt x="24013" y="12441"/>
                    <a:pt x="23922" y="12943"/>
                  </a:cubicBezTo>
                  <a:cubicBezTo>
                    <a:pt x="23853" y="13468"/>
                    <a:pt x="23739" y="13970"/>
                    <a:pt x="23579" y="14472"/>
                  </a:cubicBezTo>
                  <a:cubicBezTo>
                    <a:pt x="23419" y="14974"/>
                    <a:pt x="23237" y="15476"/>
                    <a:pt x="22986" y="15956"/>
                  </a:cubicBezTo>
                  <a:cubicBezTo>
                    <a:pt x="22872" y="16184"/>
                    <a:pt x="22758" y="16412"/>
                    <a:pt x="22621" y="16618"/>
                  </a:cubicBezTo>
                  <a:cubicBezTo>
                    <a:pt x="22552" y="16732"/>
                    <a:pt x="22506" y="16846"/>
                    <a:pt x="22438" y="16937"/>
                  </a:cubicBezTo>
                  <a:cubicBezTo>
                    <a:pt x="22370" y="17028"/>
                    <a:pt x="22301" y="17120"/>
                    <a:pt x="22255" y="17211"/>
                  </a:cubicBezTo>
                  <a:cubicBezTo>
                    <a:pt x="22164" y="17325"/>
                    <a:pt x="22096" y="17416"/>
                    <a:pt x="22004" y="17508"/>
                  </a:cubicBezTo>
                  <a:cubicBezTo>
                    <a:pt x="21890" y="17645"/>
                    <a:pt x="21799" y="17759"/>
                    <a:pt x="21708" y="17873"/>
                  </a:cubicBezTo>
                  <a:cubicBezTo>
                    <a:pt x="21479" y="18170"/>
                    <a:pt x="21251" y="18444"/>
                    <a:pt x="21068" y="18763"/>
                  </a:cubicBezTo>
                  <a:cubicBezTo>
                    <a:pt x="21068" y="18763"/>
                    <a:pt x="21068" y="18763"/>
                    <a:pt x="21068" y="18786"/>
                  </a:cubicBezTo>
                  <a:cubicBezTo>
                    <a:pt x="20977" y="18923"/>
                    <a:pt x="20932" y="19060"/>
                    <a:pt x="20886" y="19197"/>
                  </a:cubicBezTo>
                  <a:cubicBezTo>
                    <a:pt x="20863" y="19288"/>
                    <a:pt x="20840" y="19357"/>
                    <a:pt x="20840" y="19425"/>
                  </a:cubicBezTo>
                  <a:cubicBezTo>
                    <a:pt x="20863" y="19471"/>
                    <a:pt x="20863" y="19516"/>
                    <a:pt x="20863" y="19562"/>
                  </a:cubicBezTo>
                  <a:cubicBezTo>
                    <a:pt x="20886" y="19585"/>
                    <a:pt x="20886" y="19630"/>
                    <a:pt x="20909" y="19653"/>
                  </a:cubicBezTo>
                  <a:cubicBezTo>
                    <a:pt x="20932" y="19699"/>
                    <a:pt x="20954" y="19722"/>
                    <a:pt x="20977" y="19745"/>
                  </a:cubicBezTo>
                  <a:cubicBezTo>
                    <a:pt x="21023" y="19790"/>
                    <a:pt x="21068" y="19813"/>
                    <a:pt x="21114" y="19836"/>
                  </a:cubicBezTo>
                  <a:cubicBezTo>
                    <a:pt x="21137" y="19859"/>
                    <a:pt x="21183" y="19882"/>
                    <a:pt x="21228" y="19882"/>
                  </a:cubicBezTo>
                  <a:cubicBezTo>
                    <a:pt x="21274" y="19882"/>
                    <a:pt x="21320" y="19904"/>
                    <a:pt x="21365" y="19904"/>
                  </a:cubicBezTo>
                  <a:cubicBezTo>
                    <a:pt x="21411" y="19882"/>
                    <a:pt x="21457" y="19882"/>
                    <a:pt x="21502" y="19859"/>
                  </a:cubicBezTo>
                  <a:cubicBezTo>
                    <a:pt x="21616" y="19836"/>
                    <a:pt x="21708" y="19790"/>
                    <a:pt x="21776" y="19745"/>
                  </a:cubicBezTo>
                  <a:cubicBezTo>
                    <a:pt x="21951" y="19636"/>
                    <a:pt x="22104" y="19506"/>
                    <a:pt x="22257" y="19355"/>
                  </a:cubicBezTo>
                  <a:lnTo>
                    <a:pt x="22257" y="19355"/>
                  </a:lnTo>
                  <a:cubicBezTo>
                    <a:pt x="22256" y="19355"/>
                    <a:pt x="22256" y="19356"/>
                    <a:pt x="22255" y="19357"/>
                  </a:cubicBezTo>
                  <a:lnTo>
                    <a:pt x="22278" y="19334"/>
                  </a:lnTo>
                  <a:lnTo>
                    <a:pt x="22278" y="19334"/>
                  </a:lnTo>
                  <a:cubicBezTo>
                    <a:pt x="22271" y="19341"/>
                    <a:pt x="22264" y="19348"/>
                    <a:pt x="22257" y="19355"/>
                  </a:cubicBezTo>
                  <a:lnTo>
                    <a:pt x="22257" y="19355"/>
                  </a:lnTo>
                  <a:cubicBezTo>
                    <a:pt x="22530" y="19059"/>
                    <a:pt x="22781" y="18740"/>
                    <a:pt x="22986" y="18421"/>
                  </a:cubicBezTo>
                  <a:cubicBezTo>
                    <a:pt x="23000" y="18393"/>
                    <a:pt x="23031" y="18373"/>
                    <a:pt x="23064" y="18373"/>
                  </a:cubicBezTo>
                  <a:cubicBezTo>
                    <a:pt x="23085" y="18373"/>
                    <a:pt x="23105" y="18380"/>
                    <a:pt x="23123" y="18398"/>
                  </a:cubicBezTo>
                  <a:cubicBezTo>
                    <a:pt x="23168" y="18421"/>
                    <a:pt x="23168" y="18466"/>
                    <a:pt x="23168" y="18512"/>
                  </a:cubicBezTo>
                  <a:cubicBezTo>
                    <a:pt x="22895" y="19060"/>
                    <a:pt x="22575" y="19585"/>
                    <a:pt x="22210" y="20087"/>
                  </a:cubicBezTo>
                  <a:cubicBezTo>
                    <a:pt x="21867" y="20589"/>
                    <a:pt x="21457" y="21046"/>
                    <a:pt x="21046" y="21479"/>
                  </a:cubicBezTo>
                  <a:cubicBezTo>
                    <a:pt x="20178" y="22347"/>
                    <a:pt x="19197" y="23077"/>
                    <a:pt x="18124" y="23671"/>
                  </a:cubicBezTo>
                  <a:cubicBezTo>
                    <a:pt x="17279" y="24150"/>
                    <a:pt x="16366" y="24561"/>
                    <a:pt x="15431" y="24857"/>
                  </a:cubicBezTo>
                  <a:cubicBezTo>
                    <a:pt x="14974" y="25017"/>
                    <a:pt x="14495" y="25154"/>
                    <a:pt x="14038" y="25245"/>
                  </a:cubicBezTo>
                  <a:cubicBezTo>
                    <a:pt x="13422" y="25382"/>
                    <a:pt x="12806" y="25474"/>
                    <a:pt x="12212" y="25497"/>
                  </a:cubicBezTo>
                  <a:cubicBezTo>
                    <a:pt x="11995" y="25505"/>
                    <a:pt x="11781" y="25510"/>
                    <a:pt x="11569" y="25510"/>
                  </a:cubicBezTo>
                  <a:cubicBezTo>
                    <a:pt x="11201" y="25510"/>
                    <a:pt x="10839" y="25494"/>
                    <a:pt x="10478" y="25451"/>
                  </a:cubicBezTo>
                  <a:cubicBezTo>
                    <a:pt x="9907" y="25405"/>
                    <a:pt x="9313" y="25337"/>
                    <a:pt x="8743" y="25223"/>
                  </a:cubicBezTo>
                  <a:cubicBezTo>
                    <a:pt x="8149" y="25131"/>
                    <a:pt x="7556" y="24994"/>
                    <a:pt x="6962" y="24880"/>
                  </a:cubicBezTo>
                  <a:cubicBezTo>
                    <a:pt x="6803" y="24835"/>
                    <a:pt x="6620" y="24812"/>
                    <a:pt x="6460" y="24766"/>
                  </a:cubicBezTo>
                  <a:cubicBezTo>
                    <a:pt x="6323" y="24743"/>
                    <a:pt x="6164" y="24698"/>
                    <a:pt x="6027" y="24698"/>
                  </a:cubicBezTo>
                  <a:cubicBezTo>
                    <a:pt x="5890" y="24675"/>
                    <a:pt x="5753" y="24652"/>
                    <a:pt x="5616" y="24652"/>
                  </a:cubicBezTo>
                  <a:cubicBezTo>
                    <a:pt x="5486" y="24630"/>
                    <a:pt x="5357" y="24629"/>
                    <a:pt x="5228" y="24629"/>
                  </a:cubicBezTo>
                  <a:lnTo>
                    <a:pt x="5228" y="24629"/>
                  </a:lnTo>
                  <a:cubicBezTo>
                    <a:pt x="4862" y="24652"/>
                    <a:pt x="4497" y="24698"/>
                    <a:pt x="4132" y="24766"/>
                  </a:cubicBezTo>
                  <a:cubicBezTo>
                    <a:pt x="3790" y="24812"/>
                    <a:pt x="3447" y="24903"/>
                    <a:pt x="3105" y="24972"/>
                  </a:cubicBezTo>
                  <a:cubicBezTo>
                    <a:pt x="2740" y="25063"/>
                    <a:pt x="2397" y="25154"/>
                    <a:pt x="2032" y="25200"/>
                  </a:cubicBezTo>
                  <a:cubicBezTo>
                    <a:pt x="1872" y="25245"/>
                    <a:pt x="1690" y="25268"/>
                    <a:pt x="1507" y="25291"/>
                  </a:cubicBezTo>
                  <a:cubicBezTo>
                    <a:pt x="1347" y="25314"/>
                    <a:pt x="1165" y="25314"/>
                    <a:pt x="1005" y="25314"/>
                  </a:cubicBezTo>
                  <a:cubicBezTo>
                    <a:pt x="685" y="25314"/>
                    <a:pt x="343" y="25291"/>
                    <a:pt x="1" y="25245"/>
                  </a:cubicBezTo>
                  <a:lnTo>
                    <a:pt x="1" y="25245"/>
                  </a:lnTo>
                  <a:cubicBezTo>
                    <a:pt x="366" y="25360"/>
                    <a:pt x="754" y="25451"/>
                    <a:pt x="1188" y="25519"/>
                  </a:cubicBezTo>
                  <a:cubicBezTo>
                    <a:pt x="1530" y="25565"/>
                    <a:pt x="1872" y="25588"/>
                    <a:pt x="2260" y="25588"/>
                  </a:cubicBezTo>
                  <a:cubicBezTo>
                    <a:pt x="2466" y="25588"/>
                    <a:pt x="2694" y="25565"/>
                    <a:pt x="2922" y="25565"/>
                  </a:cubicBezTo>
                  <a:cubicBezTo>
                    <a:pt x="3447" y="25519"/>
                    <a:pt x="4018" y="25451"/>
                    <a:pt x="4703" y="25314"/>
                  </a:cubicBezTo>
                  <a:cubicBezTo>
                    <a:pt x="4794" y="25314"/>
                    <a:pt x="4863" y="25291"/>
                    <a:pt x="4954" y="25268"/>
                  </a:cubicBezTo>
                  <a:cubicBezTo>
                    <a:pt x="5136" y="25268"/>
                    <a:pt x="5319" y="25245"/>
                    <a:pt x="5479" y="25245"/>
                  </a:cubicBezTo>
                  <a:cubicBezTo>
                    <a:pt x="5639" y="25245"/>
                    <a:pt x="5776" y="25268"/>
                    <a:pt x="5935" y="25268"/>
                  </a:cubicBezTo>
                  <a:cubicBezTo>
                    <a:pt x="6825" y="25360"/>
                    <a:pt x="7670" y="25588"/>
                    <a:pt x="8515" y="25839"/>
                  </a:cubicBezTo>
                  <a:lnTo>
                    <a:pt x="8697" y="25885"/>
                  </a:lnTo>
                  <a:cubicBezTo>
                    <a:pt x="8857" y="25930"/>
                    <a:pt x="9017" y="25976"/>
                    <a:pt x="9199" y="26022"/>
                  </a:cubicBezTo>
                  <a:cubicBezTo>
                    <a:pt x="9816" y="26204"/>
                    <a:pt x="10318" y="26295"/>
                    <a:pt x="10820" y="26364"/>
                  </a:cubicBezTo>
                  <a:cubicBezTo>
                    <a:pt x="11345" y="26432"/>
                    <a:pt x="11893" y="26455"/>
                    <a:pt x="12441" y="26455"/>
                  </a:cubicBezTo>
                  <a:cubicBezTo>
                    <a:pt x="13536" y="26455"/>
                    <a:pt x="14655" y="26318"/>
                    <a:pt x="15773" y="26067"/>
                  </a:cubicBezTo>
                  <a:cubicBezTo>
                    <a:pt x="16298" y="25953"/>
                    <a:pt x="16823" y="25793"/>
                    <a:pt x="17371" y="25588"/>
                  </a:cubicBezTo>
                  <a:cubicBezTo>
                    <a:pt x="17804" y="25428"/>
                    <a:pt x="18261" y="25223"/>
                    <a:pt x="18763" y="24972"/>
                  </a:cubicBezTo>
                  <a:cubicBezTo>
                    <a:pt x="19790" y="24447"/>
                    <a:pt x="20726" y="23830"/>
                    <a:pt x="21502" y="23146"/>
                  </a:cubicBezTo>
                  <a:cubicBezTo>
                    <a:pt x="22255" y="22461"/>
                    <a:pt x="22849" y="21730"/>
                    <a:pt x="23237" y="20954"/>
                  </a:cubicBezTo>
                  <a:cubicBezTo>
                    <a:pt x="23283" y="21137"/>
                    <a:pt x="23374" y="21297"/>
                    <a:pt x="23488" y="21434"/>
                  </a:cubicBezTo>
                  <a:cubicBezTo>
                    <a:pt x="23648" y="21662"/>
                    <a:pt x="23876" y="21799"/>
                    <a:pt x="24127" y="21799"/>
                  </a:cubicBezTo>
                  <a:cubicBezTo>
                    <a:pt x="24401" y="21776"/>
                    <a:pt x="24652" y="21639"/>
                    <a:pt x="24926" y="21365"/>
                  </a:cubicBezTo>
                  <a:cubicBezTo>
                    <a:pt x="25246" y="21046"/>
                    <a:pt x="25474" y="20658"/>
                    <a:pt x="25634" y="20315"/>
                  </a:cubicBezTo>
                  <a:cubicBezTo>
                    <a:pt x="25976" y="19676"/>
                    <a:pt x="26204" y="18900"/>
                    <a:pt x="26364" y="17964"/>
                  </a:cubicBezTo>
                  <a:cubicBezTo>
                    <a:pt x="26410" y="17599"/>
                    <a:pt x="26455" y="17188"/>
                    <a:pt x="26478" y="16732"/>
                  </a:cubicBezTo>
                  <a:cubicBezTo>
                    <a:pt x="26478" y="16526"/>
                    <a:pt x="26478" y="16344"/>
                    <a:pt x="26478" y="16138"/>
                  </a:cubicBezTo>
                  <a:cubicBezTo>
                    <a:pt x="26478" y="15978"/>
                    <a:pt x="26478" y="15819"/>
                    <a:pt x="26478" y="15682"/>
                  </a:cubicBezTo>
                  <a:cubicBezTo>
                    <a:pt x="26569" y="15773"/>
                    <a:pt x="26684" y="15864"/>
                    <a:pt x="26843" y="15978"/>
                  </a:cubicBezTo>
                  <a:cubicBezTo>
                    <a:pt x="27072" y="16138"/>
                    <a:pt x="27368" y="16321"/>
                    <a:pt x="27711" y="16435"/>
                  </a:cubicBezTo>
                  <a:cubicBezTo>
                    <a:pt x="27802" y="16458"/>
                    <a:pt x="27916" y="16481"/>
                    <a:pt x="28007" y="16481"/>
                  </a:cubicBezTo>
                  <a:lnTo>
                    <a:pt x="28076" y="16481"/>
                  </a:lnTo>
                  <a:cubicBezTo>
                    <a:pt x="28167" y="16481"/>
                    <a:pt x="28236" y="16458"/>
                    <a:pt x="28281" y="16435"/>
                  </a:cubicBezTo>
                  <a:cubicBezTo>
                    <a:pt x="28350" y="16412"/>
                    <a:pt x="28395" y="16366"/>
                    <a:pt x="28464" y="16321"/>
                  </a:cubicBezTo>
                  <a:cubicBezTo>
                    <a:pt x="28578" y="16230"/>
                    <a:pt x="28646" y="16093"/>
                    <a:pt x="28715" y="15956"/>
                  </a:cubicBezTo>
                  <a:cubicBezTo>
                    <a:pt x="28738" y="15887"/>
                    <a:pt x="28761" y="15796"/>
                    <a:pt x="28783" y="15705"/>
                  </a:cubicBezTo>
                  <a:cubicBezTo>
                    <a:pt x="28806" y="15590"/>
                    <a:pt x="28806" y="15476"/>
                    <a:pt x="28806" y="15362"/>
                  </a:cubicBezTo>
                  <a:cubicBezTo>
                    <a:pt x="28829" y="15180"/>
                    <a:pt x="28806" y="14997"/>
                    <a:pt x="28761" y="14769"/>
                  </a:cubicBezTo>
                  <a:cubicBezTo>
                    <a:pt x="28715" y="14518"/>
                    <a:pt x="28646" y="14289"/>
                    <a:pt x="28578" y="14084"/>
                  </a:cubicBezTo>
                  <a:cubicBezTo>
                    <a:pt x="28441" y="13696"/>
                    <a:pt x="28258" y="13308"/>
                    <a:pt x="27962" y="12783"/>
                  </a:cubicBezTo>
                  <a:cubicBezTo>
                    <a:pt x="27756" y="12418"/>
                    <a:pt x="27528" y="12052"/>
                    <a:pt x="27300" y="11687"/>
                  </a:cubicBezTo>
                  <a:lnTo>
                    <a:pt x="27208" y="11550"/>
                  </a:lnTo>
                  <a:lnTo>
                    <a:pt x="27140" y="11436"/>
                  </a:lnTo>
                  <a:cubicBezTo>
                    <a:pt x="27049" y="11299"/>
                    <a:pt x="26980" y="11162"/>
                    <a:pt x="26889" y="11025"/>
                  </a:cubicBezTo>
                  <a:cubicBezTo>
                    <a:pt x="26752" y="10797"/>
                    <a:pt x="26638" y="10592"/>
                    <a:pt x="26524" y="10363"/>
                  </a:cubicBezTo>
                  <a:cubicBezTo>
                    <a:pt x="25930" y="9313"/>
                    <a:pt x="25428" y="8195"/>
                    <a:pt x="24994" y="7008"/>
                  </a:cubicBezTo>
                  <a:lnTo>
                    <a:pt x="24972" y="6962"/>
                  </a:lnTo>
                  <a:cubicBezTo>
                    <a:pt x="24789" y="6483"/>
                    <a:pt x="24629" y="5958"/>
                    <a:pt x="24469" y="5456"/>
                  </a:cubicBezTo>
                  <a:cubicBezTo>
                    <a:pt x="24332" y="4999"/>
                    <a:pt x="24218" y="4566"/>
                    <a:pt x="24104" y="4109"/>
                  </a:cubicBezTo>
                  <a:lnTo>
                    <a:pt x="24081" y="4041"/>
                  </a:lnTo>
                  <a:lnTo>
                    <a:pt x="24059" y="3972"/>
                  </a:lnTo>
                  <a:lnTo>
                    <a:pt x="24013" y="3790"/>
                  </a:lnTo>
                  <a:cubicBezTo>
                    <a:pt x="23739" y="2763"/>
                    <a:pt x="23328" y="1804"/>
                    <a:pt x="22803" y="937"/>
                  </a:cubicBezTo>
                  <a:cubicBezTo>
                    <a:pt x="22621" y="617"/>
                    <a:pt x="22392" y="297"/>
                    <a:pt x="22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7961421" y="2141566"/>
              <a:ext cx="269672" cy="413288"/>
            </a:xfrm>
            <a:custGeom>
              <a:rect b="b" l="l" r="r" t="t"/>
              <a:pathLst>
                <a:path extrusionOk="0" h="12875" w="8401">
                  <a:moveTo>
                    <a:pt x="4451" y="1"/>
                  </a:moveTo>
                  <a:cubicBezTo>
                    <a:pt x="4269" y="1"/>
                    <a:pt x="4109" y="24"/>
                    <a:pt x="3926" y="47"/>
                  </a:cubicBezTo>
                  <a:cubicBezTo>
                    <a:pt x="3584" y="115"/>
                    <a:pt x="3219" y="229"/>
                    <a:pt x="2831" y="435"/>
                  </a:cubicBezTo>
                  <a:cubicBezTo>
                    <a:pt x="2488" y="617"/>
                    <a:pt x="2169" y="846"/>
                    <a:pt x="1872" y="1142"/>
                  </a:cubicBezTo>
                  <a:cubicBezTo>
                    <a:pt x="1667" y="1325"/>
                    <a:pt x="1484" y="1530"/>
                    <a:pt x="1301" y="1804"/>
                  </a:cubicBezTo>
                  <a:cubicBezTo>
                    <a:pt x="1164" y="2010"/>
                    <a:pt x="1027" y="2238"/>
                    <a:pt x="891" y="2512"/>
                  </a:cubicBezTo>
                  <a:cubicBezTo>
                    <a:pt x="617" y="3014"/>
                    <a:pt x="434" y="3585"/>
                    <a:pt x="274" y="4201"/>
                  </a:cubicBezTo>
                  <a:cubicBezTo>
                    <a:pt x="137" y="4771"/>
                    <a:pt x="46" y="5411"/>
                    <a:pt x="23" y="6050"/>
                  </a:cubicBezTo>
                  <a:cubicBezTo>
                    <a:pt x="0" y="6666"/>
                    <a:pt x="46" y="7305"/>
                    <a:pt x="137" y="7944"/>
                  </a:cubicBezTo>
                  <a:cubicBezTo>
                    <a:pt x="229" y="8560"/>
                    <a:pt x="366" y="9154"/>
                    <a:pt x="594" y="9702"/>
                  </a:cubicBezTo>
                  <a:cubicBezTo>
                    <a:pt x="799" y="10272"/>
                    <a:pt x="1096" y="10797"/>
                    <a:pt x="1416" y="11208"/>
                  </a:cubicBezTo>
                  <a:cubicBezTo>
                    <a:pt x="1758" y="11665"/>
                    <a:pt x="2169" y="12053"/>
                    <a:pt x="2602" y="12327"/>
                  </a:cubicBezTo>
                  <a:cubicBezTo>
                    <a:pt x="2831" y="12441"/>
                    <a:pt x="3082" y="12578"/>
                    <a:pt x="3356" y="12669"/>
                  </a:cubicBezTo>
                  <a:cubicBezTo>
                    <a:pt x="3607" y="12760"/>
                    <a:pt x="3881" y="12806"/>
                    <a:pt x="4200" y="12852"/>
                  </a:cubicBezTo>
                  <a:cubicBezTo>
                    <a:pt x="4337" y="12852"/>
                    <a:pt x="4497" y="12874"/>
                    <a:pt x="4657" y="12874"/>
                  </a:cubicBezTo>
                  <a:cubicBezTo>
                    <a:pt x="5113" y="12874"/>
                    <a:pt x="5593" y="12806"/>
                    <a:pt x="6118" y="12646"/>
                  </a:cubicBezTo>
                  <a:cubicBezTo>
                    <a:pt x="6574" y="12532"/>
                    <a:pt x="6985" y="12349"/>
                    <a:pt x="7327" y="12121"/>
                  </a:cubicBezTo>
                  <a:cubicBezTo>
                    <a:pt x="7624" y="11916"/>
                    <a:pt x="7852" y="11665"/>
                    <a:pt x="8058" y="11391"/>
                  </a:cubicBezTo>
                  <a:cubicBezTo>
                    <a:pt x="8217" y="11140"/>
                    <a:pt x="8309" y="10820"/>
                    <a:pt x="8354" y="10478"/>
                  </a:cubicBezTo>
                  <a:cubicBezTo>
                    <a:pt x="8400" y="10181"/>
                    <a:pt x="8377" y="9884"/>
                    <a:pt x="8332" y="9496"/>
                  </a:cubicBezTo>
                  <a:cubicBezTo>
                    <a:pt x="8286" y="9200"/>
                    <a:pt x="8195" y="8880"/>
                    <a:pt x="8058" y="8492"/>
                  </a:cubicBezTo>
                  <a:cubicBezTo>
                    <a:pt x="7921" y="8127"/>
                    <a:pt x="7784" y="7762"/>
                    <a:pt x="7647" y="7465"/>
                  </a:cubicBezTo>
                  <a:cubicBezTo>
                    <a:pt x="7578" y="7328"/>
                    <a:pt x="7533" y="7214"/>
                    <a:pt x="7464" y="7077"/>
                  </a:cubicBezTo>
                  <a:cubicBezTo>
                    <a:pt x="7396" y="6917"/>
                    <a:pt x="7304" y="6757"/>
                    <a:pt x="7236" y="6597"/>
                  </a:cubicBezTo>
                  <a:cubicBezTo>
                    <a:pt x="7099" y="6232"/>
                    <a:pt x="7008" y="5867"/>
                    <a:pt x="6939" y="5479"/>
                  </a:cubicBezTo>
                  <a:lnTo>
                    <a:pt x="6939" y="5433"/>
                  </a:lnTo>
                  <a:lnTo>
                    <a:pt x="6916" y="5433"/>
                  </a:lnTo>
                  <a:cubicBezTo>
                    <a:pt x="6871" y="4840"/>
                    <a:pt x="6871" y="4246"/>
                    <a:pt x="6871" y="3699"/>
                  </a:cubicBezTo>
                  <a:cubicBezTo>
                    <a:pt x="6894" y="3493"/>
                    <a:pt x="6916" y="3288"/>
                    <a:pt x="6916" y="3082"/>
                  </a:cubicBezTo>
                  <a:cubicBezTo>
                    <a:pt x="6939" y="2580"/>
                    <a:pt x="6871" y="2124"/>
                    <a:pt x="6734" y="1713"/>
                  </a:cubicBezTo>
                  <a:cubicBezTo>
                    <a:pt x="6597" y="1302"/>
                    <a:pt x="6346" y="914"/>
                    <a:pt x="6026" y="617"/>
                  </a:cubicBezTo>
                  <a:cubicBezTo>
                    <a:pt x="5752" y="366"/>
                    <a:pt x="5410" y="184"/>
                    <a:pt x="5045" y="92"/>
                  </a:cubicBezTo>
                  <a:cubicBezTo>
                    <a:pt x="4862" y="24"/>
                    <a:pt x="4657" y="1"/>
                    <a:pt x="4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7504238" y="1986978"/>
              <a:ext cx="335605" cy="310471"/>
            </a:xfrm>
            <a:custGeom>
              <a:rect b="b" l="l" r="r" t="t"/>
              <a:pathLst>
                <a:path extrusionOk="0" h="9672" w="10455">
                  <a:moveTo>
                    <a:pt x="8149" y="1"/>
                  </a:moveTo>
                  <a:cubicBezTo>
                    <a:pt x="7738" y="1"/>
                    <a:pt x="7350" y="69"/>
                    <a:pt x="7008" y="252"/>
                  </a:cubicBezTo>
                  <a:cubicBezTo>
                    <a:pt x="6665" y="412"/>
                    <a:pt x="6323" y="686"/>
                    <a:pt x="6026" y="1005"/>
                  </a:cubicBezTo>
                  <a:cubicBezTo>
                    <a:pt x="5889" y="1142"/>
                    <a:pt x="5775" y="1279"/>
                    <a:pt x="5661" y="1416"/>
                  </a:cubicBezTo>
                  <a:cubicBezTo>
                    <a:pt x="5319" y="1781"/>
                    <a:pt x="4953" y="2146"/>
                    <a:pt x="4543" y="2466"/>
                  </a:cubicBezTo>
                  <a:lnTo>
                    <a:pt x="4497" y="2489"/>
                  </a:lnTo>
                  <a:cubicBezTo>
                    <a:pt x="4200" y="2717"/>
                    <a:pt x="3903" y="2877"/>
                    <a:pt x="3584" y="3014"/>
                  </a:cubicBezTo>
                  <a:cubicBezTo>
                    <a:pt x="3447" y="3082"/>
                    <a:pt x="3287" y="3128"/>
                    <a:pt x="3150" y="3174"/>
                  </a:cubicBezTo>
                  <a:cubicBezTo>
                    <a:pt x="3036" y="3219"/>
                    <a:pt x="2899" y="3265"/>
                    <a:pt x="2785" y="3311"/>
                  </a:cubicBezTo>
                  <a:cubicBezTo>
                    <a:pt x="2511" y="3425"/>
                    <a:pt x="2192" y="3539"/>
                    <a:pt x="1872" y="3699"/>
                  </a:cubicBezTo>
                  <a:cubicBezTo>
                    <a:pt x="1552" y="3858"/>
                    <a:pt x="1301" y="4018"/>
                    <a:pt x="1073" y="4178"/>
                  </a:cubicBezTo>
                  <a:cubicBezTo>
                    <a:pt x="799" y="4360"/>
                    <a:pt x="594" y="4566"/>
                    <a:pt x="434" y="4771"/>
                  </a:cubicBezTo>
                  <a:cubicBezTo>
                    <a:pt x="251" y="5022"/>
                    <a:pt x="114" y="5273"/>
                    <a:pt x="69" y="5525"/>
                  </a:cubicBezTo>
                  <a:cubicBezTo>
                    <a:pt x="0" y="5844"/>
                    <a:pt x="0" y="6141"/>
                    <a:pt x="46" y="6460"/>
                  </a:cubicBezTo>
                  <a:cubicBezTo>
                    <a:pt x="114" y="6803"/>
                    <a:pt x="274" y="7191"/>
                    <a:pt x="480" y="7556"/>
                  </a:cubicBezTo>
                  <a:cubicBezTo>
                    <a:pt x="708" y="7967"/>
                    <a:pt x="982" y="8332"/>
                    <a:pt x="1256" y="8629"/>
                  </a:cubicBezTo>
                  <a:cubicBezTo>
                    <a:pt x="1370" y="8720"/>
                    <a:pt x="1461" y="8811"/>
                    <a:pt x="1575" y="8903"/>
                  </a:cubicBezTo>
                  <a:cubicBezTo>
                    <a:pt x="1804" y="9062"/>
                    <a:pt x="2009" y="9199"/>
                    <a:pt x="2214" y="9314"/>
                  </a:cubicBezTo>
                  <a:cubicBezTo>
                    <a:pt x="2443" y="9428"/>
                    <a:pt x="2671" y="9496"/>
                    <a:pt x="2899" y="9565"/>
                  </a:cubicBezTo>
                  <a:cubicBezTo>
                    <a:pt x="3184" y="9636"/>
                    <a:pt x="3488" y="9672"/>
                    <a:pt x="3797" y="9672"/>
                  </a:cubicBezTo>
                  <a:cubicBezTo>
                    <a:pt x="3983" y="9672"/>
                    <a:pt x="4172" y="9659"/>
                    <a:pt x="4360" y="9633"/>
                  </a:cubicBezTo>
                  <a:cubicBezTo>
                    <a:pt x="4839" y="9565"/>
                    <a:pt x="5319" y="9405"/>
                    <a:pt x="5844" y="9199"/>
                  </a:cubicBezTo>
                  <a:cubicBezTo>
                    <a:pt x="6323" y="8971"/>
                    <a:pt x="6779" y="8697"/>
                    <a:pt x="7236" y="8355"/>
                  </a:cubicBezTo>
                  <a:cubicBezTo>
                    <a:pt x="7692" y="8013"/>
                    <a:pt x="8126" y="7647"/>
                    <a:pt x="8491" y="7236"/>
                  </a:cubicBezTo>
                  <a:cubicBezTo>
                    <a:pt x="8879" y="6803"/>
                    <a:pt x="9222" y="6369"/>
                    <a:pt x="9518" y="5890"/>
                  </a:cubicBezTo>
                  <a:cubicBezTo>
                    <a:pt x="9815" y="5410"/>
                    <a:pt x="10043" y="4931"/>
                    <a:pt x="10203" y="4452"/>
                  </a:cubicBezTo>
                  <a:cubicBezTo>
                    <a:pt x="10272" y="4201"/>
                    <a:pt x="10340" y="3972"/>
                    <a:pt x="10386" y="3744"/>
                  </a:cubicBezTo>
                  <a:cubicBezTo>
                    <a:pt x="10432" y="3447"/>
                    <a:pt x="10454" y="3196"/>
                    <a:pt x="10432" y="2968"/>
                  </a:cubicBezTo>
                  <a:cubicBezTo>
                    <a:pt x="10432" y="2603"/>
                    <a:pt x="10386" y="2238"/>
                    <a:pt x="10272" y="1918"/>
                  </a:cubicBezTo>
                  <a:cubicBezTo>
                    <a:pt x="10158" y="1530"/>
                    <a:pt x="10021" y="1233"/>
                    <a:pt x="9815" y="982"/>
                  </a:cubicBezTo>
                  <a:cubicBezTo>
                    <a:pt x="9724" y="845"/>
                    <a:pt x="9633" y="731"/>
                    <a:pt x="9518" y="617"/>
                  </a:cubicBezTo>
                  <a:cubicBezTo>
                    <a:pt x="9382" y="480"/>
                    <a:pt x="9245" y="366"/>
                    <a:pt x="9108" y="298"/>
                  </a:cubicBezTo>
                  <a:cubicBezTo>
                    <a:pt x="8788" y="115"/>
                    <a:pt x="8469" y="24"/>
                    <a:pt x="8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7679337" y="2332072"/>
              <a:ext cx="189807" cy="149490"/>
            </a:xfrm>
            <a:custGeom>
              <a:rect b="b" l="l" r="r" t="t"/>
              <a:pathLst>
                <a:path extrusionOk="0" h="4657" w="5913">
                  <a:moveTo>
                    <a:pt x="594" y="1"/>
                  </a:moveTo>
                  <a:cubicBezTo>
                    <a:pt x="526" y="1"/>
                    <a:pt x="480" y="23"/>
                    <a:pt x="411" y="46"/>
                  </a:cubicBezTo>
                  <a:cubicBezTo>
                    <a:pt x="320" y="69"/>
                    <a:pt x="252" y="115"/>
                    <a:pt x="183" y="206"/>
                  </a:cubicBezTo>
                  <a:cubicBezTo>
                    <a:pt x="23" y="411"/>
                    <a:pt x="1" y="685"/>
                    <a:pt x="1" y="914"/>
                  </a:cubicBezTo>
                  <a:cubicBezTo>
                    <a:pt x="1" y="1119"/>
                    <a:pt x="1" y="1302"/>
                    <a:pt x="23" y="1461"/>
                  </a:cubicBezTo>
                  <a:cubicBezTo>
                    <a:pt x="46" y="1667"/>
                    <a:pt x="92" y="1895"/>
                    <a:pt x="160" y="2123"/>
                  </a:cubicBezTo>
                  <a:cubicBezTo>
                    <a:pt x="297" y="2511"/>
                    <a:pt x="480" y="2899"/>
                    <a:pt x="754" y="3265"/>
                  </a:cubicBezTo>
                  <a:cubicBezTo>
                    <a:pt x="982" y="3561"/>
                    <a:pt x="1256" y="3835"/>
                    <a:pt x="1598" y="4063"/>
                  </a:cubicBezTo>
                  <a:cubicBezTo>
                    <a:pt x="1735" y="4155"/>
                    <a:pt x="1895" y="4246"/>
                    <a:pt x="2055" y="4337"/>
                  </a:cubicBezTo>
                  <a:cubicBezTo>
                    <a:pt x="2215" y="4406"/>
                    <a:pt x="2397" y="4474"/>
                    <a:pt x="2603" y="4543"/>
                  </a:cubicBezTo>
                  <a:cubicBezTo>
                    <a:pt x="2854" y="4611"/>
                    <a:pt x="3128" y="4657"/>
                    <a:pt x="3402" y="4657"/>
                  </a:cubicBezTo>
                  <a:cubicBezTo>
                    <a:pt x="3516" y="4657"/>
                    <a:pt x="3630" y="4657"/>
                    <a:pt x="3721" y="4634"/>
                  </a:cubicBezTo>
                  <a:cubicBezTo>
                    <a:pt x="4132" y="4588"/>
                    <a:pt x="4520" y="4451"/>
                    <a:pt x="4908" y="4223"/>
                  </a:cubicBezTo>
                  <a:cubicBezTo>
                    <a:pt x="5045" y="4155"/>
                    <a:pt x="5182" y="4041"/>
                    <a:pt x="5342" y="3904"/>
                  </a:cubicBezTo>
                  <a:cubicBezTo>
                    <a:pt x="5479" y="3790"/>
                    <a:pt x="5570" y="3675"/>
                    <a:pt x="5684" y="3493"/>
                  </a:cubicBezTo>
                  <a:cubicBezTo>
                    <a:pt x="5867" y="3219"/>
                    <a:pt x="5912" y="2899"/>
                    <a:pt x="5821" y="2648"/>
                  </a:cubicBezTo>
                  <a:cubicBezTo>
                    <a:pt x="5730" y="2374"/>
                    <a:pt x="5456" y="2146"/>
                    <a:pt x="5045" y="2009"/>
                  </a:cubicBezTo>
                  <a:cubicBezTo>
                    <a:pt x="4840" y="1941"/>
                    <a:pt x="4588" y="1895"/>
                    <a:pt x="4337" y="1872"/>
                  </a:cubicBezTo>
                  <a:lnTo>
                    <a:pt x="3995" y="1872"/>
                  </a:lnTo>
                  <a:cubicBezTo>
                    <a:pt x="3881" y="1872"/>
                    <a:pt x="3744" y="1872"/>
                    <a:pt x="3630" y="1849"/>
                  </a:cubicBezTo>
                  <a:cubicBezTo>
                    <a:pt x="3470" y="1849"/>
                    <a:pt x="3310" y="1827"/>
                    <a:pt x="3150" y="1781"/>
                  </a:cubicBezTo>
                  <a:lnTo>
                    <a:pt x="3105" y="1758"/>
                  </a:lnTo>
                  <a:cubicBezTo>
                    <a:pt x="2922" y="1621"/>
                    <a:pt x="2740" y="1484"/>
                    <a:pt x="2557" y="1324"/>
                  </a:cubicBezTo>
                  <a:lnTo>
                    <a:pt x="2260" y="1073"/>
                  </a:lnTo>
                  <a:cubicBezTo>
                    <a:pt x="2146" y="959"/>
                    <a:pt x="2032" y="845"/>
                    <a:pt x="1895" y="754"/>
                  </a:cubicBezTo>
                  <a:cubicBezTo>
                    <a:pt x="1735" y="617"/>
                    <a:pt x="1507" y="434"/>
                    <a:pt x="1256" y="252"/>
                  </a:cubicBezTo>
                  <a:cubicBezTo>
                    <a:pt x="1096" y="160"/>
                    <a:pt x="891" y="46"/>
                    <a:pt x="685" y="23"/>
                  </a:cubicBezTo>
                  <a:cubicBezTo>
                    <a:pt x="640" y="23"/>
                    <a:pt x="61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7622201" y="2462489"/>
              <a:ext cx="129716" cy="64521"/>
            </a:xfrm>
            <a:custGeom>
              <a:rect b="b" l="l" r="r" t="t"/>
              <a:pathLst>
                <a:path extrusionOk="0" h="2010" w="4041">
                  <a:moveTo>
                    <a:pt x="3812" y="0"/>
                  </a:moveTo>
                  <a:cubicBezTo>
                    <a:pt x="3744" y="0"/>
                    <a:pt x="3675" y="23"/>
                    <a:pt x="3652" y="92"/>
                  </a:cubicBezTo>
                  <a:cubicBezTo>
                    <a:pt x="3515" y="411"/>
                    <a:pt x="3378" y="708"/>
                    <a:pt x="3196" y="1005"/>
                  </a:cubicBezTo>
                  <a:cubicBezTo>
                    <a:pt x="3127" y="1119"/>
                    <a:pt x="3036" y="1233"/>
                    <a:pt x="2922" y="1324"/>
                  </a:cubicBezTo>
                  <a:cubicBezTo>
                    <a:pt x="2853" y="1370"/>
                    <a:pt x="2785" y="1438"/>
                    <a:pt x="2694" y="1484"/>
                  </a:cubicBezTo>
                  <a:cubicBezTo>
                    <a:pt x="2602" y="1530"/>
                    <a:pt x="2534" y="1553"/>
                    <a:pt x="2420" y="1575"/>
                  </a:cubicBezTo>
                  <a:cubicBezTo>
                    <a:pt x="2306" y="1598"/>
                    <a:pt x="2169" y="1621"/>
                    <a:pt x="2032" y="1621"/>
                  </a:cubicBezTo>
                  <a:cubicBezTo>
                    <a:pt x="2023" y="1620"/>
                    <a:pt x="2014" y="1619"/>
                    <a:pt x="2006" y="1618"/>
                  </a:cubicBezTo>
                  <a:lnTo>
                    <a:pt x="2006" y="1618"/>
                  </a:lnTo>
                  <a:cubicBezTo>
                    <a:pt x="2008" y="1620"/>
                    <a:pt x="2009" y="1621"/>
                    <a:pt x="2009" y="1621"/>
                  </a:cubicBezTo>
                  <a:cubicBezTo>
                    <a:pt x="2009" y="1621"/>
                    <a:pt x="2001" y="1621"/>
                    <a:pt x="1994" y="1616"/>
                  </a:cubicBezTo>
                  <a:lnTo>
                    <a:pt x="1994" y="1616"/>
                  </a:lnTo>
                  <a:cubicBezTo>
                    <a:pt x="1998" y="1617"/>
                    <a:pt x="2002" y="1617"/>
                    <a:pt x="2006" y="1618"/>
                  </a:cubicBezTo>
                  <a:lnTo>
                    <a:pt x="2006" y="1618"/>
                  </a:lnTo>
                  <a:cubicBezTo>
                    <a:pt x="1999" y="1611"/>
                    <a:pt x="1986" y="1598"/>
                    <a:pt x="1986" y="1598"/>
                  </a:cubicBezTo>
                  <a:lnTo>
                    <a:pt x="1986" y="1598"/>
                  </a:lnTo>
                  <a:cubicBezTo>
                    <a:pt x="1986" y="1608"/>
                    <a:pt x="1990" y="1613"/>
                    <a:pt x="1994" y="1616"/>
                  </a:cubicBezTo>
                  <a:lnTo>
                    <a:pt x="1994" y="1616"/>
                  </a:lnTo>
                  <a:cubicBezTo>
                    <a:pt x="1824" y="1595"/>
                    <a:pt x="1654" y="1571"/>
                    <a:pt x="1484" y="1507"/>
                  </a:cubicBezTo>
                  <a:cubicBezTo>
                    <a:pt x="1347" y="1461"/>
                    <a:pt x="1210" y="1393"/>
                    <a:pt x="1096" y="1324"/>
                  </a:cubicBezTo>
                  <a:cubicBezTo>
                    <a:pt x="959" y="1233"/>
                    <a:pt x="868" y="1142"/>
                    <a:pt x="753" y="1050"/>
                  </a:cubicBezTo>
                  <a:cubicBezTo>
                    <a:pt x="685" y="936"/>
                    <a:pt x="594" y="822"/>
                    <a:pt x="525" y="708"/>
                  </a:cubicBezTo>
                  <a:cubicBezTo>
                    <a:pt x="480" y="571"/>
                    <a:pt x="411" y="457"/>
                    <a:pt x="388" y="320"/>
                  </a:cubicBezTo>
                  <a:cubicBezTo>
                    <a:pt x="371" y="235"/>
                    <a:pt x="292" y="188"/>
                    <a:pt x="214" y="188"/>
                  </a:cubicBezTo>
                  <a:cubicBezTo>
                    <a:pt x="187" y="188"/>
                    <a:pt x="161" y="194"/>
                    <a:pt x="137" y="206"/>
                  </a:cubicBezTo>
                  <a:cubicBezTo>
                    <a:pt x="92" y="206"/>
                    <a:pt x="46" y="252"/>
                    <a:pt x="23" y="297"/>
                  </a:cubicBezTo>
                  <a:cubicBezTo>
                    <a:pt x="0" y="343"/>
                    <a:pt x="0" y="388"/>
                    <a:pt x="23" y="457"/>
                  </a:cubicBezTo>
                  <a:cubicBezTo>
                    <a:pt x="92" y="662"/>
                    <a:pt x="183" y="868"/>
                    <a:pt x="297" y="1073"/>
                  </a:cubicBezTo>
                  <a:cubicBezTo>
                    <a:pt x="434" y="1279"/>
                    <a:pt x="594" y="1438"/>
                    <a:pt x="799" y="1575"/>
                  </a:cubicBezTo>
                  <a:cubicBezTo>
                    <a:pt x="890" y="1644"/>
                    <a:pt x="982" y="1712"/>
                    <a:pt x="1096" y="1758"/>
                  </a:cubicBezTo>
                  <a:cubicBezTo>
                    <a:pt x="1210" y="1826"/>
                    <a:pt x="1324" y="1872"/>
                    <a:pt x="1438" y="1895"/>
                  </a:cubicBezTo>
                  <a:cubicBezTo>
                    <a:pt x="1689" y="1986"/>
                    <a:pt x="1940" y="2009"/>
                    <a:pt x="2191" y="2009"/>
                  </a:cubicBezTo>
                  <a:cubicBezTo>
                    <a:pt x="2397" y="1986"/>
                    <a:pt x="2625" y="1941"/>
                    <a:pt x="2808" y="1849"/>
                  </a:cubicBezTo>
                  <a:cubicBezTo>
                    <a:pt x="3013" y="1758"/>
                    <a:pt x="3173" y="1644"/>
                    <a:pt x="3310" y="1484"/>
                  </a:cubicBezTo>
                  <a:cubicBezTo>
                    <a:pt x="3470" y="1324"/>
                    <a:pt x="3584" y="1119"/>
                    <a:pt x="3698" y="936"/>
                  </a:cubicBezTo>
                  <a:cubicBezTo>
                    <a:pt x="3812" y="708"/>
                    <a:pt x="3903" y="503"/>
                    <a:pt x="3995" y="274"/>
                  </a:cubicBezTo>
                  <a:cubicBezTo>
                    <a:pt x="4040" y="183"/>
                    <a:pt x="3995" y="69"/>
                    <a:pt x="3903" y="23"/>
                  </a:cubicBezTo>
                  <a:cubicBezTo>
                    <a:pt x="3881" y="0"/>
                    <a:pt x="3858" y="0"/>
                    <a:pt x="3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7731369" y="2461013"/>
              <a:ext cx="113602" cy="131193"/>
            </a:xfrm>
            <a:custGeom>
              <a:rect b="b" l="l" r="r" t="t"/>
              <a:pathLst>
                <a:path extrusionOk="0" h="4087" w="3539">
                  <a:moveTo>
                    <a:pt x="548" y="1"/>
                  </a:moveTo>
                  <a:cubicBezTo>
                    <a:pt x="502" y="1"/>
                    <a:pt x="434" y="24"/>
                    <a:pt x="411" y="69"/>
                  </a:cubicBezTo>
                  <a:cubicBezTo>
                    <a:pt x="320" y="183"/>
                    <a:pt x="251" y="320"/>
                    <a:pt x="206" y="434"/>
                  </a:cubicBezTo>
                  <a:cubicBezTo>
                    <a:pt x="137" y="571"/>
                    <a:pt x="91" y="708"/>
                    <a:pt x="69" y="845"/>
                  </a:cubicBezTo>
                  <a:cubicBezTo>
                    <a:pt x="0" y="1096"/>
                    <a:pt x="0" y="1393"/>
                    <a:pt x="23" y="1667"/>
                  </a:cubicBezTo>
                  <a:cubicBezTo>
                    <a:pt x="46" y="1941"/>
                    <a:pt x="137" y="2215"/>
                    <a:pt x="228" y="2466"/>
                  </a:cubicBezTo>
                  <a:cubicBezTo>
                    <a:pt x="343" y="2740"/>
                    <a:pt x="480" y="2968"/>
                    <a:pt x="662" y="3196"/>
                  </a:cubicBezTo>
                  <a:cubicBezTo>
                    <a:pt x="822" y="3402"/>
                    <a:pt x="1027" y="3584"/>
                    <a:pt x="1233" y="3744"/>
                  </a:cubicBezTo>
                  <a:cubicBezTo>
                    <a:pt x="1461" y="3881"/>
                    <a:pt x="1689" y="3995"/>
                    <a:pt x="1940" y="4064"/>
                  </a:cubicBezTo>
                  <a:cubicBezTo>
                    <a:pt x="2054" y="4087"/>
                    <a:pt x="2191" y="4087"/>
                    <a:pt x="2328" y="4087"/>
                  </a:cubicBezTo>
                  <a:cubicBezTo>
                    <a:pt x="2442" y="4087"/>
                    <a:pt x="2579" y="4064"/>
                    <a:pt x="2694" y="4041"/>
                  </a:cubicBezTo>
                  <a:cubicBezTo>
                    <a:pt x="2967" y="3972"/>
                    <a:pt x="3219" y="3813"/>
                    <a:pt x="3447" y="3630"/>
                  </a:cubicBezTo>
                  <a:cubicBezTo>
                    <a:pt x="3470" y="3584"/>
                    <a:pt x="3515" y="3562"/>
                    <a:pt x="3515" y="3493"/>
                  </a:cubicBezTo>
                  <a:cubicBezTo>
                    <a:pt x="3538" y="3447"/>
                    <a:pt x="3515" y="3402"/>
                    <a:pt x="3492" y="3356"/>
                  </a:cubicBezTo>
                  <a:cubicBezTo>
                    <a:pt x="3470" y="3310"/>
                    <a:pt x="3424" y="3288"/>
                    <a:pt x="3356" y="3265"/>
                  </a:cubicBezTo>
                  <a:cubicBezTo>
                    <a:pt x="3310" y="3265"/>
                    <a:pt x="3264" y="3265"/>
                    <a:pt x="3219" y="3310"/>
                  </a:cubicBezTo>
                  <a:cubicBezTo>
                    <a:pt x="3104" y="3402"/>
                    <a:pt x="2990" y="3493"/>
                    <a:pt x="2853" y="3562"/>
                  </a:cubicBezTo>
                  <a:cubicBezTo>
                    <a:pt x="2762" y="3607"/>
                    <a:pt x="2648" y="3653"/>
                    <a:pt x="2534" y="3676"/>
                  </a:cubicBezTo>
                  <a:cubicBezTo>
                    <a:pt x="2442" y="3698"/>
                    <a:pt x="2328" y="3698"/>
                    <a:pt x="2237" y="3698"/>
                  </a:cubicBezTo>
                  <a:cubicBezTo>
                    <a:pt x="2123" y="3698"/>
                    <a:pt x="2009" y="3676"/>
                    <a:pt x="1895" y="3630"/>
                  </a:cubicBezTo>
                  <a:lnTo>
                    <a:pt x="1895" y="3630"/>
                  </a:lnTo>
                  <a:cubicBezTo>
                    <a:pt x="1895" y="3653"/>
                    <a:pt x="1918" y="3653"/>
                    <a:pt x="1918" y="3653"/>
                  </a:cubicBezTo>
                  <a:cubicBezTo>
                    <a:pt x="1918" y="3653"/>
                    <a:pt x="1895" y="3653"/>
                    <a:pt x="1872" y="3630"/>
                  </a:cubicBezTo>
                  <a:cubicBezTo>
                    <a:pt x="1758" y="3584"/>
                    <a:pt x="1621" y="3539"/>
                    <a:pt x="1507" y="3470"/>
                  </a:cubicBezTo>
                  <a:cubicBezTo>
                    <a:pt x="1347" y="3356"/>
                    <a:pt x="1187" y="3219"/>
                    <a:pt x="1050" y="3059"/>
                  </a:cubicBezTo>
                  <a:cubicBezTo>
                    <a:pt x="913" y="2900"/>
                    <a:pt x="799" y="2717"/>
                    <a:pt x="685" y="2512"/>
                  </a:cubicBezTo>
                  <a:cubicBezTo>
                    <a:pt x="576" y="2294"/>
                    <a:pt x="509" y="2076"/>
                    <a:pt x="444" y="1859"/>
                  </a:cubicBezTo>
                  <a:lnTo>
                    <a:pt x="444" y="1859"/>
                  </a:lnTo>
                  <a:cubicBezTo>
                    <a:pt x="447" y="1862"/>
                    <a:pt x="451" y="1867"/>
                    <a:pt x="457" y="1872"/>
                  </a:cubicBezTo>
                  <a:cubicBezTo>
                    <a:pt x="411" y="1667"/>
                    <a:pt x="388" y="1462"/>
                    <a:pt x="388" y="1233"/>
                  </a:cubicBezTo>
                  <a:cubicBezTo>
                    <a:pt x="411" y="1074"/>
                    <a:pt x="434" y="937"/>
                    <a:pt x="480" y="777"/>
                  </a:cubicBezTo>
                  <a:cubicBezTo>
                    <a:pt x="525" y="617"/>
                    <a:pt x="594" y="480"/>
                    <a:pt x="685" y="366"/>
                  </a:cubicBezTo>
                  <a:cubicBezTo>
                    <a:pt x="685" y="343"/>
                    <a:pt x="708" y="343"/>
                    <a:pt x="708" y="320"/>
                  </a:cubicBezTo>
                  <a:cubicBezTo>
                    <a:pt x="731" y="298"/>
                    <a:pt x="753" y="252"/>
                    <a:pt x="753" y="183"/>
                  </a:cubicBezTo>
                  <a:cubicBezTo>
                    <a:pt x="753" y="138"/>
                    <a:pt x="731" y="92"/>
                    <a:pt x="685" y="46"/>
                  </a:cubicBezTo>
                  <a:cubicBezTo>
                    <a:pt x="662" y="24"/>
                    <a:pt x="594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8363650" y="1747393"/>
              <a:ext cx="276253" cy="279944"/>
            </a:xfrm>
            <a:custGeom>
              <a:rect b="b" l="l" r="r" t="t"/>
              <a:pathLst>
                <a:path extrusionOk="0" h="8721" w="8606">
                  <a:moveTo>
                    <a:pt x="5273" y="1"/>
                  </a:moveTo>
                  <a:cubicBezTo>
                    <a:pt x="4885" y="1"/>
                    <a:pt x="4497" y="69"/>
                    <a:pt x="4155" y="229"/>
                  </a:cubicBezTo>
                  <a:cubicBezTo>
                    <a:pt x="3493" y="526"/>
                    <a:pt x="2991" y="1074"/>
                    <a:pt x="2557" y="1622"/>
                  </a:cubicBezTo>
                  <a:cubicBezTo>
                    <a:pt x="2443" y="1759"/>
                    <a:pt x="2351" y="1873"/>
                    <a:pt x="2237" y="2010"/>
                  </a:cubicBezTo>
                  <a:cubicBezTo>
                    <a:pt x="1918" y="2443"/>
                    <a:pt x="1575" y="2877"/>
                    <a:pt x="1165" y="3242"/>
                  </a:cubicBezTo>
                  <a:lnTo>
                    <a:pt x="1119" y="3265"/>
                  </a:lnTo>
                  <a:lnTo>
                    <a:pt x="1119" y="3288"/>
                  </a:lnTo>
                  <a:cubicBezTo>
                    <a:pt x="913" y="3425"/>
                    <a:pt x="708" y="3562"/>
                    <a:pt x="503" y="3676"/>
                  </a:cubicBezTo>
                  <a:lnTo>
                    <a:pt x="411" y="3722"/>
                  </a:lnTo>
                  <a:cubicBezTo>
                    <a:pt x="320" y="3744"/>
                    <a:pt x="252" y="3790"/>
                    <a:pt x="229" y="3836"/>
                  </a:cubicBezTo>
                  <a:cubicBezTo>
                    <a:pt x="69" y="4201"/>
                    <a:pt x="0" y="4612"/>
                    <a:pt x="23" y="5159"/>
                  </a:cubicBezTo>
                  <a:cubicBezTo>
                    <a:pt x="46" y="5616"/>
                    <a:pt x="137" y="6050"/>
                    <a:pt x="320" y="6461"/>
                  </a:cubicBezTo>
                  <a:cubicBezTo>
                    <a:pt x="480" y="6803"/>
                    <a:pt x="685" y="7122"/>
                    <a:pt x="913" y="7419"/>
                  </a:cubicBezTo>
                  <a:cubicBezTo>
                    <a:pt x="1028" y="7533"/>
                    <a:pt x="1142" y="7670"/>
                    <a:pt x="1256" y="7784"/>
                  </a:cubicBezTo>
                  <a:cubicBezTo>
                    <a:pt x="1416" y="7921"/>
                    <a:pt x="1553" y="8035"/>
                    <a:pt x="1690" y="8104"/>
                  </a:cubicBezTo>
                  <a:cubicBezTo>
                    <a:pt x="2192" y="8469"/>
                    <a:pt x="2854" y="8675"/>
                    <a:pt x="3538" y="8720"/>
                  </a:cubicBezTo>
                  <a:lnTo>
                    <a:pt x="3835" y="8720"/>
                  </a:lnTo>
                  <a:cubicBezTo>
                    <a:pt x="4383" y="8720"/>
                    <a:pt x="4954" y="8629"/>
                    <a:pt x="5524" y="8401"/>
                  </a:cubicBezTo>
                  <a:cubicBezTo>
                    <a:pt x="6163" y="8172"/>
                    <a:pt x="6757" y="7784"/>
                    <a:pt x="7259" y="7305"/>
                  </a:cubicBezTo>
                  <a:cubicBezTo>
                    <a:pt x="7510" y="7077"/>
                    <a:pt x="7715" y="6826"/>
                    <a:pt x="7921" y="6506"/>
                  </a:cubicBezTo>
                  <a:cubicBezTo>
                    <a:pt x="8103" y="6232"/>
                    <a:pt x="8263" y="5913"/>
                    <a:pt x="8377" y="5570"/>
                  </a:cubicBezTo>
                  <a:cubicBezTo>
                    <a:pt x="8469" y="5274"/>
                    <a:pt x="8537" y="4954"/>
                    <a:pt x="8560" y="4566"/>
                  </a:cubicBezTo>
                  <a:cubicBezTo>
                    <a:pt x="8606" y="4224"/>
                    <a:pt x="8583" y="3858"/>
                    <a:pt x="8537" y="3493"/>
                  </a:cubicBezTo>
                  <a:cubicBezTo>
                    <a:pt x="8423" y="2740"/>
                    <a:pt x="8172" y="2032"/>
                    <a:pt x="7807" y="1439"/>
                  </a:cubicBezTo>
                  <a:cubicBezTo>
                    <a:pt x="7419" y="846"/>
                    <a:pt x="6871" y="389"/>
                    <a:pt x="6277" y="184"/>
                  </a:cubicBezTo>
                  <a:cubicBezTo>
                    <a:pt x="5958" y="47"/>
                    <a:pt x="5638" y="1"/>
                    <a:pt x="5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7727710" y="2266879"/>
              <a:ext cx="26386" cy="18329"/>
            </a:xfrm>
            <a:custGeom>
              <a:rect b="b" l="l" r="r" t="t"/>
              <a:pathLst>
                <a:path extrusionOk="0" h="571" w="822">
                  <a:moveTo>
                    <a:pt x="616" y="0"/>
                  </a:moveTo>
                  <a:cubicBezTo>
                    <a:pt x="571" y="0"/>
                    <a:pt x="548" y="0"/>
                    <a:pt x="502" y="23"/>
                  </a:cubicBezTo>
                  <a:cubicBezTo>
                    <a:pt x="388" y="69"/>
                    <a:pt x="251" y="137"/>
                    <a:pt x="114" y="183"/>
                  </a:cubicBezTo>
                  <a:cubicBezTo>
                    <a:pt x="69" y="206"/>
                    <a:pt x="23" y="251"/>
                    <a:pt x="23" y="297"/>
                  </a:cubicBezTo>
                  <a:cubicBezTo>
                    <a:pt x="0" y="365"/>
                    <a:pt x="0" y="411"/>
                    <a:pt x="23" y="457"/>
                  </a:cubicBezTo>
                  <a:cubicBezTo>
                    <a:pt x="69" y="525"/>
                    <a:pt x="137" y="571"/>
                    <a:pt x="205" y="571"/>
                  </a:cubicBezTo>
                  <a:cubicBezTo>
                    <a:pt x="228" y="571"/>
                    <a:pt x="274" y="571"/>
                    <a:pt x="297" y="548"/>
                  </a:cubicBezTo>
                  <a:cubicBezTo>
                    <a:pt x="434" y="479"/>
                    <a:pt x="571" y="434"/>
                    <a:pt x="708" y="365"/>
                  </a:cubicBezTo>
                  <a:cubicBezTo>
                    <a:pt x="730" y="342"/>
                    <a:pt x="776" y="320"/>
                    <a:pt x="799" y="274"/>
                  </a:cubicBezTo>
                  <a:cubicBezTo>
                    <a:pt x="822" y="206"/>
                    <a:pt x="799" y="137"/>
                    <a:pt x="776" y="91"/>
                  </a:cubicBezTo>
                  <a:cubicBezTo>
                    <a:pt x="753" y="46"/>
                    <a:pt x="708" y="23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7704984" y="2288129"/>
              <a:ext cx="32999" cy="24203"/>
            </a:xfrm>
            <a:custGeom>
              <a:rect b="b" l="l" r="r" t="t"/>
              <a:pathLst>
                <a:path extrusionOk="0" h="754" w="1028">
                  <a:moveTo>
                    <a:pt x="822" y="0"/>
                  </a:moveTo>
                  <a:cubicBezTo>
                    <a:pt x="822" y="0"/>
                    <a:pt x="799" y="0"/>
                    <a:pt x="777" y="23"/>
                  </a:cubicBezTo>
                  <a:cubicBezTo>
                    <a:pt x="640" y="69"/>
                    <a:pt x="525" y="114"/>
                    <a:pt x="434" y="160"/>
                  </a:cubicBezTo>
                  <a:cubicBezTo>
                    <a:pt x="320" y="205"/>
                    <a:pt x="206" y="297"/>
                    <a:pt x="69" y="411"/>
                  </a:cubicBezTo>
                  <a:cubicBezTo>
                    <a:pt x="23" y="434"/>
                    <a:pt x="0" y="479"/>
                    <a:pt x="0" y="525"/>
                  </a:cubicBezTo>
                  <a:cubicBezTo>
                    <a:pt x="0" y="593"/>
                    <a:pt x="23" y="639"/>
                    <a:pt x="46" y="685"/>
                  </a:cubicBezTo>
                  <a:cubicBezTo>
                    <a:pt x="92" y="730"/>
                    <a:pt x="137" y="753"/>
                    <a:pt x="206" y="753"/>
                  </a:cubicBezTo>
                  <a:cubicBezTo>
                    <a:pt x="252" y="753"/>
                    <a:pt x="297" y="730"/>
                    <a:pt x="343" y="708"/>
                  </a:cubicBezTo>
                  <a:cubicBezTo>
                    <a:pt x="366" y="685"/>
                    <a:pt x="411" y="662"/>
                    <a:pt x="434" y="639"/>
                  </a:cubicBezTo>
                  <a:cubicBezTo>
                    <a:pt x="571" y="548"/>
                    <a:pt x="685" y="479"/>
                    <a:pt x="822" y="434"/>
                  </a:cubicBezTo>
                  <a:lnTo>
                    <a:pt x="868" y="411"/>
                  </a:lnTo>
                  <a:cubicBezTo>
                    <a:pt x="913" y="388"/>
                    <a:pt x="959" y="365"/>
                    <a:pt x="1005" y="320"/>
                  </a:cubicBezTo>
                  <a:cubicBezTo>
                    <a:pt x="1028" y="274"/>
                    <a:pt x="1028" y="205"/>
                    <a:pt x="1028" y="160"/>
                  </a:cubicBezTo>
                  <a:cubicBezTo>
                    <a:pt x="1005" y="114"/>
                    <a:pt x="982" y="69"/>
                    <a:pt x="936" y="46"/>
                  </a:cubicBezTo>
                  <a:cubicBezTo>
                    <a:pt x="891" y="23"/>
                    <a:pt x="868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7867628" y="2340867"/>
              <a:ext cx="24942" cy="54249"/>
            </a:xfrm>
            <a:custGeom>
              <a:rect b="b" l="l" r="r" t="t"/>
              <a:pathLst>
                <a:path extrusionOk="0" h="1690" w="777">
                  <a:moveTo>
                    <a:pt x="412" y="0"/>
                  </a:moveTo>
                  <a:cubicBezTo>
                    <a:pt x="389" y="0"/>
                    <a:pt x="343" y="0"/>
                    <a:pt x="320" y="23"/>
                  </a:cubicBezTo>
                  <a:cubicBezTo>
                    <a:pt x="275" y="46"/>
                    <a:pt x="229" y="92"/>
                    <a:pt x="229" y="137"/>
                  </a:cubicBezTo>
                  <a:cubicBezTo>
                    <a:pt x="206" y="183"/>
                    <a:pt x="206" y="229"/>
                    <a:pt x="229" y="297"/>
                  </a:cubicBezTo>
                  <a:cubicBezTo>
                    <a:pt x="252" y="320"/>
                    <a:pt x="275" y="366"/>
                    <a:pt x="275" y="388"/>
                  </a:cubicBezTo>
                  <a:cubicBezTo>
                    <a:pt x="297" y="457"/>
                    <a:pt x="320" y="525"/>
                    <a:pt x="320" y="594"/>
                  </a:cubicBezTo>
                  <a:cubicBezTo>
                    <a:pt x="297" y="548"/>
                    <a:pt x="252" y="525"/>
                    <a:pt x="206" y="525"/>
                  </a:cubicBezTo>
                  <a:cubicBezTo>
                    <a:pt x="206" y="525"/>
                    <a:pt x="183" y="525"/>
                    <a:pt x="160" y="548"/>
                  </a:cubicBezTo>
                  <a:cubicBezTo>
                    <a:pt x="69" y="571"/>
                    <a:pt x="1" y="662"/>
                    <a:pt x="24" y="777"/>
                  </a:cubicBezTo>
                  <a:cubicBezTo>
                    <a:pt x="46" y="891"/>
                    <a:pt x="69" y="1005"/>
                    <a:pt x="69" y="1119"/>
                  </a:cubicBezTo>
                  <a:cubicBezTo>
                    <a:pt x="92" y="1233"/>
                    <a:pt x="92" y="1370"/>
                    <a:pt x="69" y="1484"/>
                  </a:cubicBezTo>
                  <a:cubicBezTo>
                    <a:pt x="69" y="1530"/>
                    <a:pt x="92" y="1575"/>
                    <a:pt x="138" y="1621"/>
                  </a:cubicBezTo>
                  <a:cubicBezTo>
                    <a:pt x="160" y="1667"/>
                    <a:pt x="229" y="1690"/>
                    <a:pt x="275" y="1690"/>
                  </a:cubicBezTo>
                  <a:cubicBezTo>
                    <a:pt x="389" y="1690"/>
                    <a:pt x="480" y="1598"/>
                    <a:pt x="480" y="1484"/>
                  </a:cubicBezTo>
                  <a:cubicBezTo>
                    <a:pt x="480" y="1347"/>
                    <a:pt x="480" y="1210"/>
                    <a:pt x="480" y="1073"/>
                  </a:cubicBezTo>
                  <a:cubicBezTo>
                    <a:pt x="480" y="1096"/>
                    <a:pt x="526" y="1096"/>
                    <a:pt x="571" y="1119"/>
                  </a:cubicBezTo>
                  <a:cubicBezTo>
                    <a:pt x="617" y="1119"/>
                    <a:pt x="685" y="1073"/>
                    <a:pt x="708" y="1050"/>
                  </a:cubicBezTo>
                  <a:cubicBezTo>
                    <a:pt x="754" y="1005"/>
                    <a:pt x="777" y="959"/>
                    <a:pt x="777" y="913"/>
                  </a:cubicBezTo>
                  <a:cubicBezTo>
                    <a:pt x="777" y="777"/>
                    <a:pt x="754" y="662"/>
                    <a:pt x="731" y="525"/>
                  </a:cubicBezTo>
                  <a:cubicBezTo>
                    <a:pt x="708" y="388"/>
                    <a:pt x="640" y="229"/>
                    <a:pt x="594" y="115"/>
                  </a:cubicBezTo>
                  <a:cubicBezTo>
                    <a:pt x="571" y="46"/>
                    <a:pt x="503" y="0"/>
                    <a:pt x="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5" name="Google Shape;915;p29"/>
          <p:cNvSpPr txBox="1"/>
          <p:nvPr>
            <p:ph type="title"/>
          </p:nvPr>
        </p:nvSpPr>
        <p:spPr>
          <a:xfrm>
            <a:off x="720000" y="2069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Noto Sans TC"/>
                <a:ea typeface="Noto Sans TC"/>
                <a:cs typeface="Noto Sans TC"/>
                <a:sym typeface="Noto Sans TC"/>
              </a:rPr>
              <a:t>大</a:t>
            </a:r>
            <a:r>
              <a:rPr b="1" lang="en" sz="4000">
                <a:latin typeface="Noto Sans TC"/>
                <a:ea typeface="Noto Sans TC"/>
                <a:cs typeface="Noto Sans TC"/>
                <a:sym typeface="Noto Sans TC"/>
              </a:rPr>
              <a:t>熊貓的特性</a:t>
            </a:r>
            <a:endParaRPr b="1" sz="4000"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916" name="Google Shape;916;p29"/>
          <p:cNvSpPr txBox="1"/>
          <p:nvPr>
            <p:ph idx="1" type="body"/>
          </p:nvPr>
        </p:nvSpPr>
        <p:spPr>
          <a:xfrm>
            <a:off x="1094925" y="1079600"/>
            <a:ext cx="5970600" cy="20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Char char="●"/>
            </a:pPr>
            <a:r>
              <a:rPr b="1" lang="en" sz="2800">
                <a:solidFill>
                  <a:schemeClr val="accent4"/>
                </a:solidFill>
                <a:latin typeface="PMingLiu"/>
                <a:ea typeface="PMingLiu"/>
                <a:cs typeface="PMingLiu"/>
                <a:sym typeface="PMingLiu"/>
              </a:rPr>
              <a:t>屬於哺乳類動物，</a:t>
            </a:r>
            <a:r>
              <a:rPr b="1" lang="en" sz="2800">
                <a:solidFill>
                  <a:schemeClr val="accent4"/>
                </a:solidFill>
                <a:latin typeface="PMingLiu"/>
                <a:ea typeface="PMingLiu"/>
                <a:cs typeface="PMingLiu"/>
                <a:sym typeface="PMingLiu"/>
              </a:rPr>
              <a:t>用肺呼吸，並會用乳汁餵養幼兒</a:t>
            </a:r>
            <a:endParaRPr b="1" sz="2800">
              <a:solidFill>
                <a:schemeClr val="accent4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accent4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PMingLiu"/>
              <a:buChar char="●"/>
            </a:pPr>
            <a:r>
              <a:rPr b="1" lang="en" sz="2800">
                <a:solidFill>
                  <a:schemeClr val="accent4"/>
                </a:solidFill>
                <a:latin typeface="PMingLiu"/>
                <a:ea typeface="PMingLiu"/>
                <a:cs typeface="PMingLiu"/>
                <a:sym typeface="PMingLiu"/>
              </a:rPr>
              <a:t>長有黑白色毛髮，方便在冬天時在雪地中隱藏自己，避免被獵食</a:t>
            </a:r>
            <a:endParaRPr b="1" sz="2800">
              <a:solidFill>
                <a:schemeClr val="accent4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accent4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PMingLiu"/>
              <a:buChar char="●"/>
            </a:pPr>
            <a:r>
              <a:rPr b="1" lang="en" sz="2800">
                <a:solidFill>
                  <a:schemeClr val="accent4"/>
                </a:solidFill>
                <a:latin typeface="PMingLiu"/>
                <a:ea typeface="PMingLiu"/>
                <a:cs typeface="PMingLiu"/>
                <a:sym typeface="PMingLiu"/>
              </a:rPr>
              <a:t>有堅硬的牙齒用來咬碎竹子</a:t>
            </a:r>
            <a:endParaRPr b="1" sz="2800">
              <a:solidFill>
                <a:schemeClr val="accent4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917" name="Google Shape;917;p29"/>
          <p:cNvSpPr/>
          <p:nvPr/>
        </p:nvSpPr>
        <p:spPr>
          <a:xfrm>
            <a:off x="463009" y="4399825"/>
            <a:ext cx="1693025" cy="714450"/>
          </a:xfrm>
          <a:custGeom>
            <a:rect b="b" l="l" r="r" t="t"/>
            <a:pathLst>
              <a:path extrusionOk="0" h="28578" w="67721">
                <a:moveTo>
                  <a:pt x="2141" y="21156"/>
                </a:moveTo>
                <a:cubicBezTo>
                  <a:pt x="-2707" y="18820"/>
                  <a:pt x="2141" y="15911"/>
                  <a:pt x="3199" y="14545"/>
                </a:cubicBezTo>
                <a:cubicBezTo>
                  <a:pt x="4257" y="13179"/>
                  <a:pt x="7122" y="13840"/>
                  <a:pt x="8488" y="12958"/>
                </a:cubicBezTo>
                <a:cubicBezTo>
                  <a:pt x="9854" y="12077"/>
                  <a:pt x="9855" y="10534"/>
                  <a:pt x="11397" y="9256"/>
                </a:cubicBezTo>
                <a:cubicBezTo>
                  <a:pt x="12940" y="7978"/>
                  <a:pt x="14393" y="6832"/>
                  <a:pt x="17743" y="5289"/>
                </a:cubicBezTo>
                <a:cubicBezTo>
                  <a:pt x="21093" y="3746"/>
                  <a:pt x="23958" y="0"/>
                  <a:pt x="31495" y="0"/>
                </a:cubicBezTo>
                <a:cubicBezTo>
                  <a:pt x="39032" y="0"/>
                  <a:pt x="57058" y="3041"/>
                  <a:pt x="62964" y="5289"/>
                </a:cubicBezTo>
                <a:cubicBezTo>
                  <a:pt x="68870" y="7537"/>
                  <a:pt x="66754" y="10975"/>
                  <a:pt x="66930" y="13487"/>
                </a:cubicBezTo>
                <a:cubicBezTo>
                  <a:pt x="67106" y="15999"/>
                  <a:pt x="69796" y="17851"/>
                  <a:pt x="64022" y="20363"/>
                </a:cubicBezTo>
                <a:cubicBezTo>
                  <a:pt x="58248" y="22875"/>
                  <a:pt x="42602" y="28429"/>
                  <a:pt x="32288" y="28561"/>
                </a:cubicBezTo>
                <a:cubicBezTo>
                  <a:pt x="21975" y="28693"/>
                  <a:pt x="6989" y="23492"/>
                  <a:pt x="2141" y="2115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918" name="Google Shape;918;p29"/>
          <p:cNvSpPr/>
          <p:nvPr/>
        </p:nvSpPr>
        <p:spPr>
          <a:xfrm rot="3600022">
            <a:off x="754001" y="4864571"/>
            <a:ext cx="533440" cy="160251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oogle Shape;923;p30"/>
          <p:cNvGrpSpPr/>
          <p:nvPr/>
        </p:nvGrpSpPr>
        <p:grpSpPr>
          <a:xfrm flipH="1">
            <a:off x="842306" y="2509015"/>
            <a:ext cx="2171667" cy="2571015"/>
            <a:chOff x="6849231" y="1504148"/>
            <a:chExt cx="2171667" cy="2571015"/>
          </a:xfrm>
        </p:grpSpPr>
        <p:sp>
          <p:nvSpPr>
            <p:cNvPr id="924" name="Google Shape;924;p30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6849231" y="3064726"/>
              <a:ext cx="694612" cy="999434"/>
            </a:xfrm>
            <a:custGeom>
              <a:rect b="b" l="l" r="r" t="t"/>
              <a:pathLst>
                <a:path extrusionOk="0" h="31135" w="2163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80"/>
                    <a:pt x="3995" y="663"/>
                    <a:pt x="3607" y="914"/>
                  </a:cubicBezTo>
                  <a:cubicBezTo>
                    <a:pt x="3219" y="1142"/>
                    <a:pt x="2854" y="1439"/>
                    <a:pt x="2511" y="1804"/>
                  </a:cubicBezTo>
                  <a:cubicBezTo>
                    <a:pt x="2192" y="2124"/>
                    <a:pt x="1918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411" y="5661"/>
                    <a:pt x="229" y="6574"/>
                  </a:cubicBezTo>
                  <a:cubicBezTo>
                    <a:pt x="69" y="7396"/>
                    <a:pt x="1" y="8286"/>
                    <a:pt x="23" y="9245"/>
                  </a:cubicBezTo>
                  <a:cubicBezTo>
                    <a:pt x="23" y="10135"/>
                    <a:pt x="115" y="11048"/>
                    <a:pt x="274" y="12030"/>
                  </a:cubicBezTo>
                  <a:cubicBezTo>
                    <a:pt x="571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35"/>
                  </a:cubicBezTo>
                  <a:cubicBezTo>
                    <a:pt x="13855" y="30039"/>
                    <a:pt x="15522" y="30701"/>
                    <a:pt x="17142" y="30975"/>
                  </a:cubicBezTo>
                  <a:cubicBezTo>
                    <a:pt x="17713" y="31066"/>
                    <a:pt x="18284" y="31134"/>
                    <a:pt x="18831" y="31134"/>
                  </a:cubicBezTo>
                  <a:cubicBezTo>
                    <a:pt x="19288" y="31134"/>
                    <a:pt x="19767" y="31089"/>
                    <a:pt x="20224" y="31020"/>
                  </a:cubicBezTo>
                  <a:cubicBezTo>
                    <a:pt x="20680" y="30952"/>
                    <a:pt x="21160" y="30838"/>
                    <a:pt x="21639" y="30655"/>
                  </a:cubicBezTo>
                  <a:cubicBezTo>
                    <a:pt x="20794" y="29719"/>
                    <a:pt x="20018" y="28692"/>
                    <a:pt x="19356" y="27597"/>
                  </a:cubicBezTo>
                  <a:cubicBezTo>
                    <a:pt x="18398" y="26090"/>
                    <a:pt x="17599" y="24492"/>
                    <a:pt x="16914" y="22849"/>
                  </a:cubicBezTo>
                  <a:cubicBezTo>
                    <a:pt x="16229" y="21183"/>
                    <a:pt x="15659" y="19494"/>
                    <a:pt x="15179" y="17759"/>
                  </a:cubicBezTo>
                  <a:cubicBezTo>
                    <a:pt x="14746" y="16161"/>
                    <a:pt x="14358" y="14540"/>
                    <a:pt x="14061" y="12897"/>
                  </a:cubicBezTo>
                  <a:cubicBezTo>
                    <a:pt x="13992" y="12441"/>
                    <a:pt x="13924" y="11984"/>
                    <a:pt x="13833" y="11528"/>
                  </a:cubicBezTo>
                  <a:cubicBezTo>
                    <a:pt x="13741" y="10957"/>
                    <a:pt x="13650" y="10409"/>
                    <a:pt x="13582" y="9838"/>
                  </a:cubicBezTo>
                  <a:cubicBezTo>
                    <a:pt x="13422" y="8720"/>
                    <a:pt x="13285" y="7579"/>
                    <a:pt x="13194" y="6415"/>
                  </a:cubicBezTo>
                  <a:cubicBezTo>
                    <a:pt x="13125" y="5273"/>
                    <a:pt x="13102" y="4109"/>
                    <a:pt x="13216" y="2945"/>
                  </a:cubicBezTo>
                  <a:cubicBezTo>
                    <a:pt x="13239" y="2626"/>
                    <a:pt x="13285" y="2306"/>
                    <a:pt x="13331" y="1987"/>
                  </a:cubicBezTo>
                  <a:cubicBezTo>
                    <a:pt x="13194" y="1895"/>
                    <a:pt x="13057" y="1804"/>
                    <a:pt x="12920" y="1713"/>
                  </a:cubicBezTo>
                  <a:cubicBezTo>
                    <a:pt x="12075" y="1188"/>
                    <a:pt x="11208" y="777"/>
                    <a:pt x="10318" y="503"/>
                  </a:cubicBezTo>
                  <a:cubicBezTo>
                    <a:pt x="9930" y="389"/>
                    <a:pt x="9450" y="275"/>
                    <a:pt x="8925" y="183"/>
                  </a:cubicBezTo>
                  <a:cubicBezTo>
                    <a:pt x="8446" y="92"/>
                    <a:pt x="7967" y="24"/>
                    <a:pt x="7510" y="24"/>
                  </a:cubicBezTo>
                  <a:cubicBezTo>
                    <a:pt x="7373" y="1"/>
                    <a:pt x="7213" y="1"/>
                    <a:pt x="7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8469159" y="3253018"/>
              <a:ext cx="550996" cy="783304"/>
            </a:xfrm>
            <a:custGeom>
              <a:rect b="b" l="l" r="r" t="t"/>
              <a:pathLst>
                <a:path extrusionOk="0" h="24402" w="17165">
                  <a:moveTo>
                    <a:pt x="10979" y="1"/>
                  </a:moveTo>
                  <a:cubicBezTo>
                    <a:pt x="10523" y="1"/>
                    <a:pt x="10043" y="47"/>
                    <a:pt x="9564" y="138"/>
                  </a:cubicBezTo>
                  <a:cubicBezTo>
                    <a:pt x="9610" y="1142"/>
                    <a:pt x="9541" y="2124"/>
                    <a:pt x="9427" y="3105"/>
                  </a:cubicBezTo>
                  <a:cubicBezTo>
                    <a:pt x="9267" y="4406"/>
                    <a:pt x="9016" y="5684"/>
                    <a:pt x="8674" y="6940"/>
                  </a:cubicBezTo>
                  <a:cubicBezTo>
                    <a:pt x="8377" y="8058"/>
                    <a:pt x="8035" y="9154"/>
                    <a:pt x="7670" y="10227"/>
                  </a:cubicBezTo>
                  <a:cubicBezTo>
                    <a:pt x="7327" y="11185"/>
                    <a:pt x="6962" y="12144"/>
                    <a:pt x="6597" y="13080"/>
                  </a:cubicBezTo>
                  <a:cubicBezTo>
                    <a:pt x="5866" y="14837"/>
                    <a:pt x="5090" y="16595"/>
                    <a:pt x="4200" y="18284"/>
                  </a:cubicBezTo>
                  <a:cubicBezTo>
                    <a:pt x="3287" y="20019"/>
                    <a:pt x="2237" y="21685"/>
                    <a:pt x="1005" y="23214"/>
                  </a:cubicBezTo>
                  <a:cubicBezTo>
                    <a:pt x="685" y="23625"/>
                    <a:pt x="343" y="24013"/>
                    <a:pt x="0" y="24401"/>
                  </a:cubicBezTo>
                  <a:lnTo>
                    <a:pt x="457" y="24401"/>
                  </a:lnTo>
                  <a:cubicBezTo>
                    <a:pt x="1164" y="24401"/>
                    <a:pt x="1872" y="24333"/>
                    <a:pt x="2602" y="24196"/>
                  </a:cubicBezTo>
                  <a:cubicBezTo>
                    <a:pt x="4406" y="23876"/>
                    <a:pt x="6186" y="23146"/>
                    <a:pt x="7898" y="22050"/>
                  </a:cubicBezTo>
                  <a:cubicBezTo>
                    <a:pt x="8468" y="21731"/>
                    <a:pt x="9016" y="21388"/>
                    <a:pt x="9496" y="21000"/>
                  </a:cubicBezTo>
                  <a:cubicBezTo>
                    <a:pt x="9861" y="20772"/>
                    <a:pt x="10203" y="20498"/>
                    <a:pt x="10568" y="20178"/>
                  </a:cubicBezTo>
                  <a:cubicBezTo>
                    <a:pt x="11322" y="19562"/>
                    <a:pt x="12052" y="18786"/>
                    <a:pt x="12782" y="17873"/>
                  </a:cubicBezTo>
                  <a:cubicBezTo>
                    <a:pt x="13376" y="17120"/>
                    <a:pt x="13969" y="16275"/>
                    <a:pt x="14494" y="15385"/>
                  </a:cubicBezTo>
                  <a:cubicBezTo>
                    <a:pt x="15019" y="14472"/>
                    <a:pt x="15499" y="13513"/>
                    <a:pt x="15910" y="12532"/>
                  </a:cubicBezTo>
                  <a:cubicBezTo>
                    <a:pt x="16777" y="10364"/>
                    <a:pt x="17165" y="8286"/>
                    <a:pt x="17051" y="6346"/>
                  </a:cubicBezTo>
                  <a:cubicBezTo>
                    <a:pt x="17028" y="5844"/>
                    <a:pt x="16937" y="5342"/>
                    <a:pt x="16845" y="4840"/>
                  </a:cubicBezTo>
                  <a:cubicBezTo>
                    <a:pt x="16731" y="4383"/>
                    <a:pt x="16594" y="3950"/>
                    <a:pt x="16435" y="3584"/>
                  </a:cubicBezTo>
                  <a:cubicBezTo>
                    <a:pt x="16161" y="2900"/>
                    <a:pt x="15773" y="2283"/>
                    <a:pt x="15293" y="1781"/>
                  </a:cubicBezTo>
                  <a:cubicBezTo>
                    <a:pt x="14860" y="1302"/>
                    <a:pt x="14312" y="891"/>
                    <a:pt x="13695" y="617"/>
                  </a:cubicBezTo>
                  <a:cubicBezTo>
                    <a:pt x="13422" y="457"/>
                    <a:pt x="13125" y="343"/>
                    <a:pt x="12782" y="252"/>
                  </a:cubicBezTo>
                  <a:cubicBezTo>
                    <a:pt x="12509" y="161"/>
                    <a:pt x="12189" y="92"/>
                    <a:pt x="11824" y="47"/>
                  </a:cubicBezTo>
                  <a:cubicBezTo>
                    <a:pt x="11527" y="24"/>
                    <a:pt x="11253" y="1"/>
                    <a:pt x="10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7543784" y="2433921"/>
              <a:ext cx="1066105" cy="1529886"/>
            </a:xfrm>
            <a:custGeom>
              <a:rect b="b" l="l" r="r" t="t"/>
              <a:pathLst>
                <a:path extrusionOk="0" h="47660" w="33212">
                  <a:moveTo>
                    <a:pt x="25269" y="0"/>
                  </a:moveTo>
                  <a:cubicBezTo>
                    <a:pt x="24903" y="0"/>
                    <a:pt x="24515" y="0"/>
                    <a:pt x="24104" y="23"/>
                  </a:cubicBezTo>
                  <a:cubicBezTo>
                    <a:pt x="22598" y="114"/>
                    <a:pt x="21114" y="343"/>
                    <a:pt x="19654" y="571"/>
                  </a:cubicBezTo>
                  <a:cubicBezTo>
                    <a:pt x="19288" y="639"/>
                    <a:pt x="18900" y="708"/>
                    <a:pt x="18512" y="753"/>
                  </a:cubicBezTo>
                  <a:cubicBezTo>
                    <a:pt x="18307" y="799"/>
                    <a:pt x="18101" y="822"/>
                    <a:pt x="17896" y="845"/>
                  </a:cubicBezTo>
                  <a:cubicBezTo>
                    <a:pt x="17417" y="913"/>
                    <a:pt x="16937" y="959"/>
                    <a:pt x="16458" y="1005"/>
                  </a:cubicBezTo>
                  <a:lnTo>
                    <a:pt x="16253" y="1027"/>
                  </a:lnTo>
                  <a:cubicBezTo>
                    <a:pt x="15362" y="1119"/>
                    <a:pt x="14563" y="1187"/>
                    <a:pt x="13833" y="1256"/>
                  </a:cubicBezTo>
                  <a:cubicBezTo>
                    <a:pt x="12669" y="1347"/>
                    <a:pt x="11642" y="1393"/>
                    <a:pt x="10683" y="1393"/>
                  </a:cubicBezTo>
                  <a:cubicBezTo>
                    <a:pt x="10090" y="1393"/>
                    <a:pt x="9542" y="1370"/>
                    <a:pt x="8994" y="1347"/>
                  </a:cubicBezTo>
                  <a:cubicBezTo>
                    <a:pt x="8355" y="1301"/>
                    <a:pt x="7693" y="1233"/>
                    <a:pt x="7054" y="1164"/>
                  </a:cubicBezTo>
                  <a:lnTo>
                    <a:pt x="6689" y="1119"/>
                  </a:lnTo>
                  <a:cubicBezTo>
                    <a:pt x="6164" y="1050"/>
                    <a:pt x="5570" y="1005"/>
                    <a:pt x="4954" y="1005"/>
                  </a:cubicBezTo>
                  <a:cubicBezTo>
                    <a:pt x="4771" y="1005"/>
                    <a:pt x="4589" y="1005"/>
                    <a:pt x="4406" y="1027"/>
                  </a:cubicBezTo>
                  <a:cubicBezTo>
                    <a:pt x="3744" y="1050"/>
                    <a:pt x="3128" y="1187"/>
                    <a:pt x="2557" y="1415"/>
                  </a:cubicBezTo>
                  <a:cubicBezTo>
                    <a:pt x="2101" y="1598"/>
                    <a:pt x="1713" y="1872"/>
                    <a:pt x="1416" y="2169"/>
                  </a:cubicBezTo>
                  <a:cubicBezTo>
                    <a:pt x="1233" y="2374"/>
                    <a:pt x="1097" y="2602"/>
                    <a:pt x="982" y="2876"/>
                  </a:cubicBezTo>
                  <a:lnTo>
                    <a:pt x="1005" y="2716"/>
                  </a:lnTo>
                  <a:lnTo>
                    <a:pt x="1051" y="2602"/>
                  </a:lnTo>
                  <a:cubicBezTo>
                    <a:pt x="1211" y="1872"/>
                    <a:pt x="1439" y="1119"/>
                    <a:pt x="1690" y="320"/>
                  </a:cubicBezTo>
                  <a:cubicBezTo>
                    <a:pt x="1713" y="274"/>
                    <a:pt x="1713" y="229"/>
                    <a:pt x="1690" y="183"/>
                  </a:cubicBezTo>
                  <a:cubicBezTo>
                    <a:pt x="1667" y="137"/>
                    <a:pt x="1622" y="92"/>
                    <a:pt x="1553" y="69"/>
                  </a:cubicBezTo>
                  <a:lnTo>
                    <a:pt x="1507" y="69"/>
                  </a:lnTo>
                  <a:cubicBezTo>
                    <a:pt x="1416" y="69"/>
                    <a:pt x="1348" y="137"/>
                    <a:pt x="1325" y="206"/>
                  </a:cubicBezTo>
                  <a:cubicBezTo>
                    <a:pt x="823" y="1689"/>
                    <a:pt x="457" y="3219"/>
                    <a:pt x="252" y="4748"/>
                  </a:cubicBezTo>
                  <a:cubicBezTo>
                    <a:pt x="69" y="6186"/>
                    <a:pt x="1" y="7715"/>
                    <a:pt x="92" y="9267"/>
                  </a:cubicBezTo>
                  <a:cubicBezTo>
                    <a:pt x="138" y="10682"/>
                    <a:pt x="343" y="12166"/>
                    <a:pt x="640" y="13787"/>
                  </a:cubicBezTo>
                  <a:cubicBezTo>
                    <a:pt x="777" y="14517"/>
                    <a:pt x="937" y="15270"/>
                    <a:pt x="1142" y="16092"/>
                  </a:cubicBezTo>
                  <a:cubicBezTo>
                    <a:pt x="1302" y="16731"/>
                    <a:pt x="1485" y="17347"/>
                    <a:pt x="1644" y="17987"/>
                  </a:cubicBezTo>
                  <a:lnTo>
                    <a:pt x="1781" y="18443"/>
                  </a:lnTo>
                  <a:cubicBezTo>
                    <a:pt x="2557" y="21296"/>
                    <a:pt x="3470" y="24606"/>
                    <a:pt x="4315" y="27916"/>
                  </a:cubicBezTo>
                  <a:cubicBezTo>
                    <a:pt x="4749" y="29582"/>
                    <a:pt x="5137" y="31134"/>
                    <a:pt x="5502" y="32663"/>
                  </a:cubicBezTo>
                  <a:lnTo>
                    <a:pt x="5570" y="32869"/>
                  </a:lnTo>
                  <a:cubicBezTo>
                    <a:pt x="5730" y="33553"/>
                    <a:pt x="5890" y="34261"/>
                    <a:pt x="6050" y="34946"/>
                  </a:cubicBezTo>
                  <a:cubicBezTo>
                    <a:pt x="6187" y="35539"/>
                    <a:pt x="6301" y="36155"/>
                    <a:pt x="6415" y="36749"/>
                  </a:cubicBezTo>
                  <a:lnTo>
                    <a:pt x="6438" y="36886"/>
                  </a:lnTo>
                  <a:lnTo>
                    <a:pt x="6460" y="37046"/>
                  </a:lnTo>
                  <a:cubicBezTo>
                    <a:pt x="6712" y="38301"/>
                    <a:pt x="6963" y="39625"/>
                    <a:pt x="7305" y="40880"/>
                  </a:cubicBezTo>
                  <a:cubicBezTo>
                    <a:pt x="7510" y="41542"/>
                    <a:pt x="7716" y="42181"/>
                    <a:pt x="7967" y="42775"/>
                  </a:cubicBezTo>
                  <a:cubicBezTo>
                    <a:pt x="8241" y="43437"/>
                    <a:pt x="8515" y="43985"/>
                    <a:pt x="8834" y="44441"/>
                  </a:cubicBezTo>
                  <a:cubicBezTo>
                    <a:pt x="9473" y="45400"/>
                    <a:pt x="10386" y="46221"/>
                    <a:pt x="11482" y="46792"/>
                  </a:cubicBezTo>
                  <a:cubicBezTo>
                    <a:pt x="12509" y="47317"/>
                    <a:pt x="13719" y="47614"/>
                    <a:pt x="14929" y="47659"/>
                  </a:cubicBezTo>
                  <a:lnTo>
                    <a:pt x="15180" y="47659"/>
                  </a:lnTo>
                  <a:cubicBezTo>
                    <a:pt x="15728" y="47659"/>
                    <a:pt x="16253" y="47591"/>
                    <a:pt x="16732" y="47454"/>
                  </a:cubicBezTo>
                  <a:cubicBezTo>
                    <a:pt x="17280" y="47317"/>
                    <a:pt x="17805" y="47066"/>
                    <a:pt x="18330" y="46724"/>
                  </a:cubicBezTo>
                  <a:cubicBezTo>
                    <a:pt x="18786" y="46427"/>
                    <a:pt x="19220" y="46039"/>
                    <a:pt x="19676" y="45559"/>
                  </a:cubicBezTo>
                  <a:cubicBezTo>
                    <a:pt x="20042" y="45194"/>
                    <a:pt x="20407" y="44738"/>
                    <a:pt x="20818" y="44167"/>
                  </a:cubicBezTo>
                  <a:cubicBezTo>
                    <a:pt x="21228" y="43574"/>
                    <a:pt x="21594" y="42980"/>
                    <a:pt x="21868" y="42524"/>
                  </a:cubicBezTo>
                  <a:cubicBezTo>
                    <a:pt x="22233" y="41907"/>
                    <a:pt x="22575" y="41268"/>
                    <a:pt x="22940" y="40584"/>
                  </a:cubicBezTo>
                  <a:cubicBezTo>
                    <a:pt x="23557" y="39442"/>
                    <a:pt x="24150" y="38164"/>
                    <a:pt x="24835" y="36566"/>
                  </a:cubicBezTo>
                  <a:cubicBezTo>
                    <a:pt x="25360" y="35311"/>
                    <a:pt x="25885" y="34033"/>
                    <a:pt x="26387" y="32800"/>
                  </a:cubicBezTo>
                  <a:cubicBezTo>
                    <a:pt x="26798" y="31796"/>
                    <a:pt x="27209" y="30792"/>
                    <a:pt x="27620" y="29787"/>
                  </a:cubicBezTo>
                  <a:cubicBezTo>
                    <a:pt x="28008" y="28897"/>
                    <a:pt x="28396" y="28030"/>
                    <a:pt x="28784" y="27162"/>
                  </a:cubicBezTo>
                  <a:cubicBezTo>
                    <a:pt x="28989" y="26706"/>
                    <a:pt x="29194" y="26226"/>
                    <a:pt x="29400" y="25770"/>
                  </a:cubicBezTo>
                  <a:cubicBezTo>
                    <a:pt x="30107" y="24127"/>
                    <a:pt x="30678" y="22803"/>
                    <a:pt x="31135" y="21570"/>
                  </a:cubicBezTo>
                  <a:cubicBezTo>
                    <a:pt x="32390" y="18260"/>
                    <a:pt x="33029" y="15476"/>
                    <a:pt x="33166" y="12805"/>
                  </a:cubicBezTo>
                  <a:cubicBezTo>
                    <a:pt x="33189" y="12486"/>
                    <a:pt x="33189" y="12143"/>
                    <a:pt x="33212" y="11824"/>
                  </a:cubicBezTo>
                  <a:cubicBezTo>
                    <a:pt x="33212" y="11527"/>
                    <a:pt x="33212" y="11230"/>
                    <a:pt x="33212" y="10934"/>
                  </a:cubicBezTo>
                  <a:cubicBezTo>
                    <a:pt x="33212" y="10249"/>
                    <a:pt x="33212" y="9655"/>
                    <a:pt x="33212" y="9085"/>
                  </a:cubicBezTo>
                  <a:cubicBezTo>
                    <a:pt x="33166" y="7578"/>
                    <a:pt x="33029" y="6369"/>
                    <a:pt x="32801" y="5296"/>
                  </a:cubicBezTo>
                  <a:cubicBezTo>
                    <a:pt x="32550" y="4132"/>
                    <a:pt x="32139" y="3196"/>
                    <a:pt x="31545" y="2420"/>
                  </a:cubicBezTo>
                  <a:cubicBezTo>
                    <a:pt x="31272" y="2077"/>
                    <a:pt x="30975" y="1758"/>
                    <a:pt x="30632" y="1484"/>
                  </a:cubicBezTo>
                  <a:cubicBezTo>
                    <a:pt x="30290" y="1233"/>
                    <a:pt x="29925" y="1005"/>
                    <a:pt x="29537" y="822"/>
                  </a:cubicBezTo>
                  <a:cubicBezTo>
                    <a:pt x="28806" y="457"/>
                    <a:pt x="27962" y="229"/>
                    <a:pt x="26958" y="92"/>
                  </a:cubicBezTo>
                  <a:cubicBezTo>
                    <a:pt x="26433" y="23"/>
                    <a:pt x="25885" y="0"/>
                    <a:pt x="25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7548919" y="2433921"/>
              <a:ext cx="1048514" cy="331208"/>
            </a:xfrm>
            <a:custGeom>
              <a:rect b="b" l="l" r="r" t="t"/>
              <a:pathLst>
                <a:path extrusionOk="0" h="10318" w="32664">
                  <a:moveTo>
                    <a:pt x="30241" y="6414"/>
                  </a:moveTo>
                  <a:lnTo>
                    <a:pt x="30241" y="6414"/>
                  </a:lnTo>
                  <a:cubicBezTo>
                    <a:pt x="30234" y="6414"/>
                    <a:pt x="30228" y="6414"/>
                    <a:pt x="30221" y="6414"/>
                  </a:cubicBezTo>
                  <a:lnTo>
                    <a:pt x="30244" y="6414"/>
                  </a:lnTo>
                  <a:cubicBezTo>
                    <a:pt x="30243" y="6414"/>
                    <a:pt x="30242" y="6414"/>
                    <a:pt x="30241" y="6414"/>
                  </a:cubicBezTo>
                  <a:close/>
                  <a:moveTo>
                    <a:pt x="25109" y="0"/>
                  </a:moveTo>
                  <a:cubicBezTo>
                    <a:pt x="24766" y="0"/>
                    <a:pt x="24401" y="0"/>
                    <a:pt x="23944" y="23"/>
                  </a:cubicBezTo>
                  <a:cubicBezTo>
                    <a:pt x="22438" y="114"/>
                    <a:pt x="20863" y="365"/>
                    <a:pt x="19494" y="571"/>
                  </a:cubicBezTo>
                  <a:lnTo>
                    <a:pt x="19220" y="617"/>
                  </a:lnTo>
                  <a:lnTo>
                    <a:pt x="19014" y="639"/>
                  </a:lnTo>
                  <a:cubicBezTo>
                    <a:pt x="18809" y="685"/>
                    <a:pt x="18580" y="708"/>
                    <a:pt x="18352" y="753"/>
                  </a:cubicBezTo>
                  <a:cubicBezTo>
                    <a:pt x="18147" y="776"/>
                    <a:pt x="17941" y="822"/>
                    <a:pt x="17736" y="845"/>
                  </a:cubicBezTo>
                  <a:cubicBezTo>
                    <a:pt x="17257" y="913"/>
                    <a:pt x="16777" y="959"/>
                    <a:pt x="16298" y="1005"/>
                  </a:cubicBezTo>
                  <a:lnTo>
                    <a:pt x="16093" y="1027"/>
                  </a:lnTo>
                  <a:cubicBezTo>
                    <a:pt x="15157" y="1119"/>
                    <a:pt x="14381" y="1187"/>
                    <a:pt x="13673" y="1233"/>
                  </a:cubicBezTo>
                  <a:cubicBezTo>
                    <a:pt x="12532" y="1324"/>
                    <a:pt x="11482" y="1370"/>
                    <a:pt x="10523" y="1370"/>
                  </a:cubicBezTo>
                  <a:cubicBezTo>
                    <a:pt x="9930" y="1370"/>
                    <a:pt x="9359" y="1370"/>
                    <a:pt x="8834" y="1324"/>
                  </a:cubicBezTo>
                  <a:cubicBezTo>
                    <a:pt x="8172" y="1301"/>
                    <a:pt x="7510" y="1210"/>
                    <a:pt x="6917" y="1142"/>
                  </a:cubicBezTo>
                  <a:lnTo>
                    <a:pt x="6529" y="1096"/>
                  </a:lnTo>
                  <a:cubicBezTo>
                    <a:pt x="6004" y="1050"/>
                    <a:pt x="5410" y="1005"/>
                    <a:pt x="4794" y="1005"/>
                  </a:cubicBezTo>
                  <a:lnTo>
                    <a:pt x="4246" y="1005"/>
                  </a:lnTo>
                  <a:cubicBezTo>
                    <a:pt x="3584" y="1050"/>
                    <a:pt x="2945" y="1187"/>
                    <a:pt x="2397" y="1415"/>
                  </a:cubicBezTo>
                  <a:cubicBezTo>
                    <a:pt x="1941" y="1598"/>
                    <a:pt x="1553" y="1849"/>
                    <a:pt x="1256" y="2169"/>
                  </a:cubicBezTo>
                  <a:cubicBezTo>
                    <a:pt x="1109" y="2334"/>
                    <a:pt x="977" y="2515"/>
                    <a:pt x="871" y="2722"/>
                  </a:cubicBezTo>
                  <a:lnTo>
                    <a:pt x="871" y="2722"/>
                  </a:lnTo>
                  <a:lnTo>
                    <a:pt x="891" y="2602"/>
                  </a:lnTo>
                  <a:cubicBezTo>
                    <a:pt x="1051" y="1872"/>
                    <a:pt x="1279" y="1119"/>
                    <a:pt x="1553" y="320"/>
                  </a:cubicBezTo>
                  <a:cubicBezTo>
                    <a:pt x="1553" y="274"/>
                    <a:pt x="1553" y="229"/>
                    <a:pt x="1530" y="183"/>
                  </a:cubicBezTo>
                  <a:cubicBezTo>
                    <a:pt x="1507" y="114"/>
                    <a:pt x="1462" y="92"/>
                    <a:pt x="1416" y="69"/>
                  </a:cubicBezTo>
                  <a:lnTo>
                    <a:pt x="1347" y="69"/>
                  </a:lnTo>
                  <a:cubicBezTo>
                    <a:pt x="1256" y="69"/>
                    <a:pt x="1188" y="114"/>
                    <a:pt x="1142" y="206"/>
                  </a:cubicBezTo>
                  <a:cubicBezTo>
                    <a:pt x="640" y="1689"/>
                    <a:pt x="297" y="3219"/>
                    <a:pt x="92" y="4748"/>
                  </a:cubicBezTo>
                  <a:cubicBezTo>
                    <a:pt x="46" y="4976"/>
                    <a:pt x="24" y="5227"/>
                    <a:pt x="1" y="5478"/>
                  </a:cubicBezTo>
                  <a:cubicBezTo>
                    <a:pt x="434" y="5912"/>
                    <a:pt x="914" y="6300"/>
                    <a:pt x="1416" y="6665"/>
                  </a:cubicBezTo>
                  <a:cubicBezTo>
                    <a:pt x="1416" y="6642"/>
                    <a:pt x="1416" y="6642"/>
                    <a:pt x="1416" y="6642"/>
                  </a:cubicBezTo>
                  <a:cubicBezTo>
                    <a:pt x="1393" y="6597"/>
                    <a:pt x="1393" y="6528"/>
                    <a:pt x="1439" y="6505"/>
                  </a:cubicBezTo>
                  <a:cubicBezTo>
                    <a:pt x="1439" y="6505"/>
                    <a:pt x="1462" y="6483"/>
                    <a:pt x="1462" y="6483"/>
                  </a:cubicBezTo>
                  <a:cubicBezTo>
                    <a:pt x="1439" y="6460"/>
                    <a:pt x="1439" y="6437"/>
                    <a:pt x="1416" y="6414"/>
                  </a:cubicBezTo>
                  <a:cubicBezTo>
                    <a:pt x="1233" y="6209"/>
                    <a:pt x="1051" y="6003"/>
                    <a:pt x="868" y="5798"/>
                  </a:cubicBezTo>
                  <a:cubicBezTo>
                    <a:pt x="845" y="5775"/>
                    <a:pt x="845" y="5752"/>
                    <a:pt x="845" y="5707"/>
                  </a:cubicBezTo>
                  <a:cubicBezTo>
                    <a:pt x="845" y="5684"/>
                    <a:pt x="868" y="5661"/>
                    <a:pt x="891" y="5661"/>
                  </a:cubicBezTo>
                  <a:cubicBezTo>
                    <a:pt x="891" y="5638"/>
                    <a:pt x="914" y="5638"/>
                    <a:pt x="937" y="5638"/>
                  </a:cubicBezTo>
                  <a:lnTo>
                    <a:pt x="959" y="5638"/>
                  </a:lnTo>
                  <a:cubicBezTo>
                    <a:pt x="982" y="5638"/>
                    <a:pt x="1005" y="5661"/>
                    <a:pt x="1028" y="5684"/>
                  </a:cubicBezTo>
                  <a:cubicBezTo>
                    <a:pt x="1119" y="5798"/>
                    <a:pt x="1233" y="5935"/>
                    <a:pt x="1347" y="6049"/>
                  </a:cubicBezTo>
                  <a:lnTo>
                    <a:pt x="1370" y="6049"/>
                  </a:lnTo>
                  <a:cubicBezTo>
                    <a:pt x="1302" y="5935"/>
                    <a:pt x="1233" y="5821"/>
                    <a:pt x="1142" y="5707"/>
                  </a:cubicBezTo>
                  <a:cubicBezTo>
                    <a:pt x="1142" y="5684"/>
                    <a:pt x="1119" y="5638"/>
                    <a:pt x="1142" y="5615"/>
                  </a:cubicBezTo>
                  <a:cubicBezTo>
                    <a:pt x="1073" y="5547"/>
                    <a:pt x="1028" y="5455"/>
                    <a:pt x="982" y="5387"/>
                  </a:cubicBezTo>
                  <a:cubicBezTo>
                    <a:pt x="959" y="5341"/>
                    <a:pt x="959" y="5273"/>
                    <a:pt x="1005" y="5250"/>
                  </a:cubicBezTo>
                  <a:cubicBezTo>
                    <a:pt x="1028" y="5250"/>
                    <a:pt x="1051" y="5227"/>
                    <a:pt x="1073" y="5227"/>
                  </a:cubicBezTo>
                  <a:cubicBezTo>
                    <a:pt x="1096" y="5227"/>
                    <a:pt x="1119" y="5250"/>
                    <a:pt x="1142" y="5273"/>
                  </a:cubicBezTo>
                  <a:cubicBezTo>
                    <a:pt x="1142" y="5273"/>
                    <a:pt x="1165" y="5250"/>
                    <a:pt x="1165" y="5250"/>
                  </a:cubicBezTo>
                  <a:cubicBezTo>
                    <a:pt x="1165" y="5227"/>
                    <a:pt x="1188" y="5204"/>
                    <a:pt x="1210" y="5182"/>
                  </a:cubicBezTo>
                  <a:lnTo>
                    <a:pt x="1256" y="5182"/>
                  </a:lnTo>
                  <a:cubicBezTo>
                    <a:pt x="1256" y="5182"/>
                    <a:pt x="1279" y="5182"/>
                    <a:pt x="1279" y="5204"/>
                  </a:cubicBezTo>
                  <a:cubicBezTo>
                    <a:pt x="1325" y="5204"/>
                    <a:pt x="1325" y="5227"/>
                    <a:pt x="1347" y="5250"/>
                  </a:cubicBezTo>
                  <a:cubicBezTo>
                    <a:pt x="1393" y="5341"/>
                    <a:pt x="1439" y="5455"/>
                    <a:pt x="1484" y="5547"/>
                  </a:cubicBezTo>
                  <a:cubicBezTo>
                    <a:pt x="1507" y="5547"/>
                    <a:pt x="1553" y="5570"/>
                    <a:pt x="1553" y="5615"/>
                  </a:cubicBezTo>
                  <a:cubicBezTo>
                    <a:pt x="1576" y="5684"/>
                    <a:pt x="1598" y="5775"/>
                    <a:pt x="1644" y="5844"/>
                  </a:cubicBezTo>
                  <a:cubicBezTo>
                    <a:pt x="1735" y="6003"/>
                    <a:pt x="1850" y="6163"/>
                    <a:pt x="1964" y="6323"/>
                  </a:cubicBezTo>
                  <a:cubicBezTo>
                    <a:pt x="2101" y="6505"/>
                    <a:pt x="2238" y="6688"/>
                    <a:pt x="2375" y="6871"/>
                  </a:cubicBezTo>
                  <a:cubicBezTo>
                    <a:pt x="2511" y="7008"/>
                    <a:pt x="2648" y="7145"/>
                    <a:pt x="2808" y="7282"/>
                  </a:cubicBezTo>
                  <a:cubicBezTo>
                    <a:pt x="2991" y="7441"/>
                    <a:pt x="3196" y="7578"/>
                    <a:pt x="3402" y="7715"/>
                  </a:cubicBezTo>
                  <a:cubicBezTo>
                    <a:pt x="3584" y="7829"/>
                    <a:pt x="3767" y="7921"/>
                    <a:pt x="3972" y="8012"/>
                  </a:cubicBezTo>
                  <a:cubicBezTo>
                    <a:pt x="4337" y="8172"/>
                    <a:pt x="4703" y="8286"/>
                    <a:pt x="5068" y="8400"/>
                  </a:cubicBezTo>
                  <a:lnTo>
                    <a:pt x="5045" y="8400"/>
                  </a:lnTo>
                  <a:cubicBezTo>
                    <a:pt x="5935" y="8674"/>
                    <a:pt x="6848" y="8834"/>
                    <a:pt x="7784" y="8856"/>
                  </a:cubicBezTo>
                  <a:lnTo>
                    <a:pt x="9450" y="8856"/>
                  </a:lnTo>
                  <a:cubicBezTo>
                    <a:pt x="9747" y="8856"/>
                    <a:pt x="10067" y="8879"/>
                    <a:pt x="10363" y="8902"/>
                  </a:cubicBezTo>
                  <a:cubicBezTo>
                    <a:pt x="10500" y="8891"/>
                    <a:pt x="10637" y="8885"/>
                    <a:pt x="10774" y="8885"/>
                  </a:cubicBezTo>
                  <a:cubicBezTo>
                    <a:pt x="10911" y="8885"/>
                    <a:pt x="11048" y="8891"/>
                    <a:pt x="11185" y="8902"/>
                  </a:cubicBezTo>
                  <a:cubicBezTo>
                    <a:pt x="11984" y="8948"/>
                    <a:pt x="12760" y="9062"/>
                    <a:pt x="13559" y="9244"/>
                  </a:cubicBezTo>
                  <a:cubicBezTo>
                    <a:pt x="15180" y="9587"/>
                    <a:pt x="16754" y="10066"/>
                    <a:pt x="18398" y="10272"/>
                  </a:cubicBezTo>
                  <a:cubicBezTo>
                    <a:pt x="18512" y="10272"/>
                    <a:pt x="18603" y="10294"/>
                    <a:pt x="18695" y="10294"/>
                  </a:cubicBezTo>
                  <a:cubicBezTo>
                    <a:pt x="18946" y="10317"/>
                    <a:pt x="19174" y="10317"/>
                    <a:pt x="19425" y="10317"/>
                  </a:cubicBezTo>
                  <a:lnTo>
                    <a:pt x="19973" y="10317"/>
                  </a:lnTo>
                  <a:cubicBezTo>
                    <a:pt x="20178" y="10294"/>
                    <a:pt x="20407" y="10249"/>
                    <a:pt x="20635" y="10226"/>
                  </a:cubicBezTo>
                  <a:lnTo>
                    <a:pt x="20612" y="10226"/>
                  </a:lnTo>
                  <a:cubicBezTo>
                    <a:pt x="21251" y="10112"/>
                    <a:pt x="21890" y="9975"/>
                    <a:pt x="22529" y="9838"/>
                  </a:cubicBezTo>
                  <a:cubicBezTo>
                    <a:pt x="23009" y="9678"/>
                    <a:pt x="23465" y="9518"/>
                    <a:pt x="23922" y="9313"/>
                  </a:cubicBezTo>
                  <a:cubicBezTo>
                    <a:pt x="24447" y="9085"/>
                    <a:pt x="24949" y="8811"/>
                    <a:pt x="25451" y="8537"/>
                  </a:cubicBezTo>
                  <a:cubicBezTo>
                    <a:pt x="25679" y="8377"/>
                    <a:pt x="25930" y="8240"/>
                    <a:pt x="26158" y="8080"/>
                  </a:cubicBezTo>
                  <a:cubicBezTo>
                    <a:pt x="26273" y="7966"/>
                    <a:pt x="26410" y="7852"/>
                    <a:pt x="26547" y="7738"/>
                  </a:cubicBezTo>
                  <a:cubicBezTo>
                    <a:pt x="27300" y="7076"/>
                    <a:pt x="28030" y="6391"/>
                    <a:pt x="28761" y="5707"/>
                  </a:cubicBezTo>
                  <a:cubicBezTo>
                    <a:pt x="28772" y="5695"/>
                    <a:pt x="28789" y="5689"/>
                    <a:pt x="28809" y="5689"/>
                  </a:cubicBezTo>
                  <a:cubicBezTo>
                    <a:pt x="28829" y="5689"/>
                    <a:pt x="28852" y="5695"/>
                    <a:pt x="28875" y="5707"/>
                  </a:cubicBezTo>
                  <a:cubicBezTo>
                    <a:pt x="28898" y="5707"/>
                    <a:pt x="28898" y="5729"/>
                    <a:pt x="28920" y="5752"/>
                  </a:cubicBezTo>
                  <a:cubicBezTo>
                    <a:pt x="28920" y="5775"/>
                    <a:pt x="28920" y="5775"/>
                    <a:pt x="28943" y="5798"/>
                  </a:cubicBezTo>
                  <a:cubicBezTo>
                    <a:pt x="28966" y="5844"/>
                    <a:pt x="28989" y="5889"/>
                    <a:pt x="29012" y="5912"/>
                  </a:cubicBezTo>
                  <a:cubicBezTo>
                    <a:pt x="29057" y="5958"/>
                    <a:pt x="29080" y="6003"/>
                    <a:pt x="29103" y="6026"/>
                  </a:cubicBezTo>
                  <a:cubicBezTo>
                    <a:pt x="29149" y="6072"/>
                    <a:pt x="29194" y="6117"/>
                    <a:pt x="29240" y="6140"/>
                  </a:cubicBezTo>
                  <a:cubicBezTo>
                    <a:pt x="29263" y="6163"/>
                    <a:pt x="29308" y="6209"/>
                    <a:pt x="29354" y="6232"/>
                  </a:cubicBezTo>
                  <a:cubicBezTo>
                    <a:pt x="29400" y="6254"/>
                    <a:pt x="29445" y="6277"/>
                    <a:pt x="29491" y="6300"/>
                  </a:cubicBezTo>
                  <a:cubicBezTo>
                    <a:pt x="29537" y="6323"/>
                    <a:pt x="29582" y="6323"/>
                    <a:pt x="29628" y="6346"/>
                  </a:cubicBezTo>
                  <a:cubicBezTo>
                    <a:pt x="29832" y="6391"/>
                    <a:pt x="30036" y="6414"/>
                    <a:pt x="30241" y="6414"/>
                  </a:cubicBezTo>
                  <a:lnTo>
                    <a:pt x="30241" y="6414"/>
                  </a:lnTo>
                  <a:cubicBezTo>
                    <a:pt x="30371" y="6414"/>
                    <a:pt x="30502" y="6413"/>
                    <a:pt x="30632" y="6391"/>
                  </a:cubicBezTo>
                  <a:cubicBezTo>
                    <a:pt x="30769" y="6391"/>
                    <a:pt x="30883" y="6369"/>
                    <a:pt x="30997" y="6346"/>
                  </a:cubicBezTo>
                  <a:cubicBezTo>
                    <a:pt x="31134" y="6300"/>
                    <a:pt x="31294" y="6254"/>
                    <a:pt x="31431" y="6209"/>
                  </a:cubicBezTo>
                  <a:cubicBezTo>
                    <a:pt x="31568" y="6140"/>
                    <a:pt x="31705" y="6072"/>
                    <a:pt x="31842" y="6003"/>
                  </a:cubicBezTo>
                  <a:cubicBezTo>
                    <a:pt x="32139" y="5844"/>
                    <a:pt x="32413" y="5638"/>
                    <a:pt x="32664" y="5410"/>
                  </a:cubicBezTo>
                  <a:cubicBezTo>
                    <a:pt x="32664" y="5364"/>
                    <a:pt x="32664" y="5319"/>
                    <a:pt x="32641" y="5296"/>
                  </a:cubicBezTo>
                  <a:cubicBezTo>
                    <a:pt x="32390" y="4109"/>
                    <a:pt x="31979" y="3173"/>
                    <a:pt x="31385" y="2420"/>
                  </a:cubicBezTo>
                  <a:cubicBezTo>
                    <a:pt x="31134" y="2077"/>
                    <a:pt x="30815" y="1758"/>
                    <a:pt x="30472" y="1484"/>
                  </a:cubicBezTo>
                  <a:cubicBezTo>
                    <a:pt x="30130" y="1233"/>
                    <a:pt x="29765" y="1005"/>
                    <a:pt x="29377" y="799"/>
                  </a:cubicBezTo>
                  <a:cubicBezTo>
                    <a:pt x="28669" y="457"/>
                    <a:pt x="27825" y="229"/>
                    <a:pt x="26798" y="92"/>
                  </a:cubicBezTo>
                  <a:cubicBezTo>
                    <a:pt x="26250" y="23"/>
                    <a:pt x="25702" y="0"/>
                    <a:pt x="25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8031011" y="2485215"/>
              <a:ext cx="775215" cy="1570172"/>
            </a:xfrm>
            <a:custGeom>
              <a:rect b="b" l="l" r="r" t="t"/>
              <a:pathLst>
                <a:path extrusionOk="0" h="48915" w="24150">
                  <a:moveTo>
                    <a:pt x="15956" y="0"/>
                  </a:moveTo>
                  <a:cubicBezTo>
                    <a:pt x="15887" y="0"/>
                    <a:pt x="15842" y="0"/>
                    <a:pt x="15819" y="46"/>
                  </a:cubicBezTo>
                  <a:cubicBezTo>
                    <a:pt x="15796" y="46"/>
                    <a:pt x="15773" y="46"/>
                    <a:pt x="15773" y="68"/>
                  </a:cubicBezTo>
                  <a:cubicBezTo>
                    <a:pt x="15727" y="91"/>
                    <a:pt x="15682" y="137"/>
                    <a:pt x="15682" y="183"/>
                  </a:cubicBezTo>
                  <a:cubicBezTo>
                    <a:pt x="15659" y="228"/>
                    <a:pt x="15682" y="274"/>
                    <a:pt x="15705" y="320"/>
                  </a:cubicBezTo>
                  <a:cubicBezTo>
                    <a:pt x="15978" y="1004"/>
                    <a:pt x="16161" y="1712"/>
                    <a:pt x="16275" y="2465"/>
                  </a:cubicBezTo>
                  <a:lnTo>
                    <a:pt x="16275" y="2442"/>
                  </a:lnTo>
                  <a:lnTo>
                    <a:pt x="16275" y="2442"/>
                  </a:lnTo>
                  <a:cubicBezTo>
                    <a:pt x="16366" y="3264"/>
                    <a:pt x="16366" y="4154"/>
                    <a:pt x="16252" y="5044"/>
                  </a:cubicBezTo>
                  <a:cubicBezTo>
                    <a:pt x="16093" y="6254"/>
                    <a:pt x="15727" y="7510"/>
                    <a:pt x="15202" y="8788"/>
                  </a:cubicBezTo>
                  <a:cubicBezTo>
                    <a:pt x="14563" y="10249"/>
                    <a:pt x="13719" y="11664"/>
                    <a:pt x="12692" y="13010"/>
                  </a:cubicBezTo>
                  <a:cubicBezTo>
                    <a:pt x="11984" y="13923"/>
                    <a:pt x="11231" y="14722"/>
                    <a:pt x="10455" y="15407"/>
                  </a:cubicBezTo>
                  <a:cubicBezTo>
                    <a:pt x="10181" y="15635"/>
                    <a:pt x="9907" y="15864"/>
                    <a:pt x="9610" y="16092"/>
                  </a:cubicBezTo>
                  <a:cubicBezTo>
                    <a:pt x="9496" y="16183"/>
                    <a:pt x="9382" y="16297"/>
                    <a:pt x="9268" y="16389"/>
                  </a:cubicBezTo>
                  <a:cubicBezTo>
                    <a:pt x="8720" y="16822"/>
                    <a:pt x="8309" y="17210"/>
                    <a:pt x="7944" y="17575"/>
                  </a:cubicBezTo>
                  <a:cubicBezTo>
                    <a:pt x="7510" y="18032"/>
                    <a:pt x="7168" y="18466"/>
                    <a:pt x="6917" y="18922"/>
                  </a:cubicBezTo>
                  <a:cubicBezTo>
                    <a:pt x="6780" y="19128"/>
                    <a:pt x="6689" y="19356"/>
                    <a:pt x="6597" y="19607"/>
                  </a:cubicBezTo>
                  <a:cubicBezTo>
                    <a:pt x="6529" y="19835"/>
                    <a:pt x="6483" y="20086"/>
                    <a:pt x="6460" y="20429"/>
                  </a:cubicBezTo>
                  <a:cubicBezTo>
                    <a:pt x="6437" y="20657"/>
                    <a:pt x="6460" y="20862"/>
                    <a:pt x="6506" y="21045"/>
                  </a:cubicBezTo>
                  <a:cubicBezTo>
                    <a:pt x="6529" y="21113"/>
                    <a:pt x="6574" y="21205"/>
                    <a:pt x="6597" y="21273"/>
                  </a:cubicBezTo>
                  <a:cubicBezTo>
                    <a:pt x="6643" y="21342"/>
                    <a:pt x="6711" y="21410"/>
                    <a:pt x="6803" y="21456"/>
                  </a:cubicBezTo>
                  <a:cubicBezTo>
                    <a:pt x="6848" y="21501"/>
                    <a:pt x="6940" y="21524"/>
                    <a:pt x="7008" y="21524"/>
                  </a:cubicBezTo>
                  <a:lnTo>
                    <a:pt x="7031" y="21524"/>
                  </a:lnTo>
                  <a:cubicBezTo>
                    <a:pt x="7122" y="21524"/>
                    <a:pt x="7168" y="21524"/>
                    <a:pt x="7259" y="21501"/>
                  </a:cubicBezTo>
                  <a:cubicBezTo>
                    <a:pt x="7282" y="21479"/>
                    <a:pt x="7328" y="21479"/>
                    <a:pt x="7373" y="21456"/>
                  </a:cubicBezTo>
                  <a:lnTo>
                    <a:pt x="7373" y="21456"/>
                  </a:lnTo>
                  <a:cubicBezTo>
                    <a:pt x="7191" y="21775"/>
                    <a:pt x="7008" y="22095"/>
                    <a:pt x="6826" y="22414"/>
                  </a:cubicBezTo>
                  <a:lnTo>
                    <a:pt x="6780" y="22460"/>
                  </a:lnTo>
                  <a:cubicBezTo>
                    <a:pt x="6483" y="22962"/>
                    <a:pt x="6164" y="23487"/>
                    <a:pt x="5935" y="24035"/>
                  </a:cubicBezTo>
                  <a:cubicBezTo>
                    <a:pt x="5844" y="24263"/>
                    <a:pt x="5753" y="24492"/>
                    <a:pt x="5707" y="24697"/>
                  </a:cubicBezTo>
                  <a:cubicBezTo>
                    <a:pt x="5616" y="24994"/>
                    <a:pt x="5524" y="25313"/>
                    <a:pt x="5456" y="25610"/>
                  </a:cubicBezTo>
                  <a:cubicBezTo>
                    <a:pt x="5365" y="25952"/>
                    <a:pt x="5319" y="26272"/>
                    <a:pt x="5296" y="26546"/>
                  </a:cubicBezTo>
                  <a:cubicBezTo>
                    <a:pt x="5296" y="26683"/>
                    <a:pt x="5296" y="26797"/>
                    <a:pt x="5296" y="26934"/>
                  </a:cubicBezTo>
                  <a:cubicBezTo>
                    <a:pt x="5296" y="27048"/>
                    <a:pt x="5319" y="27162"/>
                    <a:pt x="5365" y="27253"/>
                  </a:cubicBezTo>
                  <a:cubicBezTo>
                    <a:pt x="5410" y="27368"/>
                    <a:pt x="5456" y="27436"/>
                    <a:pt x="5547" y="27504"/>
                  </a:cubicBezTo>
                  <a:cubicBezTo>
                    <a:pt x="5593" y="27550"/>
                    <a:pt x="5684" y="27573"/>
                    <a:pt x="5776" y="27573"/>
                  </a:cubicBezTo>
                  <a:cubicBezTo>
                    <a:pt x="5935" y="27550"/>
                    <a:pt x="6049" y="27504"/>
                    <a:pt x="6141" y="27459"/>
                  </a:cubicBezTo>
                  <a:cubicBezTo>
                    <a:pt x="6209" y="27413"/>
                    <a:pt x="6278" y="27368"/>
                    <a:pt x="6346" y="27322"/>
                  </a:cubicBezTo>
                  <a:cubicBezTo>
                    <a:pt x="6437" y="27459"/>
                    <a:pt x="6506" y="27619"/>
                    <a:pt x="6574" y="27778"/>
                  </a:cubicBezTo>
                  <a:cubicBezTo>
                    <a:pt x="6780" y="28303"/>
                    <a:pt x="6940" y="28874"/>
                    <a:pt x="7031" y="29513"/>
                  </a:cubicBezTo>
                  <a:cubicBezTo>
                    <a:pt x="7168" y="30449"/>
                    <a:pt x="7145" y="31430"/>
                    <a:pt x="7008" y="32503"/>
                  </a:cubicBezTo>
                  <a:cubicBezTo>
                    <a:pt x="6803" y="33964"/>
                    <a:pt x="6346" y="35516"/>
                    <a:pt x="5684" y="37114"/>
                  </a:cubicBezTo>
                  <a:cubicBezTo>
                    <a:pt x="5388" y="37821"/>
                    <a:pt x="5045" y="38529"/>
                    <a:pt x="4680" y="39191"/>
                  </a:cubicBezTo>
                  <a:cubicBezTo>
                    <a:pt x="4520" y="39488"/>
                    <a:pt x="4338" y="39784"/>
                    <a:pt x="4132" y="40104"/>
                  </a:cubicBezTo>
                  <a:cubicBezTo>
                    <a:pt x="3927" y="40424"/>
                    <a:pt x="3744" y="40697"/>
                    <a:pt x="3539" y="40926"/>
                  </a:cubicBezTo>
                  <a:cubicBezTo>
                    <a:pt x="3128" y="41451"/>
                    <a:pt x="2626" y="41884"/>
                    <a:pt x="2123" y="42318"/>
                  </a:cubicBezTo>
                  <a:cubicBezTo>
                    <a:pt x="1872" y="42523"/>
                    <a:pt x="1621" y="42752"/>
                    <a:pt x="1370" y="42980"/>
                  </a:cubicBezTo>
                  <a:cubicBezTo>
                    <a:pt x="982" y="43322"/>
                    <a:pt x="708" y="43665"/>
                    <a:pt x="480" y="44030"/>
                  </a:cubicBezTo>
                  <a:cubicBezTo>
                    <a:pt x="275" y="44350"/>
                    <a:pt x="138" y="44738"/>
                    <a:pt x="92" y="45126"/>
                  </a:cubicBezTo>
                  <a:cubicBezTo>
                    <a:pt x="1" y="45856"/>
                    <a:pt x="206" y="46541"/>
                    <a:pt x="663" y="46929"/>
                  </a:cubicBezTo>
                  <a:cubicBezTo>
                    <a:pt x="777" y="47020"/>
                    <a:pt x="891" y="47111"/>
                    <a:pt x="1028" y="47157"/>
                  </a:cubicBezTo>
                  <a:cubicBezTo>
                    <a:pt x="1188" y="47225"/>
                    <a:pt x="1347" y="47248"/>
                    <a:pt x="1530" y="47248"/>
                  </a:cubicBezTo>
                  <a:cubicBezTo>
                    <a:pt x="1690" y="47248"/>
                    <a:pt x="1850" y="47225"/>
                    <a:pt x="2055" y="47157"/>
                  </a:cubicBezTo>
                  <a:cubicBezTo>
                    <a:pt x="2146" y="47111"/>
                    <a:pt x="2260" y="47066"/>
                    <a:pt x="2375" y="47020"/>
                  </a:cubicBezTo>
                  <a:cubicBezTo>
                    <a:pt x="2375" y="47066"/>
                    <a:pt x="2397" y="47111"/>
                    <a:pt x="2397" y="47157"/>
                  </a:cubicBezTo>
                  <a:cubicBezTo>
                    <a:pt x="2443" y="47317"/>
                    <a:pt x="2489" y="47454"/>
                    <a:pt x="2557" y="47568"/>
                  </a:cubicBezTo>
                  <a:cubicBezTo>
                    <a:pt x="2648" y="47773"/>
                    <a:pt x="2831" y="47979"/>
                    <a:pt x="3037" y="48184"/>
                  </a:cubicBezTo>
                  <a:cubicBezTo>
                    <a:pt x="3447" y="48504"/>
                    <a:pt x="3972" y="48732"/>
                    <a:pt x="4611" y="48823"/>
                  </a:cubicBezTo>
                  <a:cubicBezTo>
                    <a:pt x="4817" y="48846"/>
                    <a:pt x="5022" y="48869"/>
                    <a:pt x="5228" y="48869"/>
                  </a:cubicBezTo>
                  <a:cubicBezTo>
                    <a:pt x="5639" y="48869"/>
                    <a:pt x="6027" y="48800"/>
                    <a:pt x="6392" y="48686"/>
                  </a:cubicBezTo>
                  <a:cubicBezTo>
                    <a:pt x="6689" y="48618"/>
                    <a:pt x="6940" y="48504"/>
                    <a:pt x="7168" y="48344"/>
                  </a:cubicBezTo>
                  <a:cubicBezTo>
                    <a:pt x="7282" y="48275"/>
                    <a:pt x="7396" y="48207"/>
                    <a:pt x="7510" y="48093"/>
                  </a:cubicBezTo>
                  <a:cubicBezTo>
                    <a:pt x="7533" y="48070"/>
                    <a:pt x="7579" y="48024"/>
                    <a:pt x="7602" y="48002"/>
                  </a:cubicBezTo>
                  <a:cubicBezTo>
                    <a:pt x="7647" y="48070"/>
                    <a:pt x="7693" y="48138"/>
                    <a:pt x="7739" y="48184"/>
                  </a:cubicBezTo>
                  <a:cubicBezTo>
                    <a:pt x="7853" y="48298"/>
                    <a:pt x="7944" y="48390"/>
                    <a:pt x="8058" y="48458"/>
                  </a:cubicBezTo>
                  <a:cubicBezTo>
                    <a:pt x="8264" y="48595"/>
                    <a:pt x="8515" y="48709"/>
                    <a:pt x="8857" y="48800"/>
                  </a:cubicBezTo>
                  <a:cubicBezTo>
                    <a:pt x="8994" y="48846"/>
                    <a:pt x="9131" y="48869"/>
                    <a:pt x="9268" y="48892"/>
                  </a:cubicBezTo>
                  <a:cubicBezTo>
                    <a:pt x="9405" y="48892"/>
                    <a:pt x="9565" y="48915"/>
                    <a:pt x="9701" y="48915"/>
                  </a:cubicBezTo>
                  <a:lnTo>
                    <a:pt x="9747" y="48915"/>
                  </a:lnTo>
                  <a:cubicBezTo>
                    <a:pt x="10021" y="48915"/>
                    <a:pt x="10318" y="48869"/>
                    <a:pt x="10615" y="48778"/>
                  </a:cubicBezTo>
                  <a:cubicBezTo>
                    <a:pt x="10843" y="48709"/>
                    <a:pt x="11094" y="48595"/>
                    <a:pt x="11368" y="48458"/>
                  </a:cubicBezTo>
                  <a:cubicBezTo>
                    <a:pt x="11596" y="48321"/>
                    <a:pt x="11824" y="48138"/>
                    <a:pt x="12098" y="47910"/>
                  </a:cubicBezTo>
                  <a:cubicBezTo>
                    <a:pt x="12577" y="47477"/>
                    <a:pt x="12966" y="46974"/>
                    <a:pt x="13308" y="46495"/>
                  </a:cubicBezTo>
                  <a:cubicBezTo>
                    <a:pt x="14175" y="45263"/>
                    <a:pt x="14928" y="43961"/>
                    <a:pt x="15659" y="42706"/>
                  </a:cubicBezTo>
                  <a:lnTo>
                    <a:pt x="15864" y="42341"/>
                  </a:lnTo>
                  <a:cubicBezTo>
                    <a:pt x="16161" y="41816"/>
                    <a:pt x="16458" y="41291"/>
                    <a:pt x="16777" y="40766"/>
                  </a:cubicBezTo>
                  <a:cubicBezTo>
                    <a:pt x="17051" y="40332"/>
                    <a:pt x="17325" y="39899"/>
                    <a:pt x="17599" y="39442"/>
                  </a:cubicBezTo>
                  <a:lnTo>
                    <a:pt x="17919" y="38940"/>
                  </a:lnTo>
                  <a:cubicBezTo>
                    <a:pt x="19516" y="36406"/>
                    <a:pt x="20749" y="34101"/>
                    <a:pt x="21685" y="31910"/>
                  </a:cubicBezTo>
                  <a:cubicBezTo>
                    <a:pt x="22187" y="30723"/>
                    <a:pt x="22621" y="29513"/>
                    <a:pt x="22963" y="28326"/>
                  </a:cubicBezTo>
                  <a:cubicBezTo>
                    <a:pt x="23328" y="27116"/>
                    <a:pt x="23602" y="25861"/>
                    <a:pt x="23808" y="24606"/>
                  </a:cubicBezTo>
                  <a:cubicBezTo>
                    <a:pt x="23990" y="23327"/>
                    <a:pt x="24104" y="22026"/>
                    <a:pt x="24127" y="20680"/>
                  </a:cubicBezTo>
                  <a:cubicBezTo>
                    <a:pt x="24150" y="20041"/>
                    <a:pt x="24150" y="19356"/>
                    <a:pt x="24104" y="18603"/>
                  </a:cubicBezTo>
                  <a:cubicBezTo>
                    <a:pt x="24059" y="17895"/>
                    <a:pt x="24013" y="17187"/>
                    <a:pt x="23922" y="16526"/>
                  </a:cubicBezTo>
                  <a:cubicBezTo>
                    <a:pt x="23602" y="13969"/>
                    <a:pt x="22826" y="11321"/>
                    <a:pt x="21639" y="8674"/>
                  </a:cubicBezTo>
                  <a:cubicBezTo>
                    <a:pt x="20977" y="7167"/>
                    <a:pt x="20133" y="5638"/>
                    <a:pt x="19174" y="4154"/>
                  </a:cubicBezTo>
                  <a:cubicBezTo>
                    <a:pt x="18261" y="2739"/>
                    <a:pt x="17234" y="1370"/>
                    <a:pt x="16070" y="46"/>
                  </a:cubicBezTo>
                  <a:cubicBezTo>
                    <a:pt x="16047" y="0"/>
                    <a:pt x="16001" y="0"/>
                    <a:pt x="15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7244880" y="2392899"/>
              <a:ext cx="839672" cy="1682265"/>
            </a:xfrm>
            <a:custGeom>
              <a:rect b="b" l="l" r="r" t="t"/>
              <a:pathLst>
                <a:path extrusionOk="0" h="52407" w="26158">
                  <a:moveTo>
                    <a:pt x="9222" y="0"/>
                  </a:moveTo>
                  <a:cubicBezTo>
                    <a:pt x="9199" y="0"/>
                    <a:pt x="9176" y="0"/>
                    <a:pt x="9130" y="23"/>
                  </a:cubicBezTo>
                  <a:cubicBezTo>
                    <a:pt x="9085" y="46"/>
                    <a:pt x="9062" y="69"/>
                    <a:pt x="9039" y="114"/>
                  </a:cubicBezTo>
                  <a:cubicBezTo>
                    <a:pt x="8925" y="388"/>
                    <a:pt x="8811" y="662"/>
                    <a:pt x="8674" y="913"/>
                  </a:cubicBezTo>
                  <a:cubicBezTo>
                    <a:pt x="7852" y="2625"/>
                    <a:pt x="6756" y="4223"/>
                    <a:pt x="5707" y="5775"/>
                  </a:cubicBezTo>
                  <a:cubicBezTo>
                    <a:pt x="5159" y="6574"/>
                    <a:pt x="4611" y="7395"/>
                    <a:pt x="4086" y="8240"/>
                  </a:cubicBezTo>
                  <a:cubicBezTo>
                    <a:pt x="3219" y="9632"/>
                    <a:pt x="2557" y="10888"/>
                    <a:pt x="2100" y="12120"/>
                  </a:cubicBezTo>
                  <a:cubicBezTo>
                    <a:pt x="1507" y="13650"/>
                    <a:pt x="1027" y="15224"/>
                    <a:pt x="662" y="16822"/>
                  </a:cubicBezTo>
                  <a:cubicBezTo>
                    <a:pt x="320" y="18443"/>
                    <a:pt x="91" y="20063"/>
                    <a:pt x="23" y="21661"/>
                  </a:cubicBezTo>
                  <a:cubicBezTo>
                    <a:pt x="0" y="22437"/>
                    <a:pt x="0" y="23259"/>
                    <a:pt x="46" y="24104"/>
                  </a:cubicBezTo>
                  <a:cubicBezTo>
                    <a:pt x="91" y="24834"/>
                    <a:pt x="183" y="25610"/>
                    <a:pt x="297" y="26477"/>
                  </a:cubicBezTo>
                  <a:cubicBezTo>
                    <a:pt x="731" y="29262"/>
                    <a:pt x="1552" y="32252"/>
                    <a:pt x="2853" y="35630"/>
                  </a:cubicBezTo>
                  <a:cubicBezTo>
                    <a:pt x="4040" y="38757"/>
                    <a:pt x="5501" y="41839"/>
                    <a:pt x="6779" y="44464"/>
                  </a:cubicBezTo>
                  <a:cubicBezTo>
                    <a:pt x="7053" y="45057"/>
                    <a:pt x="7350" y="45628"/>
                    <a:pt x="7624" y="46221"/>
                  </a:cubicBezTo>
                  <a:cubicBezTo>
                    <a:pt x="8035" y="47066"/>
                    <a:pt x="8468" y="47910"/>
                    <a:pt x="8856" y="48778"/>
                  </a:cubicBezTo>
                  <a:lnTo>
                    <a:pt x="8993" y="49029"/>
                  </a:lnTo>
                  <a:cubicBezTo>
                    <a:pt x="9107" y="49257"/>
                    <a:pt x="9222" y="49508"/>
                    <a:pt x="9336" y="49736"/>
                  </a:cubicBezTo>
                  <a:cubicBezTo>
                    <a:pt x="9496" y="50010"/>
                    <a:pt x="9655" y="50284"/>
                    <a:pt x="9861" y="50558"/>
                  </a:cubicBezTo>
                  <a:cubicBezTo>
                    <a:pt x="10203" y="51014"/>
                    <a:pt x="10614" y="51425"/>
                    <a:pt x="11093" y="51745"/>
                  </a:cubicBezTo>
                  <a:cubicBezTo>
                    <a:pt x="11504" y="52042"/>
                    <a:pt x="11983" y="52247"/>
                    <a:pt x="12486" y="52338"/>
                  </a:cubicBezTo>
                  <a:cubicBezTo>
                    <a:pt x="12714" y="52384"/>
                    <a:pt x="12965" y="52407"/>
                    <a:pt x="13193" y="52407"/>
                  </a:cubicBezTo>
                  <a:cubicBezTo>
                    <a:pt x="13467" y="52407"/>
                    <a:pt x="13741" y="52384"/>
                    <a:pt x="13992" y="52338"/>
                  </a:cubicBezTo>
                  <a:cubicBezTo>
                    <a:pt x="14494" y="52224"/>
                    <a:pt x="14974" y="51996"/>
                    <a:pt x="15453" y="51676"/>
                  </a:cubicBezTo>
                  <a:cubicBezTo>
                    <a:pt x="15864" y="51380"/>
                    <a:pt x="16275" y="51014"/>
                    <a:pt x="16640" y="50535"/>
                  </a:cubicBezTo>
                  <a:cubicBezTo>
                    <a:pt x="16982" y="50878"/>
                    <a:pt x="17416" y="51151"/>
                    <a:pt x="17895" y="51403"/>
                  </a:cubicBezTo>
                  <a:cubicBezTo>
                    <a:pt x="18466" y="51654"/>
                    <a:pt x="19059" y="51813"/>
                    <a:pt x="19630" y="51836"/>
                  </a:cubicBezTo>
                  <a:cubicBezTo>
                    <a:pt x="19698" y="51859"/>
                    <a:pt x="19744" y="51859"/>
                    <a:pt x="19813" y="51859"/>
                  </a:cubicBezTo>
                  <a:cubicBezTo>
                    <a:pt x="20338" y="51859"/>
                    <a:pt x="20840" y="51722"/>
                    <a:pt x="21251" y="51471"/>
                  </a:cubicBezTo>
                  <a:cubicBezTo>
                    <a:pt x="21502" y="51334"/>
                    <a:pt x="21730" y="51129"/>
                    <a:pt x="21912" y="50900"/>
                  </a:cubicBezTo>
                  <a:cubicBezTo>
                    <a:pt x="22049" y="50718"/>
                    <a:pt x="22186" y="50490"/>
                    <a:pt x="22278" y="50238"/>
                  </a:cubicBezTo>
                  <a:cubicBezTo>
                    <a:pt x="22871" y="50626"/>
                    <a:pt x="23442" y="50832"/>
                    <a:pt x="23990" y="50832"/>
                  </a:cubicBezTo>
                  <a:lnTo>
                    <a:pt x="24035" y="50832"/>
                  </a:lnTo>
                  <a:cubicBezTo>
                    <a:pt x="24286" y="50832"/>
                    <a:pt x="24537" y="50786"/>
                    <a:pt x="24766" y="50695"/>
                  </a:cubicBezTo>
                  <a:cubicBezTo>
                    <a:pt x="24994" y="50604"/>
                    <a:pt x="25176" y="50467"/>
                    <a:pt x="25382" y="50307"/>
                  </a:cubicBezTo>
                  <a:cubicBezTo>
                    <a:pt x="25542" y="50147"/>
                    <a:pt x="25701" y="49942"/>
                    <a:pt x="25816" y="49713"/>
                  </a:cubicBezTo>
                  <a:cubicBezTo>
                    <a:pt x="25930" y="49508"/>
                    <a:pt x="25998" y="49257"/>
                    <a:pt x="26044" y="49006"/>
                  </a:cubicBezTo>
                  <a:cubicBezTo>
                    <a:pt x="26158" y="48481"/>
                    <a:pt x="26090" y="47910"/>
                    <a:pt x="25884" y="47385"/>
                  </a:cubicBezTo>
                  <a:cubicBezTo>
                    <a:pt x="25770" y="47111"/>
                    <a:pt x="25610" y="46837"/>
                    <a:pt x="25405" y="46586"/>
                  </a:cubicBezTo>
                  <a:cubicBezTo>
                    <a:pt x="25199" y="46335"/>
                    <a:pt x="24948" y="46107"/>
                    <a:pt x="24629" y="45902"/>
                  </a:cubicBezTo>
                  <a:cubicBezTo>
                    <a:pt x="24492" y="45810"/>
                    <a:pt x="24332" y="45719"/>
                    <a:pt x="24127" y="45628"/>
                  </a:cubicBezTo>
                  <a:cubicBezTo>
                    <a:pt x="23875" y="45514"/>
                    <a:pt x="23647" y="45445"/>
                    <a:pt x="23419" y="45399"/>
                  </a:cubicBezTo>
                  <a:cubicBezTo>
                    <a:pt x="23122" y="45331"/>
                    <a:pt x="22825" y="45308"/>
                    <a:pt x="22552" y="45308"/>
                  </a:cubicBezTo>
                  <a:lnTo>
                    <a:pt x="22301" y="45308"/>
                  </a:lnTo>
                  <a:cubicBezTo>
                    <a:pt x="22072" y="45308"/>
                    <a:pt x="21867" y="45308"/>
                    <a:pt x="21639" y="45285"/>
                  </a:cubicBezTo>
                  <a:cubicBezTo>
                    <a:pt x="21502" y="44806"/>
                    <a:pt x="21387" y="44304"/>
                    <a:pt x="21273" y="43825"/>
                  </a:cubicBezTo>
                  <a:cubicBezTo>
                    <a:pt x="20726" y="41200"/>
                    <a:pt x="20634" y="38461"/>
                    <a:pt x="20543" y="35836"/>
                  </a:cubicBezTo>
                  <a:cubicBezTo>
                    <a:pt x="20452" y="33508"/>
                    <a:pt x="20360" y="31111"/>
                    <a:pt x="19972" y="28783"/>
                  </a:cubicBezTo>
                  <a:cubicBezTo>
                    <a:pt x="19858" y="28075"/>
                    <a:pt x="19744" y="27527"/>
                    <a:pt x="19607" y="27025"/>
                  </a:cubicBezTo>
                  <a:cubicBezTo>
                    <a:pt x="19470" y="26546"/>
                    <a:pt x="19310" y="26066"/>
                    <a:pt x="19082" y="25542"/>
                  </a:cubicBezTo>
                  <a:cubicBezTo>
                    <a:pt x="18740" y="24697"/>
                    <a:pt x="18283" y="23852"/>
                    <a:pt x="17667" y="22894"/>
                  </a:cubicBezTo>
                  <a:cubicBezTo>
                    <a:pt x="17256" y="22232"/>
                    <a:pt x="16822" y="21616"/>
                    <a:pt x="16389" y="20999"/>
                  </a:cubicBezTo>
                  <a:lnTo>
                    <a:pt x="16001" y="20429"/>
                  </a:lnTo>
                  <a:cubicBezTo>
                    <a:pt x="15499" y="19698"/>
                    <a:pt x="14905" y="18831"/>
                    <a:pt x="14403" y="17895"/>
                  </a:cubicBezTo>
                  <a:cubicBezTo>
                    <a:pt x="14334" y="17781"/>
                    <a:pt x="14266" y="17644"/>
                    <a:pt x="14198" y="17530"/>
                  </a:cubicBezTo>
                  <a:cubicBezTo>
                    <a:pt x="14061" y="17279"/>
                    <a:pt x="13946" y="17028"/>
                    <a:pt x="13832" y="16777"/>
                  </a:cubicBezTo>
                  <a:lnTo>
                    <a:pt x="13832" y="16777"/>
                  </a:lnTo>
                  <a:cubicBezTo>
                    <a:pt x="13969" y="16822"/>
                    <a:pt x="14083" y="16868"/>
                    <a:pt x="14198" y="16891"/>
                  </a:cubicBezTo>
                  <a:cubicBezTo>
                    <a:pt x="14266" y="16891"/>
                    <a:pt x="14312" y="16914"/>
                    <a:pt x="14380" y="16914"/>
                  </a:cubicBezTo>
                  <a:cubicBezTo>
                    <a:pt x="14517" y="16914"/>
                    <a:pt x="14631" y="16868"/>
                    <a:pt x="14723" y="16822"/>
                  </a:cubicBezTo>
                  <a:cubicBezTo>
                    <a:pt x="14859" y="16731"/>
                    <a:pt x="14928" y="16571"/>
                    <a:pt x="14951" y="16411"/>
                  </a:cubicBezTo>
                  <a:cubicBezTo>
                    <a:pt x="14951" y="16183"/>
                    <a:pt x="14905" y="15978"/>
                    <a:pt x="14859" y="15795"/>
                  </a:cubicBezTo>
                  <a:cubicBezTo>
                    <a:pt x="14791" y="15590"/>
                    <a:pt x="14700" y="15384"/>
                    <a:pt x="14563" y="15110"/>
                  </a:cubicBezTo>
                  <a:cubicBezTo>
                    <a:pt x="14449" y="14859"/>
                    <a:pt x="14312" y="14608"/>
                    <a:pt x="14152" y="14311"/>
                  </a:cubicBezTo>
                  <a:cubicBezTo>
                    <a:pt x="13832" y="13741"/>
                    <a:pt x="13490" y="13216"/>
                    <a:pt x="13216" y="12805"/>
                  </a:cubicBezTo>
                  <a:cubicBezTo>
                    <a:pt x="13079" y="12600"/>
                    <a:pt x="12965" y="12394"/>
                    <a:pt x="12828" y="12189"/>
                  </a:cubicBezTo>
                  <a:cubicBezTo>
                    <a:pt x="12600" y="11869"/>
                    <a:pt x="12440" y="11596"/>
                    <a:pt x="12303" y="11322"/>
                  </a:cubicBezTo>
                  <a:lnTo>
                    <a:pt x="12303" y="11322"/>
                  </a:lnTo>
                  <a:lnTo>
                    <a:pt x="12326" y="11367"/>
                  </a:lnTo>
                  <a:cubicBezTo>
                    <a:pt x="11983" y="10728"/>
                    <a:pt x="11755" y="10043"/>
                    <a:pt x="11595" y="9336"/>
                  </a:cubicBezTo>
                  <a:cubicBezTo>
                    <a:pt x="11436" y="8582"/>
                    <a:pt x="11367" y="7783"/>
                    <a:pt x="11413" y="6939"/>
                  </a:cubicBezTo>
                  <a:cubicBezTo>
                    <a:pt x="11458" y="6231"/>
                    <a:pt x="11573" y="5547"/>
                    <a:pt x="11710" y="4839"/>
                  </a:cubicBezTo>
                  <a:cubicBezTo>
                    <a:pt x="11755" y="4793"/>
                    <a:pt x="11778" y="4748"/>
                    <a:pt x="11755" y="4679"/>
                  </a:cubicBezTo>
                  <a:cubicBezTo>
                    <a:pt x="11527" y="3766"/>
                    <a:pt x="11253" y="2922"/>
                    <a:pt x="10888" y="2168"/>
                  </a:cubicBezTo>
                  <a:cubicBezTo>
                    <a:pt x="10705" y="1735"/>
                    <a:pt x="10477" y="1347"/>
                    <a:pt x="10226" y="982"/>
                  </a:cubicBezTo>
                  <a:cubicBezTo>
                    <a:pt x="9975" y="616"/>
                    <a:pt x="9701" y="320"/>
                    <a:pt x="9404" y="114"/>
                  </a:cubicBezTo>
                  <a:cubicBezTo>
                    <a:pt x="9381" y="69"/>
                    <a:pt x="9336" y="23"/>
                    <a:pt x="9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7746006" y="1504148"/>
              <a:ext cx="239626" cy="254296"/>
            </a:xfrm>
            <a:custGeom>
              <a:rect b="b" l="l" r="r" t="t"/>
              <a:pathLst>
                <a:path extrusionOk="0" h="7922" w="7465">
                  <a:moveTo>
                    <a:pt x="6803" y="6187"/>
                  </a:moveTo>
                  <a:lnTo>
                    <a:pt x="6803" y="6187"/>
                  </a:lnTo>
                  <a:cubicBezTo>
                    <a:pt x="6871" y="6255"/>
                    <a:pt x="6917" y="6324"/>
                    <a:pt x="6985" y="6392"/>
                  </a:cubicBezTo>
                  <a:lnTo>
                    <a:pt x="6962" y="6392"/>
                  </a:lnTo>
                  <a:cubicBezTo>
                    <a:pt x="6917" y="6324"/>
                    <a:pt x="6848" y="6278"/>
                    <a:pt x="6803" y="6187"/>
                  </a:cubicBezTo>
                  <a:close/>
                  <a:moveTo>
                    <a:pt x="3607" y="1"/>
                  </a:moveTo>
                  <a:cubicBezTo>
                    <a:pt x="3310" y="1"/>
                    <a:pt x="3014" y="69"/>
                    <a:pt x="2694" y="184"/>
                  </a:cubicBezTo>
                  <a:cubicBezTo>
                    <a:pt x="2534" y="229"/>
                    <a:pt x="2375" y="321"/>
                    <a:pt x="2260" y="366"/>
                  </a:cubicBezTo>
                  <a:cubicBezTo>
                    <a:pt x="2055" y="458"/>
                    <a:pt x="1895" y="572"/>
                    <a:pt x="1735" y="663"/>
                  </a:cubicBezTo>
                  <a:cubicBezTo>
                    <a:pt x="1416" y="868"/>
                    <a:pt x="1119" y="1165"/>
                    <a:pt x="868" y="1507"/>
                  </a:cubicBezTo>
                  <a:cubicBezTo>
                    <a:pt x="640" y="1804"/>
                    <a:pt x="457" y="2147"/>
                    <a:pt x="297" y="2580"/>
                  </a:cubicBezTo>
                  <a:cubicBezTo>
                    <a:pt x="183" y="2923"/>
                    <a:pt x="92" y="3311"/>
                    <a:pt x="69" y="3767"/>
                  </a:cubicBezTo>
                  <a:cubicBezTo>
                    <a:pt x="1" y="4589"/>
                    <a:pt x="183" y="5411"/>
                    <a:pt x="549" y="6118"/>
                  </a:cubicBezTo>
                  <a:cubicBezTo>
                    <a:pt x="685" y="6346"/>
                    <a:pt x="868" y="6597"/>
                    <a:pt x="1096" y="6849"/>
                  </a:cubicBezTo>
                  <a:cubicBezTo>
                    <a:pt x="1279" y="7054"/>
                    <a:pt x="1530" y="7259"/>
                    <a:pt x="1827" y="7442"/>
                  </a:cubicBezTo>
                  <a:cubicBezTo>
                    <a:pt x="2306" y="7716"/>
                    <a:pt x="2900" y="7899"/>
                    <a:pt x="3561" y="7921"/>
                  </a:cubicBezTo>
                  <a:lnTo>
                    <a:pt x="3744" y="7921"/>
                  </a:lnTo>
                  <a:cubicBezTo>
                    <a:pt x="4269" y="7921"/>
                    <a:pt x="4817" y="7830"/>
                    <a:pt x="5410" y="7625"/>
                  </a:cubicBezTo>
                  <a:cubicBezTo>
                    <a:pt x="5753" y="7511"/>
                    <a:pt x="6072" y="7351"/>
                    <a:pt x="6323" y="7237"/>
                  </a:cubicBezTo>
                  <a:cubicBezTo>
                    <a:pt x="6506" y="7145"/>
                    <a:pt x="6689" y="7054"/>
                    <a:pt x="6848" y="6940"/>
                  </a:cubicBezTo>
                  <a:cubicBezTo>
                    <a:pt x="7008" y="6849"/>
                    <a:pt x="7168" y="6734"/>
                    <a:pt x="7328" y="6597"/>
                  </a:cubicBezTo>
                  <a:cubicBezTo>
                    <a:pt x="7328" y="6575"/>
                    <a:pt x="7350" y="6575"/>
                    <a:pt x="7350" y="6552"/>
                  </a:cubicBezTo>
                  <a:cubicBezTo>
                    <a:pt x="7373" y="6552"/>
                    <a:pt x="7396" y="6529"/>
                    <a:pt x="7419" y="6506"/>
                  </a:cubicBezTo>
                  <a:cubicBezTo>
                    <a:pt x="7465" y="6461"/>
                    <a:pt x="7465" y="6415"/>
                    <a:pt x="7465" y="6369"/>
                  </a:cubicBezTo>
                  <a:cubicBezTo>
                    <a:pt x="7465" y="6324"/>
                    <a:pt x="7442" y="6255"/>
                    <a:pt x="7396" y="6232"/>
                  </a:cubicBezTo>
                  <a:cubicBezTo>
                    <a:pt x="7305" y="6164"/>
                    <a:pt x="7213" y="6073"/>
                    <a:pt x="7145" y="5981"/>
                  </a:cubicBezTo>
                  <a:cubicBezTo>
                    <a:pt x="7008" y="5821"/>
                    <a:pt x="6894" y="5639"/>
                    <a:pt x="6780" y="5388"/>
                  </a:cubicBezTo>
                  <a:cubicBezTo>
                    <a:pt x="6552" y="4908"/>
                    <a:pt x="6415" y="4429"/>
                    <a:pt x="6278" y="3950"/>
                  </a:cubicBezTo>
                  <a:lnTo>
                    <a:pt x="6141" y="3493"/>
                  </a:lnTo>
                  <a:cubicBezTo>
                    <a:pt x="6049" y="3105"/>
                    <a:pt x="5935" y="2717"/>
                    <a:pt x="5821" y="2352"/>
                  </a:cubicBezTo>
                  <a:cubicBezTo>
                    <a:pt x="5684" y="1941"/>
                    <a:pt x="5479" y="1416"/>
                    <a:pt x="5182" y="960"/>
                  </a:cubicBezTo>
                  <a:cubicBezTo>
                    <a:pt x="5068" y="754"/>
                    <a:pt x="4908" y="594"/>
                    <a:pt x="4748" y="435"/>
                  </a:cubicBezTo>
                  <a:cubicBezTo>
                    <a:pt x="4589" y="298"/>
                    <a:pt x="4406" y="184"/>
                    <a:pt x="4178" y="115"/>
                  </a:cubicBezTo>
                  <a:cubicBezTo>
                    <a:pt x="4018" y="47"/>
                    <a:pt x="3813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367240" y="1668269"/>
              <a:ext cx="1286632" cy="1055127"/>
            </a:xfrm>
            <a:custGeom>
              <a:rect b="b" l="l" r="r" t="t"/>
              <a:pathLst>
                <a:path extrusionOk="0" h="32870" w="40082">
                  <a:moveTo>
                    <a:pt x="11846" y="18626"/>
                  </a:moveTo>
                  <a:cubicBezTo>
                    <a:pt x="11869" y="18626"/>
                    <a:pt x="11869" y="18649"/>
                    <a:pt x="11892" y="18649"/>
                  </a:cubicBezTo>
                  <a:cubicBezTo>
                    <a:pt x="11938" y="18672"/>
                    <a:pt x="11983" y="18695"/>
                    <a:pt x="12006" y="18740"/>
                  </a:cubicBezTo>
                  <a:cubicBezTo>
                    <a:pt x="12029" y="18786"/>
                    <a:pt x="12052" y="18855"/>
                    <a:pt x="12029" y="18923"/>
                  </a:cubicBezTo>
                  <a:cubicBezTo>
                    <a:pt x="12006" y="18969"/>
                    <a:pt x="11960" y="18991"/>
                    <a:pt x="11938" y="19014"/>
                  </a:cubicBezTo>
                  <a:cubicBezTo>
                    <a:pt x="11801" y="19083"/>
                    <a:pt x="11664" y="19128"/>
                    <a:pt x="11527" y="19197"/>
                  </a:cubicBezTo>
                  <a:cubicBezTo>
                    <a:pt x="11504" y="19220"/>
                    <a:pt x="11458" y="19220"/>
                    <a:pt x="11435" y="19220"/>
                  </a:cubicBezTo>
                  <a:cubicBezTo>
                    <a:pt x="11367" y="19220"/>
                    <a:pt x="11299" y="19174"/>
                    <a:pt x="11253" y="19106"/>
                  </a:cubicBezTo>
                  <a:cubicBezTo>
                    <a:pt x="11230" y="19060"/>
                    <a:pt x="11230" y="19014"/>
                    <a:pt x="11253" y="18946"/>
                  </a:cubicBezTo>
                  <a:cubicBezTo>
                    <a:pt x="11253" y="18900"/>
                    <a:pt x="11299" y="18855"/>
                    <a:pt x="11344" y="18832"/>
                  </a:cubicBezTo>
                  <a:cubicBezTo>
                    <a:pt x="11481" y="18786"/>
                    <a:pt x="11618" y="18718"/>
                    <a:pt x="11732" y="18672"/>
                  </a:cubicBezTo>
                  <a:cubicBezTo>
                    <a:pt x="11778" y="18649"/>
                    <a:pt x="11801" y="18626"/>
                    <a:pt x="11846" y="18626"/>
                  </a:cubicBezTo>
                  <a:close/>
                  <a:moveTo>
                    <a:pt x="11344" y="19311"/>
                  </a:moveTo>
                  <a:cubicBezTo>
                    <a:pt x="11390" y="19311"/>
                    <a:pt x="11413" y="19334"/>
                    <a:pt x="11458" y="19357"/>
                  </a:cubicBezTo>
                  <a:cubicBezTo>
                    <a:pt x="11504" y="19380"/>
                    <a:pt x="11527" y="19425"/>
                    <a:pt x="11550" y="19471"/>
                  </a:cubicBezTo>
                  <a:cubicBezTo>
                    <a:pt x="11550" y="19516"/>
                    <a:pt x="11550" y="19585"/>
                    <a:pt x="11527" y="19631"/>
                  </a:cubicBezTo>
                  <a:cubicBezTo>
                    <a:pt x="11481" y="19676"/>
                    <a:pt x="11435" y="19699"/>
                    <a:pt x="11390" y="19722"/>
                  </a:cubicBezTo>
                  <a:lnTo>
                    <a:pt x="11344" y="19745"/>
                  </a:lnTo>
                  <a:cubicBezTo>
                    <a:pt x="11207" y="19790"/>
                    <a:pt x="11093" y="19859"/>
                    <a:pt x="10956" y="19950"/>
                  </a:cubicBezTo>
                  <a:cubicBezTo>
                    <a:pt x="10933" y="19973"/>
                    <a:pt x="10888" y="19996"/>
                    <a:pt x="10865" y="20019"/>
                  </a:cubicBezTo>
                  <a:cubicBezTo>
                    <a:pt x="10819" y="20041"/>
                    <a:pt x="10774" y="20064"/>
                    <a:pt x="10728" y="20064"/>
                  </a:cubicBezTo>
                  <a:cubicBezTo>
                    <a:pt x="10659" y="20064"/>
                    <a:pt x="10614" y="20041"/>
                    <a:pt x="10568" y="19996"/>
                  </a:cubicBezTo>
                  <a:cubicBezTo>
                    <a:pt x="10545" y="19973"/>
                    <a:pt x="10522" y="19904"/>
                    <a:pt x="10522" y="19836"/>
                  </a:cubicBezTo>
                  <a:cubicBezTo>
                    <a:pt x="10522" y="19790"/>
                    <a:pt x="10545" y="19745"/>
                    <a:pt x="10591" y="19722"/>
                  </a:cubicBezTo>
                  <a:cubicBezTo>
                    <a:pt x="10728" y="19608"/>
                    <a:pt x="10842" y="19516"/>
                    <a:pt x="10956" y="19471"/>
                  </a:cubicBezTo>
                  <a:cubicBezTo>
                    <a:pt x="11047" y="19425"/>
                    <a:pt x="11162" y="19380"/>
                    <a:pt x="11299" y="19334"/>
                  </a:cubicBezTo>
                  <a:cubicBezTo>
                    <a:pt x="11321" y="19311"/>
                    <a:pt x="11344" y="19311"/>
                    <a:pt x="11344" y="19311"/>
                  </a:cubicBezTo>
                  <a:close/>
                  <a:moveTo>
                    <a:pt x="16001" y="20954"/>
                  </a:moveTo>
                  <a:cubicBezTo>
                    <a:pt x="16092" y="20954"/>
                    <a:pt x="16160" y="21000"/>
                    <a:pt x="16183" y="21069"/>
                  </a:cubicBezTo>
                  <a:cubicBezTo>
                    <a:pt x="16229" y="21183"/>
                    <a:pt x="16297" y="21342"/>
                    <a:pt x="16320" y="21479"/>
                  </a:cubicBezTo>
                  <a:cubicBezTo>
                    <a:pt x="16343" y="21616"/>
                    <a:pt x="16366" y="21731"/>
                    <a:pt x="16366" y="21867"/>
                  </a:cubicBezTo>
                  <a:cubicBezTo>
                    <a:pt x="16366" y="21913"/>
                    <a:pt x="16343" y="21959"/>
                    <a:pt x="16297" y="22004"/>
                  </a:cubicBezTo>
                  <a:cubicBezTo>
                    <a:pt x="16274" y="22027"/>
                    <a:pt x="16206" y="22073"/>
                    <a:pt x="16160" y="22073"/>
                  </a:cubicBezTo>
                  <a:cubicBezTo>
                    <a:pt x="16115" y="22050"/>
                    <a:pt x="16069" y="22050"/>
                    <a:pt x="16069" y="22027"/>
                  </a:cubicBezTo>
                  <a:cubicBezTo>
                    <a:pt x="16069" y="22164"/>
                    <a:pt x="16069" y="22301"/>
                    <a:pt x="16069" y="22438"/>
                  </a:cubicBezTo>
                  <a:cubicBezTo>
                    <a:pt x="16069" y="22552"/>
                    <a:pt x="15978" y="22644"/>
                    <a:pt x="15864" y="22644"/>
                  </a:cubicBezTo>
                  <a:cubicBezTo>
                    <a:pt x="15818" y="22644"/>
                    <a:pt x="15772" y="22621"/>
                    <a:pt x="15727" y="22575"/>
                  </a:cubicBezTo>
                  <a:cubicBezTo>
                    <a:pt x="15681" y="22529"/>
                    <a:pt x="15658" y="22484"/>
                    <a:pt x="15658" y="22438"/>
                  </a:cubicBezTo>
                  <a:cubicBezTo>
                    <a:pt x="15681" y="22324"/>
                    <a:pt x="15681" y="22187"/>
                    <a:pt x="15658" y="22073"/>
                  </a:cubicBezTo>
                  <a:cubicBezTo>
                    <a:pt x="15658" y="21959"/>
                    <a:pt x="15635" y="21845"/>
                    <a:pt x="15613" y="21731"/>
                  </a:cubicBezTo>
                  <a:cubicBezTo>
                    <a:pt x="15590" y="21616"/>
                    <a:pt x="15658" y="21525"/>
                    <a:pt x="15749" y="21502"/>
                  </a:cubicBezTo>
                  <a:cubicBezTo>
                    <a:pt x="15772" y="21479"/>
                    <a:pt x="15795" y="21479"/>
                    <a:pt x="15795" y="21479"/>
                  </a:cubicBezTo>
                  <a:cubicBezTo>
                    <a:pt x="15841" y="21479"/>
                    <a:pt x="15886" y="21502"/>
                    <a:pt x="15909" y="21548"/>
                  </a:cubicBezTo>
                  <a:cubicBezTo>
                    <a:pt x="15909" y="21479"/>
                    <a:pt x="15886" y="21411"/>
                    <a:pt x="15864" y="21342"/>
                  </a:cubicBezTo>
                  <a:cubicBezTo>
                    <a:pt x="15864" y="21320"/>
                    <a:pt x="15841" y="21274"/>
                    <a:pt x="15818" y="21251"/>
                  </a:cubicBezTo>
                  <a:cubicBezTo>
                    <a:pt x="15795" y="21183"/>
                    <a:pt x="15795" y="21137"/>
                    <a:pt x="15818" y="21091"/>
                  </a:cubicBezTo>
                  <a:cubicBezTo>
                    <a:pt x="15818" y="21046"/>
                    <a:pt x="15864" y="21000"/>
                    <a:pt x="15909" y="20977"/>
                  </a:cubicBezTo>
                  <a:cubicBezTo>
                    <a:pt x="15932" y="20954"/>
                    <a:pt x="15978" y="20954"/>
                    <a:pt x="16001" y="20954"/>
                  </a:cubicBezTo>
                  <a:close/>
                  <a:moveTo>
                    <a:pt x="23236" y="1"/>
                  </a:moveTo>
                  <a:cubicBezTo>
                    <a:pt x="23191" y="1"/>
                    <a:pt x="23122" y="1"/>
                    <a:pt x="23076" y="24"/>
                  </a:cubicBezTo>
                  <a:cubicBezTo>
                    <a:pt x="23008" y="47"/>
                    <a:pt x="22917" y="138"/>
                    <a:pt x="22894" y="252"/>
                  </a:cubicBezTo>
                  <a:cubicBezTo>
                    <a:pt x="22825" y="389"/>
                    <a:pt x="22871" y="526"/>
                    <a:pt x="22917" y="640"/>
                  </a:cubicBezTo>
                  <a:cubicBezTo>
                    <a:pt x="22962" y="777"/>
                    <a:pt x="23054" y="891"/>
                    <a:pt x="23122" y="960"/>
                  </a:cubicBezTo>
                  <a:cubicBezTo>
                    <a:pt x="23168" y="982"/>
                    <a:pt x="23191" y="1028"/>
                    <a:pt x="23213" y="1051"/>
                  </a:cubicBezTo>
                  <a:cubicBezTo>
                    <a:pt x="22072" y="708"/>
                    <a:pt x="20703" y="343"/>
                    <a:pt x="19287" y="343"/>
                  </a:cubicBezTo>
                  <a:cubicBezTo>
                    <a:pt x="19219" y="320"/>
                    <a:pt x="19173" y="320"/>
                    <a:pt x="19128" y="320"/>
                  </a:cubicBezTo>
                  <a:cubicBezTo>
                    <a:pt x="18329" y="320"/>
                    <a:pt x="17461" y="571"/>
                    <a:pt x="16411" y="1119"/>
                  </a:cubicBezTo>
                  <a:cubicBezTo>
                    <a:pt x="15498" y="1576"/>
                    <a:pt x="14654" y="2169"/>
                    <a:pt x="13832" y="2740"/>
                  </a:cubicBezTo>
                  <a:cubicBezTo>
                    <a:pt x="13490" y="2991"/>
                    <a:pt x="13079" y="3265"/>
                    <a:pt x="12691" y="3516"/>
                  </a:cubicBezTo>
                  <a:cubicBezTo>
                    <a:pt x="12234" y="3813"/>
                    <a:pt x="11755" y="4087"/>
                    <a:pt x="11184" y="4429"/>
                  </a:cubicBezTo>
                  <a:cubicBezTo>
                    <a:pt x="10386" y="4908"/>
                    <a:pt x="9541" y="5365"/>
                    <a:pt x="8719" y="5821"/>
                  </a:cubicBezTo>
                  <a:lnTo>
                    <a:pt x="8149" y="6141"/>
                  </a:lnTo>
                  <a:cubicBezTo>
                    <a:pt x="7236" y="6643"/>
                    <a:pt x="6186" y="7236"/>
                    <a:pt x="5136" y="7876"/>
                  </a:cubicBezTo>
                  <a:cubicBezTo>
                    <a:pt x="4200" y="8469"/>
                    <a:pt x="3378" y="9040"/>
                    <a:pt x="2602" y="9656"/>
                  </a:cubicBezTo>
                  <a:cubicBezTo>
                    <a:pt x="2054" y="10090"/>
                    <a:pt x="1575" y="10500"/>
                    <a:pt x="1164" y="10889"/>
                  </a:cubicBezTo>
                  <a:cubicBezTo>
                    <a:pt x="913" y="11140"/>
                    <a:pt x="730" y="11345"/>
                    <a:pt x="571" y="11528"/>
                  </a:cubicBezTo>
                  <a:cubicBezTo>
                    <a:pt x="502" y="11619"/>
                    <a:pt x="434" y="11710"/>
                    <a:pt x="365" y="11824"/>
                  </a:cubicBezTo>
                  <a:cubicBezTo>
                    <a:pt x="320" y="11893"/>
                    <a:pt x="251" y="12007"/>
                    <a:pt x="205" y="12098"/>
                  </a:cubicBezTo>
                  <a:cubicBezTo>
                    <a:pt x="160" y="12258"/>
                    <a:pt x="137" y="12395"/>
                    <a:pt x="183" y="12509"/>
                  </a:cubicBezTo>
                  <a:cubicBezTo>
                    <a:pt x="228" y="12646"/>
                    <a:pt x="365" y="12737"/>
                    <a:pt x="502" y="12783"/>
                  </a:cubicBezTo>
                  <a:cubicBezTo>
                    <a:pt x="616" y="12829"/>
                    <a:pt x="753" y="12851"/>
                    <a:pt x="890" y="12851"/>
                  </a:cubicBezTo>
                  <a:cubicBezTo>
                    <a:pt x="982" y="12851"/>
                    <a:pt x="1050" y="12829"/>
                    <a:pt x="1141" y="12829"/>
                  </a:cubicBezTo>
                  <a:cubicBezTo>
                    <a:pt x="1301" y="12829"/>
                    <a:pt x="1484" y="12783"/>
                    <a:pt x="1666" y="12760"/>
                  </a:cubicBezTo>
                  <a:lnTo>
                    <a:pt x="1666" y="12760"/>
                  </a:lnTo>
                  <a:cubicBezTo>
                    <a:pt x="1552" y="12920"/>
                    <a:pt x="1438" y="13103"/>
                    <a:pt x="1301" y="13285"/>
                  </a:cubicBezTo>
                  <a:cubicBezTo>
                    <a:pt x="1073" y="13628"/>
                    <a:pt x="822" y="13993"/>
                    <a:pt x="616" y="14358"/>
                  </a:cubicBezTo>
                  <a:cubicBezTo>
                    <a:pt x="411" y="14700"/>
                    <a:pt x="274" y="15043"/>
                    <a:pt x="160" y="15362"/>
                  </a:cubicBezTo>
                  <a:cubicBezTo>
                    <a:pt x="114" y="15545"/>
                    <a:pt x="68" y="15727"/>
                    <a:pt x="23" y="15910"/>
                  </a:cubicBezTo>
                  <a:cubicBezTo>
                    <a:pt x="0" y="16093"/>
                    <a:pt x="0" y="16275"/>
                    <a:pt x="0" y="16504"/>
                  </a:cubicBezTo>
                  <a:cubicBezTo>
                    <a:pt x="0" y="16686"/>
                    <a:pt x="23" y="16869"/>
                    <a:pt x="46" y="17051"/>
                  </a:cubicBezTo>
                  <a:cubicBezTo>
                    <a:pt x="68" y="17234"/>
                    <a:pt x="137" y="17394"/>
                    <a:pt x="183" y="17531"/>
                  </a:cubicBezTo>
                  <a:cubicBezTo>
                    <a:pt x="297" y="17782"/>
                    <a:pt x="502" y="17964"/>
                    <a:pt x="708" y="18033"/>
                  </a:cubicBezTo>
                  <a:cubicBezTo>
                    <a:pt x="776" y="18033"/>
                    <a:pt x="822" y="18056"/>
                    <a:pt x="890" y="18056"/>
                  </a:cubicBezTo>
                  <a:cubicBezTo>
                    <a:pt x="936" y="18056"/>
                    <a:pt x="982" y="18056"/>
                    <a:pt x="1004" y="18033"/>
                  </a:cubicBezTo>
                  <a:cubicBezTo>
                    <a:pt x="1141" y="18010"/>
                    <a:pt x="1278" y="17964"/>
                    <a:pt x="1370" y="17896"/>
                  </a:cubicBezTo>
                  <a:cubicBezTo>
                    <a:pt x="1506" y="17827"/>
                    <a:pt x="1621" y="17713"/>
                    <a:pt x="1712" y="17622"/>
                  </a:cubicBezTo>
                  <a:lnTo>
                    <a:pt x="1712" y="17622"/>
                  </a:lnTo>
                  <a:cubicBezTo>
                    <a:pt x="1689" y="17827"/>
                    <a:pt x="1689" y="18033"/>
                    <a:pt x="1712" y="18261"/>
                  </a:cubicBezTo>
                  <a:cubicBezTo>
                    <a:pt x="1712" y="18581"/>
                    <a:pt x="1758" y="18900"/>
                    <a:pt x="1849" y="19220"/>
                  </a:cubicBezTo>
                  <a:cubicBezTo>
                    <a:pt x="1986" y="19768"/>
                    <a:pt x="2260" y="20315"/>
                    <a:pt x="2625" y="20863"/>
                  </a:cubicBezTo>
                  <a:cubicBezTo>
                    <a:pt x="2990" y="21365"/>
                    <a:pt x="3424" y="21822"/>
                    <a:pt x="3789" y="22233"/>
                  </a:cubicBezTo>
                  <a:cubicBezTo>
                    <a:pt x="4223" y="22689"/>
                    <a:pt x="4634" y="23146"/>
                    <a:pt x="4999" y="23648"/>
                  </a:cubicBezTo>
                  <a:cubicBezTo>
                    <a:pt x="5250" y="23990"/>
                    <a:pt x="5455" y="24333"/>
                    <a:pt x="5638" y="24675"/>
                  </a:cubicBezTo>
                  <a:cubicBezTo>
                    <a:pt x="5866" y="25131"/>
                    <a:pt x="6049" y="25611"/>
                    <a:pt x="6231" y="26067"/>
                  </a:cubicBezTo>
                  <a:lnTo>
                    <a:pt x="6323" y="26296"/>
                  </a:lnTo>
                  <a:cubicBezTo>
                    <a:pt x="6482" y="26684"/>
                    <a:pt x="6619" y="27072"/>
                    <a:pt x="6779" y="27460"/>
                  </a:cubicBezTo>
                  <a:cubicBezTo>
                    <a:pt x="7007" y="27985"/>
                    <a:pt x="7258" y="28441"/>
                    <a:pt x="7532" y="28852"/>
                  </a:cubicBezTo>
                  <a:cubicBezTo>
                    <a:pt x="7783" y="29240"/>
                    <a:pt x="8126" y="29651"/>
                    <a:pt x="8560" y="30039"/>
                  </a:cubicBezTo>
                  <a:cubicBezTo>
                    <a:pt x="8925" y="30381"/>
                    <a:pt x="9313" y="30678"/>
                    <a:pt x="9746" y="30952"/>
                  </a:cubicBezTo>
                  <a:cubicBezTo>
                    <a:pt x="10134" y="31203"/>
                    <a:pt x="10568" y="31408"/>
                    <a:pt x="11025" y="31568"/>
                  </a:cubicBezTo>
                  <a:cubicBezTo>
                    <a:pt x="11458" y="31728"/>
                    <a:pt x="11915" y="31842"/>
                    <a:pt x="12463" y="31911"/>
                  </a:cubicBezTo>
                  <a:cubicBezTo>
                    <a:pt x="12805" y="31956"/>
                    <a:pt x="13147" y="31979"/>
                    <a:pt x="13535" y="31979"/>
                  </a:cubicBezTo>
                  <a:cubicBezTo>
                    <a:pt x="13741" y="31979"/>
                    <a:pt x="13969" y="31979"/>
                    <a:pt x="14197" y="31956"/>
                  </a:cubicBezTo>
                  <a:cubicBezTo>
                    <a:pt x="14722" y="31933"/>
                    <a:pt x="15316" y="31865"/>
                    <a:pt x="15978" y="31728"/>
                  </a:cubicBezTo>
                  <a:cubicBezTo>
                    <a:pt x="16069" y="31705"/>
                    <a:pt x="16138" y="31705"/>
                    <a:pt x="16229" y="31682"/>
                  </a:cubicBezTo>
                  <a:cubicBezTo>
                    <a:pt x="16411" y="31659"/>
                    <a:pt x="16594" y="31659"/>
                    <a:pt x="16754" y="31659"/>
                  </a:cubicBezTo>
                  <a:cubicBezTo>
                    <a:pt x="16914" y="31659"/>
                    <a:pt x="17051" y="31659"/>
                    <a:pt x="17210" y="31682"/>
                  </a:cubicBezTo>
                  <a:cubicBezTo>
                    <a:pt x="18100" y="31751"/>
                    <a:pt x="18968" y="32002"/>
                    <a:pt x="19812" y="32253"/>
                  </a:cubicBezTo>
                  <a:cubicBezTo>
                    <a:pt x="20018" y="32299"/>
                    <a:pt x="20246" y="32367"/>
                    <a:pt x="20474" y="32436"/>
                  </a:cubicBezTo>
                  <a:cubicBezTo>
                    <a:pt x="21113" y="32595"/>
                    <a:pt x="21616" y="32709"/>
                    <a:pt x="22095" y="32778"/>
                  </a:cubicBezTo>
                  <a:cubicBezTo>
                    <a:pt x="22597" y="32846"/>
                    <a:pt x="23145" y="32869"/>
                    <a:pt x="23716" y="32869"/>
                  </a:cubicBezTo>
                  <a:cubicBezTo>
                    <a:pt x="24811" y="32869"/>
                    <a:pt x="25930" y="32732"/>
                    <a:pt x="27048" y="32481"/>
                  </a:cubicBezTo>
                  <a:cubicBezTo>
                    <a:pt x="27573" y="32344"/>
                    <a:pt x="28098" y="32184"/>
                    <a:pt x="28646" y="32002"/>
                  </a:cubicBezTo>
                  <a:cubicBezTo>
                    <a:pt x="29079" y="31842"/>
                    <a:pt x="29513" y="31637"/>
                    <a:pt x="30038" y="31386"/>
                  </a:cubicBezTo>
                  <a:cubicBezTo>
                    <a:pt x="31088" y="30861"/>
                    <a:pt x="32001" y="30244"/>
                    <a:pt x="32777" y="29537"/>
                  </a:cubicBezTo>
                  <a:cubicBezTo>
                    <a:pt x="33530" y="28875"/>
                    <a:pt x="34101" y="28144"/>
                    <a:pt x="34489" y="27368"/>
                  </a:cubicBezTo>
                  <a:cubicBezTo>
                    <a:pt x="34558" y="27551"/>
                    <a:pt x="34649" y="27711"/>
                    <a:pt x="34763" y="27848"/>
                  </a:cubicBezTo>
                  <a:cubicBezTo>
                    <a:pt x="34923" y="28076"/>
                    <a:pt x="35151" y="28190"/>
                    <a:pt x="35402" y="28190"/>
                  </a:cubicBezTo>
                  <a:cubicBezTo>
                    <a:pt x="35676" y="28190"/>
                    <a:pt x="35927" y="28053"/>
                    <a:pt x="36201" y="27779"/>
                  </a:cubicBezTo>
                  <a:cubicBezTo>
                    <a:pt x="36521" y="27460"/>
                    <a:pt x="36726" y="27072"/>
                    <a:pt x="36909" y="26729"/>
                  </a:cubicBezTo>
                  <a:cubicBezTo>
                    <a:pt x="37251" y="26090"/>
                    <a:pt x="37479" y="25314"/>
                    <a:pt x="37616" y="24378"/>
                  </a:cubicBezTo>
                  <a:cubicBezTo>
                    <a:pt x="37685" y="23990"/>
                    <a:pt x="37730" y="23579"/>
                    <a:pt x="37753" y="23146"/>
                  </a:cubicBezTo>
                  <a:cubicBezTo>
                    <a:pt x="37753" y="22940"/>
                    <a:pt x="37753" y="22758"/>
                    <a:pt x="37753" y="22552"/>
                  </a:cubicBezTo>
                  <a:cubicBezTo>
                    <a:pt x="37753" y="22392"/>
                    <a:pt x="37753" y="22233"/>
                    <a:pt x="37730" y="22096"/>
                  </a:cubicBezTo>
                  <a:lnTo>
                    <a:pt x="37730" y="22096"/>
                  </a:lnTo>
                  <a:cubicBezTo>
                    <a:pt x="37867" y="22187"/>
                    <a:pt x="37981" y="22301"/>
                    <a:pt x="38118" y="22392"/>
                  </a:cubicBezTo>
                  <a:cubicBezTo>
                    <a:pt x="38347" y="22552"/>
                    <a:pt x="38643" y="22735"/>
                    <a:pt x="38986" y="22849"/>
                  </a:cubicBezTo>
                  <a:cubicBezTo>
                    <a:pt x="39077" y="22872"/>
                    <a:pt x="39191" y="22895"/>
                    <a:pt x="39282" y="22895"/>
                  </a:cubicBezTo>
                  <a:lnTo>
                    <a:pt x="39351" y="22895"/>
                  </a:lnTo>
                  <a:cubicBezTo>
                    <a:pt x="39419" y="22872"/>
                    <a:pt x="39488" y="22872"/>
                    <a:pt x="39556" y="22849"/>
                  </a:cubicBezTo>
                  <a:cubicBezTo>
                    <a:pt x="39625" y="22826"/>
                    <a:pt x="39670" y="22780"/>
                    <a:pt x="39739" y="22735"/>
                  </a:cubicBezTo>
                  <a:cubicBezTo>
                    <a:pt x="39853" y="22644"/>
                    <a:pt x="39921" y="22507"/>
                    <a:pt x="39967" y="22370"/>
                  </a:cubicBezTo>
                  <a:cubicBezTo>
                    <a:pt x="40013" y="22301"/>
                    <a:pt x="40036" y="22210"/>
                    <a:pt x="40036" y="22119"/>
                  </a:cubicBezTo>
                  <a:cubicBezTo>
                    <a:pt x="40058" y="22004"/>
                    <a:pt x="40081" y="21890"/>
                    <a:pt x="40081" y="21776"/>
                  </a:cubicBezTo>
                  <a:cubicBezTo>
                    <a:pt x="40081" y="21594"/>
                    <a:pt x="40081" y="21411"/>
                    <a:pt x="40036" y="21183"/>
                  </a:cubicBezTo>
                  <a:cubicBezTo>
                    <a:pt x="39990" y="20932"/>
                    <a:pt x="39921" y="20681"/>
                    <a:pt x="39853" y="20521"/>
                  </a:cubicBezTo>
                  <a:cubicBezTo>
                    <a:pt x="39716" y="20133"/>
                    <a:pt x="39511" y="19722"/>
                    <a:pt x="39237" y="19220"/>
                  </a:cubicBezTo>
                  <a:cubicBezTo>
                    <a:pt x="39008" y="18809"/>
                    <a:pt x="38780" y="18421"/>
                    <a:pt x="38552" y="18056"/>
                  </a:cubicBezTo>
                  <a:lnTo>
                    <a:pt x="38483" y="17964"/>
                  </a:lnTo>
                  <a:lnTo>
                    <a:pt x="38415" y="17850"/>
                  </a:lnTo>
                  <a:cubicBezTo>
                    <a:pt x="38324" y="17713"/>
                    <a:pt x="38232" y="17576"/>
                    <a:pt x="38164" y="17439"/>
                  </a:cubicBezTo>
                  <a:cubicBezTo>
                    <a:pt x="38027" y="17234"/>
                    <a:pt x="37913" y="17006"/>
                    <a:pt x="37776" y="16777"/>
                  </a:cubicBezTo>
                  <a:cubicBezTo>
                    <a:pt x="37205" y="15727"/>
                    <a:pt x="36680" y="14609"/>
                    <a:pt x="36247" y="13422"/>
                  </a:cubicBezTo>
                  <a:cubicBezTo>
                    <a:pt x="36247" y="13422"/>
                    <a:pt x="36247" y="13399"/>
                    <a:pt x="36247" y="13399"/>
                  </a:cubicBezTo>
                  <a:cubicBezTo>
                    <a:pt x="36064" y="12897"/>
                    <a:pt x="35881" y="12372"/>
                    <a:pt x="35744" y="11870"/>
                  </a:cubicBezTo>
                  <a:cubicBezTo>
                    <a:pt x="35585" y="11368"/>
                    <a:pt x="35448" y="10866"/>
                    <a:pt x="35334" y="10386"/>
                  </a:cubicBezTo>
                  <a:lnTo>
                    <a:pt x="35265" y="10204"/>
                  </a:lnTo>
                  <a:cubicBezTo>
                    <a:pt x="35014" y="9177"/>
                    <a:pt x="34603" y="8218"/>
                    <a:pt x="34078" y="7351"/>
                  </a:cubicBezTo>
                  <a:cubicBezTo>
                    <a:pt x="33530" y="6460"/>
                    <a:pt x="32846" y="5616"/>
                    <a:pt x="32024" y="4885"/>
                  </a:cubicBezTo>
                  <a:cubicBezTo>
                    <a:pt x="31134" y="4109"/>
                    <a:pt x="30152" y="3493"/>
                    <a:pt x="29308" y="2968"/>
                  </a:cubicBezTo>
                  <a:cubicBezTo>
                    <a:pt x="29079" y="2831"/>
                    <a:pt x="28851" y="2717"/>
                    <a:pt x="28623" y="2580"/>
                  </a:cubicBezTo>
                  <a:lnTo>
                    <a:pt x="28395" y="2443"/>
                  </a:lnTo>
                  <a:cubicBezTo>
                    <a:pt x="28235" y="2352"/>
                    <a:pt x="28075" y="2261"/>
                    <a:pt x="27915" y="2146"/>
                  </a:cubicBezTo>
                  <a:cubicBezTo>
                    <a:pt x="27756" y="2055"/>
                    <a:pt x="27619" y="1941"/>
                    <a:pt x="27459" y="1850"/>
                  </a:cubicBezTo>
                  <a:lnTo>
                    <a:pt x="27322" y="1736"/>
                  </a:lnTo>
                  <a:cubicBezTo>
                    <a:pt x="27162" y="1599"/>
                    <a:pt x="26934" y="1462"/>
                    <a:pt x="26728" y="1325"/>
                  </a:cubicBezTo>
                  <a:cubicBezTo>
                    <a:pt x="26523" y="1211"/>
                    <a:pt x="26340" y="1142"/>
                    <a:pt x="26181" y="1096"/>
                  </a:cubicBezTo>
                  <a:cubicBezTo>
                    <a:pt x="26089" y="1096"/>
                    <a:pt x="25998" y="1074"/>
                    <a:pt x="25930" y="1074"/>
                  </a:cubicBezTo>
                  <a:cubicBezTo>
                    <a:pt x="25815" y="1074"/>
                    <a:pt x="25724" y="1096"/>
                    <a:pt x="25633" y="1142"/>
                  </a:cubicBezTo>
                  <a:cubicBezTo>
                    <a:pt x="25564" y="1165"/>
                    <a:pt x="25519" y="1233"/>
                    <a:pt x="25496" y="1302"/>
                  </a:cubicBezTo>
                  <a:cubicBezTo>
                    <a:pt x="25359" y="1211"/>
                    <a:pt x="25199" y="1096"/>
                    <a:pt x="25062" y="982"/>
                  </a:cubicBezTo>
                  <a:cubicBezTo>
                    <a:pt x="24811" y="800"/>
                    <a:pt x="24560" y="640"/>
                    <a:pt x="24309" y="480"/>
                  </a:cubicBezTo>
                  <a:cubicBezTo>
                    <a:pt x="24126" y="343"/>
                    <a:pt x="23875" y="206"/>
                    <a:pt x="23601" y="92"/>
                  </a:cubicBezTo>
                  <a:cubicBezTo>
                    <a:pt x="23510" y="47"/>
                    <a:pt x="23419" y="24"/>
                    <a:pt x="23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7729154" y="1874151"/>
              <a:ext cx="925443" cy="849238"/>
            </a:xfrm>
            <a:custGeom>
              <a:rect b="b" l="l" r="r" t="t"/>
              <a:pathLst>
                <a:path extrusionOk="0" h="26456" w="28830">
                  <a:moveTo>
                    <a:pt x="5205" y="24629"/>
                  </a:moveTo>
                  <a:cubicBezTo>
                    <a:pt x="5212" y="24629"/>
                    <a:pt x="5220" y="24629"/>
                    <a:pt x="5228" y="24629"/>
                  </a:cubicBezTo>
                  <a:lnTo>
                    <a:pt x="5228" y="24629"/>
                  </a:lnTo>
                  <a:cubicBezTo>
                    <a:pt x="5228" y="24629"/>
                    <a:pt x="5228" y="24629"/>
                    <a:pt x="5228" y="24629"/>
                  </a:cubicBezTo>
                  <a:close/>
                  <a:moveTo>
                    <a:pt x="22164" y="1"/>
                  </a:moveTo>
                  <a:cubicBezTo>
                    <a:pt x="22118" y="297"/>
                    <a:pt x="22073" y="617"/>
                    <a:pt x="22027" y="937"/>
                  </a:cubicBezTo>
                  <a:cubicBezTo>
                    <a:pt x="21959" y="1530"/>
                    <a:pt x="21936" y="2101"/>
                    <a:pt x="21959" y="2694"/>
                  </a:cubicBezTo>
                  <a:lnTo>
                    <a:pt x="21959" y="2671"/>
                  </a:lnTo>
                  <a:cubicBezTo>
                    <a:pt x="21959" y="3173"/>
                    <a:pt x="22004" y="3676"/>
                    <a:pt x="22073" y="4178"/>
                  </a:cubicBezTo>
                  <a:cubicBezTo>
                    <a:pt x="22118" y="4429"/>
                    <a:pt x="22164" y="4657"/>
                    <a:pt x="22210" y="4885"/>
                  </a:cubicBezTo>
                  <a:cubicBezTo>
                    <a:pt x="22278" y="5136"/>
                    <a:pt x="22347" y="5388"/>
                    <a:pt x="22415" y="5616"/>
                  </a:cubicBezTo>
                  <a:cubicBezTo>
                    <a:pt x="22552" y="6049"/>
                    <a:pt x="22689" y="6483"/>
                    <a:pt x="22849" y="6917"/>
                  </a:cubicBezTo>
                  <a:cubicBezTo>
                    <a:pt x="23031" y="7350"/>
                    <a:pt x="23191" y="7784"/>
                    <a:pt x="23351" y="8218"/>
                  </a:cubicBezTo>
                  <a:cubicBezTo>
                    <a:pt x="23556" y="8743"/>
                    <a:pt x="23739" y="9291"/>
                    <a:pt x="23853" y="9838"/>
                  </a:cubicBezTo>
                  <a:cubicBezTo>
                    <a:pt x="23922" y="10112"/>
                    <a:pt x="23967" y="10386"/>
                    <a:pt x="23990" y="10683"/>
                  </a:cubicBezTo>
                  <a:cubicBezTo>
                    <a:pt x="24013" y="10911"/>
                    <a:pt x="24036" y="11139"/>
                    <a:pt x="24036" y="11391"/>
                  </a:cubicBezTo>
                  <a:cubicBezTo>
                    <a:pt x="24036" y="11916"/>
                    <a:pt x="24013" y="12441"/>
                    <a:pt x="23922" y="12943"/>
                  </a:cubicBezTo>
                  <a:cubicBezTo>
                    <a:pt x="23853" y="13468"/>
                    <a:pt x="23739" y="13970"/>
                    <a:pt x="23579" y="14472"/>
                  </a:cubicBezTo>
                  <a:cubicBezTo>
                    <a:pt x="23419" y="14974"/>
                    <a:pt x="23237" y="15476"/>
                    <a:pt x="22986" y="15956"/>
                  </a:cubicBezTo>
                  <a:cubicBezTo>
                    <a:pt x="22872" y="16184"/>
                    <a:pt x="22758" y="16412"/>
                    <a:pt x="22621" y="16618"/>
                  </a:cubicBezTo>
                  <a:cubicBezTo>
                    <a:pt x="22552" y="16732"/>
                    <a:pt x="22506" y="16846"/>
                    <a:pt x="22438" y="16937"/>
                  </a:cubicBezTo>
                  <a:cubicBezTo>
                    <a:pt x="22370" y="17028"/>
                    <a:pt x="22301" y="17120"/>
                    <a:pt x="22255" y="17211"/>
                  </a:cubicBezTo>
                  <a:cubicBezTo>
                    <a:pt x="22164" y="17325"/>
                    <a:pt x="22096" y="17416"/>
                    <a:pt x="22004" y="17508"/>
                  </a:cubicBezTo>
                  <a:cubicBezTo>
                    <a:pt x="21890" y="17645"/>
                    <a:pt x="21799" y="17759"/>
                    <a:pt x="21708" y="17873"/>
                  </a:cubicBezTo>
                  <a:cubicBezTo>
                    <a:pt x="21479" y="18170"/>
                    <a:pt x="21251" y="18444"/>
                    <a:pt x="21068" y="18763"/>
                  </a:cubicBezTo>
                  <a:cubicBezTo>
                    <a:pt x="21068" y="18763"/>
                    <a:pt x="21068" y="18763"/>
                    <a:pt x="21068" y="18786"/>
                  </a:cubicBezTo>
                  <a:cubicBezTo>
                    <a:pt x="20977" y="18923"/>
                    <a:pt x="20932" y="19060"/>
                    <a:pt x="20886" y="19197"/>
                  </a:cubicBezTo>
                  <a:cubicBezTo>
                    <a:pt x="20863" y="19288"/>
                    <a:pt x="20840" y="19357"/>
                    <a:pt x="20840" y="19425"/>
                  </a:cubicBezTo>
                  <a:cubicBezTo>
                    <a:pt x="20863" y="19471"/>
                    <a:pt x="20863" y="19516"/>
                    <a:pt x="20863" y="19562"/>
                  </a:cubicBezTo>
                  <a:cubicBezTo>
                    <a:pt x="20886" y="19585"/>
                    <a:pt x="20886" y="19630"/>
                    <a:pt x="20909" y="19653"/>
                  </a:cubicBezTo>
                  <a:cubicBezTo>
                    <a:pt x="20932" y="19699"/>
                    <a:pt x="20954" y="19722"/>
                    <a:pt x="20977" y="19745"/>
                  </a:cubicBezTo>
                  <a:cubicBezTo>
                    <a:pt x="21023" y="19790"/>
                    <a:pt x="21068" y="19813"/>
                    <a:pt x="21114" y="19836"/>
                  </a:cubicBezTo>
                  <a:cubicBezTo>
                    <a:pt x="21137" y="19859"/>
                    <a:pt x="21183" y="19882"/>
                    <a:pt x="21228" y="19882"/>
                  </a:cubicBezTo>
                  <a:cubicBezTo>
                    <a:pt x="21274" y="19882"/>
                    <a:pt x="21320" y="19904"/>
                    <a:pt x="21365" y="19904"/>
                  </a:cubicBezTo>
                  <a:cubicBezTo>
                    <a:pt x="21411" y="19882"/>
                    <a:pt x="21457" y="19882"/>
                    <a:pt x="21502" y="19859"/>
                  </a:cubicBezTo>
                  <a:cubicBezTo>
                    <a:pt x="21616" y="19836"/>
                    <a:pt x="21708" y="19790"/>
                    <a:pt x="21776" y="19745"/>
                  </a:cubicBezTo>
                  <a:cubicBezTo>
                    <a:pt x="21951" y="19636"/>
                    <a:pt x="22104" y="19506"/>
                    <a:pt x="22257" y="19355"/>
                  </a:cubicBezTo>
                  <a:lnTo>
                    <a:pt x="22257" y="19355"/>
                  </a:lnTo>
                  <a:cubicBezTo>
                    <a:pt x="22256" y="19355"/>
                    <a:pt x="22256" y="19356"/>
                    <a:pt x="22255" y="19357"/>
                  </a:cubicBezTo>
                  <a:lnTo>
                    <a:pt x="22278" y="19334"/>
                  </a:lnTo>
                  <a:lnTo>
                    <a:pt x="22278" y="19334"/>
                  </a:lnTo>
                  <a:cubicBezTo>
                    <a:pt x="22271" y="19341"/>
                    <a:pt x="22264" y="19348"/>
                    <a:pt x="22257" y="19355"/>
                  </a:cubicBezTo>
                  <a:lnTo>
                    <a:pt x="22257" y="19355"/>
                  </a:lnTo>
                  <a:cubicBezTo>
                    <a:pt x="22530" y="19059"/>
                    <a:pt x="22781" y="18740"/>
                    <a:pt x="22986" y="18421"/>
                  </a:cubicBezTo>
                  <a:cubicBezTo>
                    <a:pt x="23000" y="18393"/>
                    <a:pt x="23031" y="18373"/>
                    <a:pt x="23064" y="18373"/>
                  </a:cubicBezTo>
                  <a:cubicBezTo>
                    <a:pt x="23085" y="18373"/>
                    <a:pt x="23105" y="18380"/>
                    <a:pt x="23123" y="18398"/>
                  </a:cubicBezTo>
                  <a:cubicBezTo>
                    <a:pt x="23168" y="18421"/>
                    <a:pt x="23168" y="18466"/>
                    <a:pt x="23168" y="18512"/>
                  </a:cubicBezTo>
                  <a:cubicBezTo>
                    <a:pt x="22895" y="19060"/>
                    <a:pt x="22575" y="19585"/>
                    <a:pt x="22210" y="20087"/>
                  </a:cubicBezTo>
                  <a:cubicBezTo>
                    <a:pt x="21867" y="20589"/>
                    <a:pt x="21457" y="21046"/>
                    <a:pt x="21046" y="21479"/>
                  </a:cubicBezTo>
                  <a:cubicBezTo>
                    <a:pt x="20178" y="22347"/>
                    <a:pt x="19197" y="23077"/>
                    <a:pt x="18124" y="23671"/>
                  </a:cubicBezTo>
                  <a:cubicBezTo>
                    <a:pt x="17279" y="24150"/>
                    <a:pt x="16366" y="24561"/>
                    <a:pt x="15431" y="24857"/>
                  </a:cubicBezTo>
                  <a:cubicBezTo>
                    <a:pt x="14974" y="25017"/>
                    <a:pt x="14495" y="25154"/>
                    <a:pt x="14038" y="25245"/>
                  </a:cubicBezTo>
                  <a:cubicBezTo>
                    <a:pt x="13422" y="25382"/>
                    <a:pt x="12806" y="25474"/>
                    <a:pt x="12212" y="25497"/>
                  </a:cubicBezTo>
                  <a:cubicBezTo>
                    <a:pt x="11995" y="25505"/>
                    <a:pt x="11781" y="25510"/>
                    <a:pt x="11569" y="25510"/>
                  </a:cubicBezTo>
                  <a:cubicBezTo>
                    <a:pt x="11201" y="25510"/>
                    <a:pt x="10839" y="25494"/>
                    <a:pt x="10478" y="25451"/>
                  </a:cubicBezTo>
                  <a:cubicBezTo>
                    <a:pt x="9907" y="25405"/>
                    <a:pt x="9313" y="25337"/>
                    <a:pt x="8743" y="25223"/>
                  </a:cubicBezTo>
                  <a:cubicBezTo>
                    <a:pt x="8149" y="25131"/>
                    <a:pt x="7556" y="24994"/>
                    <a:pt x="6962" y="24880"/>
                  </a:cubicBezTo>
                  <a:cubicBezTo>
                    <a:pt x="6803" y="24835"/>
                    <a:pt x="6620" y="24812"/>
                    <a:pt x="6460" y="24766"/>
                  </a:cubicBezTo>
                  <a:cubicBezTo>
                    <a:pt x="6323" y="24743"/>
                    <a:pt x="6164" y="24698"/>
                    <a:pt x="6027" y="24698"/>
                  </a:cubicBezTo>
                  <a:cubicBezTo>
                    <a:pt x="5890" y="24675"/>
                    <a:pt x="5753" y="24652"/>
                    <a:pt x="5616" y="24652"/>
                  </a:cubicBezTo>
                  <a:cubicBezTo>
                    <a:pt x="5486" y="24630"/>
                    <a:pt x="5357" y="24629"/>
                    <a:pt x="5228" y="24629"/>
                  </a:cubicBezTo>
                  <a:lnTo>
                    <a:pt x="5228" y="24629"/>
                  </a:lnTo>
                  <a:cubicBezTo>
                    <a:pt x="4862" y="24652"/>
                    <a:pt x="4497" y="24698"/>
                    <a:pt x="4132" y="24766"/>
                  </a:cubicBezTo>
                  <a:cubicBezTo>
                    <a:pt x="3790" y="24812"/>
                    <a:pt x="3447" y="24903"/>
                    <a:pt x="3105" y="24972"/>
                  </a:cubicBezTo>
                  <a:cubicBezTo>
                    <a:pt x="2740" y="25063"/>
                    <a:pt x="2397" y="25154"/>
                    <a:pt x="2032" y="25200"/>
                  </a:cubicBezTo>
                  <a:cubicBezTo>
                    <a:pt x="1872" y="25245"/>
                    <a:pt x="1690" y="25268"/>
                    <a:pt x="1507" y="25291"/>
                  </a:cubicBezTo>
                  <a:cubicBezTo>
                    <a:pt x="1347" y="25314"/>
                    <a:pt x="1165" y="25314"/>
                    <a:pt x="1005" y="25314"/>
                  </a:cubicBezTo>
                  <a:cubicBezTo>
                    <a:pt x="685" y="25314"/>
                    <a:pt x="343" y="25291"/>
                    <a:pt x="1" y="25245"/>
                  </a:cubicBezTo>
                  <a:lnTo>
                    <a:pt x="1" y="25245"/>
                  </a:lnTo>
                  <a:cubicBezTo>
                    <a:pt x="366" y="25360"/>
                    <a:pt x="754" y="25451"/>
                    <a:pt x="1188" y="25519"/>
                  </a:cubicBezTo>
                  <a:cubicBezTo>
                    <a:pt x="1530" y="25565"/>
                    <a:pt x="1872" y="25588"/>
                    <a:pt x="2260" y="25588"/>
                  </a:cubicBezTo>
                  <a:cubicBezTo>
                    <a:pt x="2466" y="25588"/>
                    <a:pt x="2694" y="25565"/>
                    <a:pt x="2922" y="25565"/>
                  </a:cubicBezTo>
                  <a:cubicBezTo>
                    <a:pt x="3447" y="25519"/>
                    <a:pt x="4018" y="25451"/>
                    <a:pt x="4703" y="25314"/>
                  </a:cubicBezTo>
                  <a:cubicBezTo>
                    <a:pt x="4794" y="25314"/>
                    <a:pt x="4863" y="25291"/>
                    <a:pt x="4954" y="25268"/>
                  </a:cubicBezTo>
                  <a:cubicBezTo>
                    <a:pt x="5136" y="25268"/>
                    <a:pt x="5319" y="25245"/>
                    <a:pt x="5479" y="25245"/>
                  </a:cubicBezTo>
                  <a:cubicBezTo>
                    <a:pt x="5639" y="25245"/>
                    <a:pt x="5776" y="25268"/>
                    <a:pt x="5935" y="25268"/>
                  </a:cubicBezTo>
                  <a:cubicBezTo>
                    <a:pt x="6825" y="25360"/>
                    <a:pt x="7670" y="25588"/>
                    <a:pt x="8515" y="25839"/>
                  </a:cubicBezTo>
                  <a:lnTo>
                    <a:pt x="8697" y="25885"/>
                  </a:lnTo>
                  <a:cubicBezTo>
                    <a:pt x="8857" y="25930"/>
                    <a:pt x="9017" y="25976"/>
                    <a:pt x="9199" y="26022"/>
                  </a:cubicBezTo>
                  <a:cubicBezTo>
                    <a:pt x="9816" y="26204"/>
                    <a:pt x="10318" y="26295"/>
                    <a:pt x="10820" y="26364"/>
                  </a:cubicBezTo>
                  <a:cubicBezTo>
                    <a:pt x="11345" y="26432"/>
                    <a:pt x="11893" y="26455"/>
                    <a:pt x="12441" y="26455"/>
                  </a:cubicBezTo>
                  <a:cubicBezTo>
                    <a:pt x="13536" y="26455"/>
                    <a:pt x="14655" y="26318"/>
                    <a:pt x="15773" y="26067"/>
                  </a:cubicBezTo>
                  <a:cubicBezTo>
                    <a:pt x="16298" y="25953"/>
                    <a:pt x="16823" y="25793"/>
                    <a:pt x="17371" y="25588"/>
                  </a:cubicBezTo>
                  <a:cubicBezTo>
                    <a:pt x="17804" y="25428"/>
                    <a:pt x="18261" y="25223"/>
                    <a:pt x="18763" y="24972"/>
                  </a:cubicBezTo>
                  <a:cubicBezTo>
                    <a:pt x="19790" y="24447"/>
                    <a:pt x="20726" y="23830"/>
                    <a:pt x="21502" y="23146"/>
                  </a:cubicBezTo>
                  <a:cubicBezTo>
                    <a:pt x="22255" y="22461"/>
                    <a:pt x="22849" y="21730"/>
                    <a:pt x="23237" y="20954"/>
                  </a:cubicBezTo>
                  <a:cubicBezTo>
                    <a:pt x="23283" y="21137"/>
                    <a:pt x="23374" y="21297"/>
                    <a:pt x="23488" y="21434"/>
                  </a:cubicBezTo>
                  <a:cubicBezTo>
                    <a:pt x="23648" y="21662"/>
                    <a:pt x="23876" y="21799"/>
                    <a:pt x="24127" y="21799"/>
                  </a:cubicBezTo>
                  <a:cubicBezTo>
                    <a:pt x="24401" y="21776"/>
                    <a:pt x="24652" y="21639"/>
                    <a:pt x="24926" y="21365"/>
                  </a:cubicBezTo>
                  <a:cubicBezTo>
                    <a:pt x="25246" y="21046"/>
                    <a:pt x="25474" y="20658"/>
                    <a:pt x="25634" y="20315"/>
                  </a:cubicBezTo>
                  <a:cubicBezTo>
                    <a:pt x="25976" y="19676"/>
                    <a:pt x="26204" y="18900"/>
                    <a:pt x="26364" y="17964"/>
                  </a:cubicBezTo>
                  <a:cubicBezTo>
                    <a:pt x="26410" y="17599"/>
                    <a:pt x="26455" y="17188"/>
                    <a:pt x="26478" y="16732"/>
                  </a:cubicBezTo>
                  <a:cubicBezTo>
                    <a:pt x="26478" y="16526"/>
                    <a:pt x="26478" y="16344"/>
                    <a:pt x="26478" y="16138"/>
                  </a:cubicBezTo>
                  <a:cubicBezTo>
                    <a:pt x="26478" y="15978"/>
                    <a:pt x="26478" y="15819"/>
                    <a:pt x="26478" y="15682"/>
                  </a:cubicBezTo>
                  <a:cubicBezTo>
                    <a:pt x="26569" y="15773"/>
                    <a:pt x="26684" y="15864"/>
                    <a:pt x="26843" y="15978"/>
                  </a:cubicBezTo>
                  <a:cubicBezTo>
                    <a:pt x="27072" y="16138"/>
                    <a:pt x="27368" y="16321"/>
                    <a:pt x="27711" y="16435"/>
                  </a:cubicBezTo>
                  <a:cubicBezTo>
                    <a:pt x="27802" y="16458"/>
                    <a:pt x="27916" y="16481"/>
                    <a:pt x="28007" y="16481"/>
                  </a:cubicBezTo>
                  <a:lnTo>
                    <a:pt x="28076" y="16481"/>
                  </a:lnTo>
                  <a:cubicBezTo>
                    <a:pt x="28167" y="16481"/>
                    <a:pt x="28236" y="16458"/>
                    <a:pt x="28281" y="16435"/>
                  </a:cubicBezTo>
                  <a:cubicBezTo>
                    <a:pt x="28350" y="16412"/>
                    <a:pt x="28395" y="16366"/>
                    <a:pt x="28464" y="16321"/>
                  </a:cubicBezTo>
                  <a:cubicBezTo>
                    <a:pt x="28578" y="16230"/>
                    <a:pt x="28646" y="16093"/>
                    <a:pt x="28715" y="15956"/>
                  </a:cubicBezTo>
                  <a:cubicBezTo>
                    <a:pt x="28738" y="15887"/>
                    <a:pt x="28761" y="15796"/>
                    <a:pt x="28783" y="15705"/>
                  </a:cubicBezTo>
                  <a:cubicBezTo>
                    <a:pt x="28806" y="15590"/>
                    <a:pt x="28806" y="15476"/>
                    <a:pt x="28806" y="15362"/>
                  </a:cubicBezTo>
                  <a:cubicBezTo>
                    <a:pt x="28829" y="15180"/>
                    <a:pt x="28806" y="14997"/>
                    <a:pt x="28761" y="14769"/>
                  </a:cubicBezTo>
                  <a:cubicBezTo>
                    <a:pt x="28715" y="14518"/>
                    <a:pt x="28646" y="14289"/>
                    <a:pt x="28578" y="14084"/>
                  </a:cubicBezTo>
                  <a:cubicBezTo>
                    <a:pt x="28441" y="13696"/>
                    <a:pt x="28258" y="13308"/>
                    <a:pt x="27962" y="12783"/>
                  </a:cubicBezTo>
                  <a:cubicBezTo>
                    <a:pt x="27756" y="12418"/>
                    <a:pt x="27528" y="12052"/>
                    <a:pt x="27300" y="11687"/>
                  </a:cubicBezTo>
                  <a:lnTo>
                    <a:pt x="27208" y="11550"/>
                  </a:lnTo>
                  <a:lnTo>
                    <a:pt x="27140" y="11436"/>
                  </a:lnTo>
                  <a:cubicBezTo>
                    <a:pt x="27049" y="11299"/>
                    <a:pt x="26980" y="11162"/>
                    <a:pt x="26889" y="11025"/>
                  </a:cubicBezTo>
                  <a:cubicBezTo>
                    <a:pt x="26752" y="10797"/>
                    <a:pt x="26638" y="10592"/>
                    <a:pt x="26524" y="10363"/>
                  </a:cubicBezTo>
                  <a:cubicBezTo>
                    <a:pt x="25930" y="9313"/>
                    <a:pt x="25428" y="8195"/>
                    <a:pt x="24994" y="7008"/>
                  </a:cubicBezTo>
                  <a:lnTo>
                    <a:pt x="24972" y="6962"/>
                  </a:lnTo>
                  <a:cubicBezTo>
                    <a:pt x="24789" y="6483"/>
                    <a:pt x="24629" y="5958"/>
                    <a:pt x="24469" y="5456"/>
                  </a:cubicBezTo>
                  <a:cubicBezTo>
                    <a:pt x="24332" y="4999"/>
                    <a:pt x="24218" y="4566"/>
                    <a:pt x="24104" y="4109"/>
                  </a:cubicBezTo>
                  <a:lnTo>
                    <a:pt x="24081" y="4041"/>
                  </a:lnTo>
                  <a:lnTo>
                    <a:pt x="24059" y="3972"/>
                  </a:lnTo>
                  <a:lnTo>
                    <a:pt x="24013" y="3790"/>
                  </a:lnTo>
                  <a:cubicBezTo>
                    <a:pt x="23739" y="2763"/>
                    <a:pt x="23328" y="1804"/>
                    <a:pt x="22803" y="937"/>
                  </a:cubicBezTo>
                  <a:cubicBezTo>
                    <a:pt x="22621" y="617"/>
                    <a:pt x="22392" y="297"/>
                    <a:pt x="22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7961421" y="2141566"/>
              <a:ext cx="269672" cy="413288"/>
            </a:xfrm>
            <a:custGeom>
              <a:rect b="b" l="l" r="r" t="t"/>
              <a:pathLst>
                <a:path extrusionOk="0" h="12875" w="8401">
                  <a:moveTo>
                    <a:pt x="4451" y="1"/>
                  </a:moveTo>
                  <a:cubicBezTo>
                    <a:pt x="4269" y="1"/>
                    <a:pt x="4109" y="24"/>
                    <a:pt x="3926" y="47"/>
                  </a:cubicBezTo>
                  <a:cubicBezTo>
                    <a:pt x="3584" y="115"/>
                    <a:pt x="3219" y="229"/>
                    <a:pt x="2831" y="435"/>
                  </a:cubicBezTo>
                  <a:cubicBezTo>
                    <a:pt x="2488" y="617"/>
                    <a:pt x="2169" y="846"/>
                    <a:pt x="1872" y="1142"/>
                  </a:cubicBezTo>
                  <a:cubicBezTo>
                    <a:pt x="1667" y="1325"/>
                    <a:pt x="1484" y="1530"/>
                    <a:pt x="1301" y="1804"/>
                  </a:cubicBezTo>
                  <a:cubicBezTo>
                    <a:pt x="1164" y="2010"/>
                    <a:pt x="1027" y="2238"/>
                    <a:pt x="891" y="2512"/>
                  </a:cubicBezTo>
                  <a:cubicBezTo>
                    <a:pt x="617" y="3014"/>
                    <a:pt x="434" y="3585"/>
                    <a:pt x="274" y="4201"/>
                  </a:cubicBezTo>
                  <a:cubicBezTo>
                    <a:pt x="137" y="4771"/>
                    <a:pt x="46" y="5411"/>
                    <a:pt x="23" y="6050"/>
                  </a:cubicBezTo>
                  <a:cubicBezTo>
                    <a:pt x="0" y="6666"/>
                    <a:pt x="46" y="7305"/>
                    <a:pt x="137" y="7944"/>
                  </a:cubicBezTo>
                  <a:cubicBezTo>
                    <a:pt x="229" y="8560"/>
                    <a:pt x="366" y="9154"/>
                    <a:pt x="594" y="9702"/>
                  </a:cubicBezTo>
                  <a:cubicBezTo>
                    <a:pt x="799" y="10272"/>
                    <a:pt x="1096" y="10797"/>
                    <a:pt x="1416" y="11208"/>
                  </a:cubicBezTo>
                  <a:cubicBezTo>
                    <a:pt x="1758" y="11665"/>
                    <a:pt x="2169" y="12053"/>
                    <a:pt x="2602" y="12327"/>
                  </a:cubicBezTo>
                  <a:cubicBezTo>
                    <a:pt x="2831" y="12441"/>
                    <a:pt x="3082" y="12578"/>
                    <a:pt x="3356" y="12669"/>
                  </a:cubicBezTo>
                  <a:cubicBezTo>
                    <a:pt x="3607" y="12760"/>
                    <a:pt x="3881" y="12806"/>
                    <a:pt x="4200" y="12852"/>
                  </a:cubicBezTo>
                  <a:cubicBezTo>
                    <a:pt x="4337" y="12852"/>
                    <a:pt x="4497" y="12874"/>
                    <a:pt x="4657" y="12874"/>
                  </a:cubicBezTo>
                  <a:cubicBezTo>
                    <a:pt x="5113" y="12874"/>
                    <a:pt x="5593" y="12806"/>
                    <a:pt x="6118" y="12646"/>
                  </a:cubicBezTo>
                  <a:cubicBezTo>
                    <a:pt x="6574" y="12532"/>
                    <a:pt x="6985" y="12349"/>
                    <a:pt x="7327" y="12121"/>
                  </a:cubicBezTo>
                  <a:cubicBezTo>
                    <a:pt x="7624" y="11916"/>
                    <a:pt x="7852" y="11665"/>
                    <a:pt x="8058" y="11391"/>
                  </a:cubicBezTo>
                  <a:cubicBezTo>
                    <a:pt x="8217" y="11140"/>
                    <a:pt x="8309" y="10820"/>
                    <a:pt x="8354" y="10478"/>
                  </a:cubicBezTo>
                  <a:cubicBezTo>
                    <a:pt x="8400" y="10181"/>
                    <a:pt x="8377" y="9884"/>
                    <a:pt x="8332" y="9496"/>
                  </a:cubicBezTo>
                  <a:cubicBezTo>
                    <a:pt x="8286" y="9200"/>
                    <a:pt x="8195" y="8880"/>
                    <a:pt x="8058" y="8492"/>
                  </a:cubicBezTo>
                  <a:cubicBezTo>
                    <a:pt x="7921" y="8127"/>
                    <a:pt x="7784" y="7762"/>
                    <a:pt x="7647" y="7465"/>
                  </a:cubicBezTo>
                  <a:cubicBezTo>
                    <a:pt x="7578" y="7328"/>
                    <a:pt x="7533" y="7214"/>
                    <a:pt x="7464" y="7077"/>
                  </a:cubicBezTo>
                  <a:cubicBezTo>
                    <a:pt x="7396" y="6917"/>
                    <a:pt x="7304" y="6757"/>
                    <a:pt x="7236" y="6597"/>
                  </a:cubicBezTo>
                  <a:cubicBezTo>
                    <a:pt x="7099" y="6232"/>
                    <a:pt x="7008" y="5867"/>
                    <a:pt x="6939" y="5479"/>
                  </a:cubicBezTo>
                  <a:lnTo>
                    <a:pt x="6939" y="5433"/>
                  </a:lnTo>
                  <a:lnTo>
                    <a:pt x="6916" y="5433"/>
                  </a:lnTo>
                  <a:cubicBezTo>
                    <a:pt x="6871" y="4840"/>
                    <a:pt x="6871" y="4246"/>
                    <a:pt x="6871" y="3699"/>
                  </a:cubicBezTo>
                  <a:cubicBezTo>
                    <a:pt x="6894" y="3493"/>
                    <a:pt x="6916" y="3288"/>
                    <a:pt x="6916" y="3082"/>
                  </a:cubicBezTo>
                  <a:cubicBezTo>
                    <a:pt x="6939" y="2580"/>
                    <a:pt x="6871" y="2124"/>
                    <a:pt x="6734" y="1713"/>
                  </a:cubicBezTo>
                  <a:cubicBezTo>
                    <a:pt x="6597" y="1302"/>
                    <a:pt x="6346" y="914"/>
                    <a:pt x="6026" y="617"/>
                  </a:cubicBezTo>
                  <a:cubicBezTo>
                    <a:pt x="5752" y="366"/>
                    <a:pt x="5410" y="184"/>
                    <a:pt x="5045" y="92"/>
                  </a:cubicBezTo>
                  <a:cubicBezTo>
                    <a:pt x="4862" y="24"/>
                    <a:pt x="4657" y="1"/>
                    <a:pt x="4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7504238" y="1986978"/>
              <a:ext cx="335605" cy="310471"/>
            </a:xfrm>
            <a:custGeom>
              <a:rect b="b" l="l" r="r" t="t"/>
              <a:pathLst>
                <a:path extrusionOk="0" h="9672" w="10455">
                  <a:moveTo>
                    <a:pt x="8149" y="1"/>
                  </a:moveTo>
                  <a:cubicBezTo>
                    <a:pt x="7738" y="1"/>
                    <a:pt x="7350" y="69"/>
                    <a:pt x="7008" y="252"/>
                  </a:cubicBezTo>
                  <a:cubicBezTo>
                    <a:pt x="6665" y="412"/>
                    <a:pt x="6323" y="686"/>
                    <a:pt x="6026" y="1005"/>
                  </a:cubicBezTo>
                  <a:cubicBezTo>
                    <a:pt x="5889" y="1142"/>
                    <a:pt x="5775" y="1279"/>
                    <a:pt x="5661" y="1416"/>
                  </a:cubicBezTo>
                  <a:cubicBezTo>
                    <a:pt x="5319" y="1781"/>
                    <a:pt x="4953" y="2146"/>
                    <a:pt x="4543" y="2466"/>
                  </a:cubicBezTo>
                  <a:lnTo>
                    <a:pt x="4497" y="2489"/>
                  </a:lnTo>
                  <a:cubicBezTo>
                    <a:pt x="4200" y="2717"/>
                    <a:pt x="3903" y="2877"/>
                    <a:pt x="3584" y="3014"/>
                  </a:cubicBezTo>
                  <a:cubicBezTo>
                    <a:pt x="3447" y="3082"/>
                    <a:pt x="3287" y="3128"/>
                    <a:pt x="3150" y="3174"/>
                  </a:cubicBezTo>
                  <a:cubicBezTo>
                    <a:pt x="3036" y="3219"/>
                    <a:pt x="2899" y="3265"/>
                    <a:pt x="2785" y="3311"/>
                  </a:cubicBezTo>
                  <a:cubicBezTo>
                    <a:pt x="2511" y="3425"/>
                    <a:pt x="2192" y="3539"/>
                    <a:pt x="1872" y="3699"/>
                  </a:cubicBezTo>
                  <a:cubicBezTo>
                    <a:pt x="1552" y="3858"/>
                    <a:pt x="1301" y="4018"/>
                    <a:pt x="1073" y="4178"/>
                  </a:cubicBezTo>
                  <a:cubicBezTo>
                    <a:pt x="799" y="4360"/>
                    <a:pt x="594" y="4566"/>
                    <a:pt x="434" y="4771"/>
                  </a:cubicBezTo>
                  <a:cubicBezTo>
                    <a:pt x="251" y="5022"/>
                    <a:pt x="114" y="5273"/>
                    <a:pt x="69" y="5525"/>
                  </a:cubicBezTo>
                  <a:cubicBezTo>
                    <a:pt x="0" y="5844"/>
                    <a:pt x="0" y="6141"/>
                    <a:pt x="46" y="6460"/>
                  </a:cubicBezTo>
                  <a:cubicBezTo>
                    <a:pt x="114" y="6803"/>
                    <a:pt x="274" y="7191"/>
                    <a:pt x="480" y="7556"/>
                  </a:cubicBezTo>
                  <a:cubicBezTo>
                    <a:pt x="708" y="7967"/>
                    <a:pt x="982" y="8332"/>
                    <a:pt x="1256" y="8629"/>
                  </a:cubicBezTo>
                  <a:cubicBezTo>
                    <a:pt x="1370" y="8720"/>
                    <a:pt x="1461" y="8811"/>
                    <a:pt x="1575" y="8903"/>
                  </a:cubicBezTo>
                  <a:cubicBezTo>
                    <a:pt x="1804" y="9062"/>
                    <a:pt x="2009" y="9199"/>
                    <a:pt x="2214" y="9314"/>
                  </a:cubicBezTo>
                  <a:cubicBezTo>
                    <a:pt x="2443" y="9428"/>
                    <a:pt x="2671" y="9496"/>
                    <a:pt x="2899" y="9565"/>
                  </a:cubicBezTo>
                  <a:cubicBezTo>
                    <a:pt x="3184" y="9636"/>
                    <a:pt x="3488" y="9672"/>
                    <a:pt x="3797" y="9672"/>
                  </a:cubicBezTo>
                  <a:cubicBezTo>
                    <a:pt x="3983" y="9672"/>
                    <a:pt x="4172" y="9659"/>
                    <a:pt x="4360" y="9633"/>
                  </a:cubicBezTo>
                  <a:cubicBezTo>
                    <a:pt x="4839" y="9565"/>
                    <a:pt x="5319" y="9405"/>
                    <a:pt x="5844" y="9199"/>
                  </a:cubicBezTo>
                  <a:cubicBezTo>
                    <a:pt x="6323" y="8971"/>
                    <a:pt x="6779" y="8697"/>
                    <a:pt x="7236" y="8355"/>
                  </a:cubicBezTo>
                  <a:cubicBezTo>
                    <a:pt x="7692" y="8013"/>
                    <a:pt x="8126" y="7647"/>
                    <a:pt x="8491" y="7236"/>
                  </a:cubicBezTo>
                  <a:cubicBezTo>
                    <a:pt x="8879" y="6803"/>
                    <a:pt x="9222" y="6369"/>
                    <a:pt x="9518" y="5890"/>
                  </a:cubicBezTo>
                  <a:cubicBezTo>
                    <a:pt x="9815" y="5410"/>
                    <a:pt x="10043" y="4931"/>
                    <a:pt x="10203" y="4452"/>
                  </a:cubicBezTo>
                  <a:cubicBezTo>
                    <a:pt x="10272" y="4201"/>
                    <a:pt x="10340" y="3972"/>
                    <a:pt x="10386" y="3744"/>
                  </a:cubicBezTo>
                  <a:cubicBezTo>
                    <a:pt x="10432" y="3447"/>
                    <a:pt x="10454" y="3196"/>
                    <a:pt x="10432" y="2968"/>
                  </a:cubicBezTo>
                  <a:cubicBezTo>
                    <a:pt x="10432" y="2603"/>
                    <a:pt x="10386" y="2238"/>
                    <a:pt x="10272" y="1918"/>
                  </a:cubicBezTo>
                  <a:cubicBezTo>
                    <a:pt x="10158" y="1530"/>
                    <a:pt x="10021" y="1233"/>
                    <a:pt x="9815" y="982"/>
                  </a:cubicBezTo>
                  <a:cubicBezTo>
                    <a:pt x="9724" y="845"/>
                    <a:pt x="9633" y="731"/>
                    <a:pt x="9518" y="617"/>
                  </a:cubicBezTo>
                  <a:cubicBezTo>
                    <a:pt x="9382" y="480"/>
                    <a:pt x="9245" y="366"/>
                    <a:pt x="9108" y="298"/>
                  </a:cubicBezTo>
                  <a:cubicBezTo>
                    <a:pt x="8788" y="115"/>
                    <a:pt x="8469" y="24"/>
                    <a:pt x="8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7679337" y="2332072"/>
              <a:ext cx="189807" cy="149490"/>
            </a:xfrm>
            <a:custGeom>
              <a:rect b="b" l="l" r="r" t="t"/>
              <a:pathLst>
                <a:path extrusionOk="0" h="4657" w="5913">
                  <a:moveTo>
                    <a:pt x="594" y="1"/>
                  </a:moveTo>
                  <a:cubicBezTo>
                    <a:pt x="526" y="1"/>
                    <a:pt x="480" y="23"/>
                    <a:pt x="411" y="46"/>
                  </a:cubicBezTo>
                  <a:cubicBezTo>
                    <a:pt x="320" y="69"/>
                    <a:pt x="252" y="115"/>
                    <a:pt x="183" y="206"/>
                  </a:cubicBezTo>
                  <a:cubicBezTo>
                    <a:pt x="23" y="411"/>
                    <a:pt x="1" y="685"/>
                    <a:pt x="1" y="914"/>
                  </a:cubicBezTo>
                  <a:cubicBezTo>
                    <a:pt x="1" y="1119"/>
                    <a:pt x="1" y="1302"/>
                    <a:pt x="23" y="1461"/>
                  </a:cubicBezTo>
                  <a:cubicBezTo>
                    <a:pt x="46" y="1667"/>
                    <a:pt x="92" y="1895"/>
                    <a:pt x="160" y="2123"/>
                  </a:cubicBezTo>
                  <a:cubicBezTo>
                    <a:pt x="297" y="2511"/>
                    <a:pt x="480" y="2899"/>
                    <a:pt x="754" y="3265"/>
                  </a:cubicBezTo>
                  <a:cubicBezTo>
                    <a:pt x="982" y="3561"/>
                    <a:pt x="1256" y="3835"/>
                    <a:pt x="1598" y="4063"/>
                  </a:cubicBezTo>
                  <a:cubicBezTo>
                    <a:pt x="1735" y="4155"/>
                    <a:pt x="1895" y="4246"/>
                    <a:pt x="2055" y="4337"/>
                  </a:cubicBezTo>
                  <a:cubicBezTo>
                    <a:pt x="2215" y="4406"/>
                    <a:pt x="2397" y="4474"/>
                    <a:pt x="2603" y="4543"/>
                  </a:cubicBezTo>
                  <a:cubicBezTo>
                    <a:pt x="2854" y="4611"/>
                    <a:pt x="3128" y="4657"/>
                    <a:pt x="3402" y="4657"/>
                  </a:cubicBezTo>
                  <a:cubicBezTo>
                    <a:pt x="3516" y="4657"/>
                    <a:pt x="3630" y="4657"/>
                    <a:pt x="3721" y="4634"/>
                  </a:cubicBezTo>
                  <a:cubicBezTo>
                    <a:pt x="4132" y="4588"/>
                    <a:pt x="4520" y="4451"/>
                    <a:pt x="4908" y="4223"/>
                  </a:cubicBezTo>
                  <a:cubicBezTo>
                    <a:pt x="5045" y="4155"/>
                    <a:pt x="5182" y="4041"/>
                    <a:pt x="5342" y="3904"/>
                  </a:cubicBezTo>
                  <a:cubicBezTo>
                    <a:pt x="5479" y="3790"/>
                    <a:pt x="5570" y="3675"/>
                    <a:pt x="5684" y="3493"/>
                  </a:cubicBezTo>
                  <a:cubicBezTo>
                    <a:pt x="5867" y="3219"/>
                    <a:pt x="5912" y="2899"/>
                    <a:pt x="5821" y="2648"/>
                  </a:cubicBezTo>
                  <a:cubicBezTo>
                    <a:pt x="5730" y="2374"/>
                    <a:pt x="5456" y="2146"/>
                    <a:pt x="5045" y="2009"/>
                  </a:cubicBezTo>
                  <a:cubicBezTo>
                    <a:pt x="4840" y="1941"/>
                    <a:pt x="4588" y="1895"/>
                    <a:pt x="4337" y="1872"/>
                  </a:cubicBezTo>
                  <a:lnTo>
                    <a:pt x="3995" y="1872"/>
                  </a:lnTo>
                  <a:cubicBezTo>
                    <a:pt x="3881" y="1872"/>
                    <a:pt x="3744" y="1872"/>
                    <a:pt x="3630" y="1849"/>
                  </a:cubicBezTo>
                  <a:cubicBezTo>
                    <a:pt x="3470" y="1849"/>
                    <a:pt x="3310" y="1827"/>
                    <a:pt x="3150" y="1781"/>
                  </a:cubicBezTo>
                  <a:lnTo>
                    <a:pt x="3105" y="1758"/>
                  </a:lnTo>
                  <a:cubicBezTo>
                    <a:pt x="2922" y="1621"/>
                    <a:pt x="2740" y="1484"/>
                    <a:pt x="2557" y="1324"/>
                  </a:cubicBezTo>
                  <a:lnTo>
                    <a:pt x="2260" y="1073"/>
                  </a:lnTo>
                  <a:cubicBezTo>
                    <a:pt x="2146" y="959"/>
                    <a:pt x="2032" y="845"/>
                    <a:pt x="1895" y="754"/>
                  </a:cubicBezTo>
                  <a:cubicBezTo>
                    <a:pt x="1735" y="617"/>
                    <a:pt x="1507" y="434"/>
                    <a:pt x="1256" y="252"/>
                  </a:cubicBezTo>
                  <a:cubicBezTo>
                    <a:pt x="1096" y="160"/>
                    <a:pt x="891" y="46"/>
                    <a:pt x="685" y="23"/>
                  </a:cubicBezTo>
                  <a:cubicBezTo>
                    <a:pt x="640" y="23"/>
                    <a:pt x="61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7622201" y="2462489"/>
              <a:ext cx="129716" cy="64521"/>
            </a:xfrm>
            <a:custGeom>
              <a:rect b="b" l="l" r="r" t="t"/>
              <a:pathLst>
                <a:path extrusionOk="0" h="2010" w="4041">
                  <a:moveTo>
                    <a:pt x="3812" y="0"/>
                  </a:moveTo>
                  <a:cubicBezTo>
                    <a:pt x="3744" y="0"/>
                    <a:pt x="3675" y="23"/>
                    <a:pt x="3652" y="92"/>
                  </a:cubicBezTo>
                  <a:cubicBezTo>
                    <a:pt x="3515" y="411"/>
                    <a:pt x="3378" y="708"/>
                    <a:pt x="3196" y="1005"/>
                  </a:cubicBezTo>
                  <a:cubicBezTo>
                    <a:pt x="3127" y="1119"/>
                    <a:pt x="3036" y="1233"/>
                    <a:pt x="2922" y="1324"/>
                  </a:cubicBezTo>
                  <a:cubicBezTo>
                    <a:pt x="2853" y="1370"/>
                    <a:pt x="2785" y="1438"/>
                    <a:pt x="2694" y="1484"/>
                  </a:cubicBezTo>
                  <a:cubicBezTo>
                    <a:pt x="2602" y="1530"/>
                    <a:pt x="2534" y="1553"/>
                    <a:pt x="2420" y="1575"/>
                  </a:cubicBezTo>
                  <a:cubicBezTo>
                    <a:pt x="2306" y="1598"/>
                    <a:pt x="2169" y="1621"/>
                    <a:pt x="2032" y="1621"/>
                  </a:cubicBezTo>
                  <a:cubicBezTo>
                    <a:pt x="2023" y="1620"/>
                    <a:pt x="2014" y="1619"/>
                    <a:pt x="2006" y="1618"/>
                  </a:cubicBezTo>
                  <a:lnTo>
                    <a:pt x="2006" y="1618"/>
                  </a:lnTo>
                  <a:cubicBezTo>
                    <a:pt x="2008" y="1620"/>
                    <a:pt x="2009" y="1621"/>
                    <a:pt x="2009" y="1621"/>
                  </a:cubicBezTo>
                  <a:cubicBezTo>
                    <a:pt x="2009" y="1621"/>
                    <a:pt x="2001" y="1621"/>
                    <a:pt x="1994" y="1616"/>
                  </a:cubicBezTo>
                  <a:lnTo>
                    <a:pt x="1994" y="1616"/>
                  </a:lnTo>
                  <a:cubicBezTo>
                    <a:pt x="1998" y="1617"/>
                    <a:pt x="2002" y="1617"/>
                    <a:pt x="2006" y="1618"/>
                  </a:cubicBezTo>
                  <a:lnTo>
                    <a:pt x="2006" y="1618"/>
                  </a:lnTo>
                  <a:cubicBezTo>
                    <a:pt x="1999" y="1611"/>
                    <a:pt x="1986" y="1598"/>
                    <a:pt x="1986" y="1598"/>
                  </a:cubicBezTo>
                  <a:lnTo>
                    <a:pt x="1986" y="1598"/>
                  </a:lnTo>
                  <a:cubicBezTo>
                    <a:pt x="1986" y="1608"/>
                    <a:pt x="1990" y="1613"/>
                    <a:pt x="1994" y="1616"/>
                  </a:cubicBezTo>
                  <a:lnTo>
                    <a:pt x="1994" y="1616"/>
                  </a:lnTo>
                  <a:cubicBezTo>
                    <a:pt x="1824" y="1595"/>
                    <a:pt x="1654" y="1571"/>
                    <a:pt x="1484" y="1507"/>
                  </a:cubicBezTo>
                  <a:cubicBezTo>
                    <a:pt x="1347" y="1461"/>
                    <a:pt x="1210" y="1393"/>
                    <a:pt x="1096" y="1324"/>
                  </a:cubicBezTo>
                  <a:cubicBezTo>
                    <a:pt x="959" y="1233"/>
                    <a:pt x="868" y="1142"/>
                    <a:pt x="753" y="1050"/>
                  </a:cubicBezTo>
                  <a:cubicBezTo>
                    <a:pt x="685" y="936"/>
                    <a:pt x="594" y="822"/>
                    <a:pt x="525" y="708"/>
                  </a:cubicBezTo>
                  <a:cubicBezTo>
                    <a:pt x="480" y="571"/>
                    <a:pt x="411" y="457"/>
                    <a:pt x="388" y="320"/>
                  </a:cubicBezTo>
                  <a:cubicBezTo>
                    <a:pt x="371" y="235"/>
                    <a:pt x="292" y="188"/>
                    <a:pt x="214" y="188"/>
                  </a:cubicBezTo>
                  <a:cubicBezTo>
                    <a:pt x="187" y="188"/>
                    <a:pt x="161" y="194"/>
                    <a:pt x="137" y="206"/>
                  </a:cubicBezTo>
                  <a:cubicBezTo>
                    <a:pt x="92" y="206"/>
                    <a:pt x="46" y="252"/>
                    <a:pt x="23" y="297"/>
                  </a:cubicBezTo>
                  <a:cubicBezTo>
                    <a:pt x="0" y="343"/>
                    <a:pt x="0" y="388"/>
                    <a:pt x="23" y="457"/>
                  </a:cubicBezTo>
                  <a:cubicBezTo>
                    <a:pt x="92" y="662"/>
                    <a:pt x="183" y="868"/>
                    <a:pt x="297" y="1073"/>
                  </a:cubicBezTo>
                  <a:cubicBezTo>
                    <a:pt x="434" y="1279"/>
                    <a:pt x="594" y="1438"/>
                    <a:pt x="799" y="1575"/>
                  </a:cubicBezTo>
                  <a:cubicBezTo>
                    <a:pt x="890" y="1644"/>
                    <a:pt x="982" y="1712"/>
                    <a:pt x="1096" y="1758"/>
                  </a:cubicBezTo>
                  <a:cubicBezTo>
                    <a:pt x="1210" y="1826"/>
                    <a:pt x="1324" y="1872"/>
                    <a:pt x="1438" y="1895"/>
                  </a:cubicBezTo>
                  <a:cubicBezTo>
                    <a:pt x="1689" y="1986"/>
                    <a:pt x="1940" y="2009"/>
                    <a:pt x="2191" y="2009"/>
                  </a:cubicBezTo>
                  <a:cubicBezTo>
                    <a:pt x="2397" y="1986"/>
                    <a:pt x="2625" y="1941"/>
                    <a:pt x="2808" y="1849"/>
                  </a:cubicBezTo>
                  <a:cubicBezTo>
                    <a:pt x="3013" y="1758"/>
                    <a:pt x="3173" y="1644"/>
                    <a:pt x="3310" y="1484"/>
                  </a:cubicBezTo>
                  <a:cubicBezTo>
                    <a:pt x="3470" y="1324"/>
                    <a:pt x="3584" y="1119"/>
                    <a:pt x="3698" y="936"/>
                  </a:cubicBezTo>
                  <a:cubicBezTo>
                    <a:pt x="3812" y="708"/>
                    <a:pt x="3903" y="503"/>
                    <a:pt x="3995" y="274"/>
                  </a:cubicBezTo>
                  <a:cubicBezTo>
                    <a:pt x="4040" y="183"/>
                    <a:pt x="3995" y="69"/>
                    <a:pt x="3903" y="23"/>
                  </a:cubicBezTo>
                  <a:cubicBezTo>
                    <a:pt x="3881" y="0"/>
                    <a:pt x="3858" y="0"/>
                    <a:pt x="3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7731369" y="2461013"/>
              <a:ext cx="113602" cy="131193"/>
            </a:xfrm>
            <a:custGeom>
              <a:rect b="b" l="l" r="r" t="t"/>
              <a:pathLst>
                <a:path extrusionOk="0" h="4087" w="3539">
                  <a:moveTo>
                    <a:pt x="548" y="1"/>
                  </a:moveTo>
                  <a:cubicBezTo>
                    <a:pt x="502" y="1"/>
                    <a:pt x="434" y="24"/>
                    <a:pt x="411" y="69"/>
                  </a:cubicBezTo>
                  <a:cubicBezTo>
                    <a:pt x="320" y="183"/>
                    <a:pt x="251" y="320"/>
                    <a:pt x="206" y="434"/>
                  </a:cubicBezTo>
                  <a:cubicBezTo>
                    <a:pt x="137" y="571"/>
                    <a:pt x="91" y="708"/>
                    <a:pt x="69" y="845"/>
                  </a:cubicBezTo>
                  <a:cubicBezTo>
                    <a:pt x="0" y="1096"/>
                    <a:pt x="0" y="1393"/>
                    <a:pt x="23" y="1667"/>
                  </a:cubicBezTo>
                  <a:cubicBezTo>
                    <a:pt x="46" y="1941"/>
                    <a:pt x="137" y="2215"/>
                    <a:pt x="228" y="2466"/>
                  </a:cubicBezTo>
                  <a:cubicBezTo>
                    <a:pt x="343" y="2740"/>
                    <a:pt x="480" y="2968"/>
                    <a:pt x="662" y="3196"/>
                  </a:cubicBezTo>
                  <a:cubicBezTo>
                    <a:pt x="822" y="3402"/>
                    <a:pt x="1027" y="3584"/>
                    <a:pt x="1233" y="3744"/>
                  </a:cubicBezTo>
                  <a:cubicBezTo>
                    <a:pt x="1461" y="3881"/>
                    <a:pt x="1689" y="3995"/>
                    <a:pt x="1940" y="4064"/>
                  </a:cubicBezTo>
                  <a:cubicBezTo>
                    <a:pt x="2054" y="4087"/>
                    <a:pt x="2191" y="4087"/>
                    <a:pt x="2328" y="4087"/>
                  </a:cubicBezTo>
                  <a:cubicBezTo>
                    <a:pt x="2442" y="4087"/>
                    <a:pt x="2579" y="4064"/>
                    <a:pt x="2694" y="4041"/>
                  </a:cubicBezTo>
                  <a:cubicBezTo>
                    <a:pt x="2967" y="3972"/>
                    <a:pt x="3219" y="3813"/>
                    <a:pt x="3447" y="3630"/>
                  </a:cubicBezTo>
                  <a:cubicBezTo>
                    <a:pt x="3470" y="3584"/>
                    <a:pt x="3515" y="3562"/>
                    <a:pt x="3515" y="3493"/>
                  </a:cubicBezTo>
                  <a:cubicBezTo>
                    <a:pt x="3538" y="3447"/>
                    <a:pt x="3515" y="3402"/>
                    <a:pt x="3492" y="3356"/>
                  </a:cubicBezTo>
                  <a:cubicBezTo>
                    <a:pt x="3470" y="3310"/>
                    <a:pt x="3424" y="3288"/>
                    <a:pt x="3356" y="3265"/>
                  </a:cubicBezTo>
                  <a:cubicBezTo>
                    <a:pt x="3310" y="3265"/>
                    <a:pt x="3264" y="3265"/>
                    <a:pt x="3219" y="3310"/>
                  </a:cubicBezTo>
                  <a:cubicBezTo>
                    <a:pt x="3104" y="3402"/>
                    <a:pt x="2990" y="3493"/>
                    <a:pt x="2853" y="3562"/>
                  </a:cubicBezTo>
                  <a:cubicBezTo>
                    <a:pt x="2762" y="3607"/>
                    <a:pt x="2648" y="3653"/>
                    <a:pt x="2534" y="3676"/>
                  </a:cubicBezTo>
                  <a:cubicBezTo>
                    <a:pt x="2442" y="3698"/>
                    <a:pt x="2328" y="3698"/>
                    <a:pt x="2237" y="3698"/>
                  </a:cubicBezTo>
                  <a:cubicBezTo>
                    <a:pt x="2123" y="3698"/>
                    <a:pt x="2009" y="3676"/>
                    <a:pt x="1895" y="3630"/>
                  </a:cubicBezTo>
                  <a:lnTo>
                    <a:pt x="1895" y="3630"/>
                  </a:lnTo>
                  <a:cubicBezTo>
                    <a:pt x="1895" y="3653"/>
                    <a:pt x="1918" y="3653"/>
                    <a:pt x="1918" y="3653"/>
                  </a:cubicBezTo>
                  <a:cubicBezTo>
                    <a:pt x="1918" y="3653"/>
                    <a:pt x="1895" y="3653"/>
                    <a:pt x="1872" y="3630"/>
                  </a:cubicBezTo>
                  <a:cubicBezTo>
                    <a:pt x="1758" y="3584"/>
                    <a:pt x="1621" y="3539"/>
                    <a:pt x="1507" y="3470"/>
                  </a:cubicBezTo>
                  <a:cubicBezTo>
                    <a:pt x="1347" y="3356"/>
                    <a:pt x="1187" y="3219"/>
                    <a:pt x="1050" y="3059"/>
                  </a:cubicBezTo>
                  <a:cubicBezTo>
                    <a:pt x="913" y="2900"/>
                    <a:pt x="799" y="2717"/>
                    <a:pt x="685" y="2512"/>
                  </a:cubicBezTo>
                  <a:cubicBezTo>
                    <a:pt x="576" y="2294"/>
                    <a:pt x="509" y="2076"/>
                    <a:pt x="444" y="1859"/>
                  </a:cubicBezTo>
                  <a:lnTo>
                    <a:pt x="444" y="1859"/>
                  </a:lnTo>
                  <a:cubicBezTo>
                    <a:pt x="447" y="1862"/>
                    <a:pt x="451" y="1867"/>
                    <a:pt x="457" y="1872"/>
                  </a:cubicBezTo>
                  <a:cubicBezTo>
                    <a:pt x="411" y="1667"/>
                    <a:pt x="388" y="1462"/>
                    <a:pt x="388" y="1233"/>
                  </a:cubicBezTo>
                  <a:cubicBezTo>
                    <a:pt x="411" y="1074"/>
                    <a:pt x="434" y="937"/>
                    <a:pt x="480" y="777"/>
                  </a:cubicBezTo>
                  <a:cubicBezTo>
                    <a:pt x="525" y="617"/>
                    <a:pt x="594" y="480"/>
                    <a:pt x="685" y="366"/>
                  </a:cubicBezTo>
                  <a:cubicBezTo>
                    <a:pt x="685" y="343"/>
                    <a:pt x="708" y="343"/>
                    <a:pt x="708" y="320"/>
                  </a:cubicBezTo>
                  <a:cubicBezTo>
                    <a:pt x="731" y="298"/>
                    <a:pt x="753" y="252"/>
                    <a:pt x="753" y="183"/>
                  </a:cubicBezTo>
                  <a:cubicBezTo>
                    <a:pt x="753" y="138"/>
                    <a:pt x="731" y="92"/>
                    <a:pt x="685" y="46"/>
                  </a:cubicBezTo>
                  <a:cubicBezTo>
                    <a:pt x="662" y="24"/>
                    <a:pt x="594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8363650" y="1747393"/>
              <a:ext cx="276253" cy="279944"/>
            </a:xfrm>
            <a:custGeom>
              <a:rect b="b" l="l" r="r" t="t"/>
              <a:pathLst>
                <a:path extrusionOk="0" h="8721" w="8606">
                  <a:moveTo>
                    <a:pt x="5273" y="1"/>
                  </a:moveTo>
                  <a:cubicBezTo>
                    <a:pt x="4885" y="1"/>
                    <a:pt x="4497" y="69"/>
                    <a:pt x="4155" y="229"/>
                  </a:cubicBezTo>
                  <a:cubicBezTo>
                    <a:pt x="3493" y="526"/>
                    <a:pt x="2991" y="1074"/>
                    <a:pt x="2557" y="1622"/>
                  </a:cubicBezTo>
                  <a:cubicBezTo>
                    <a:pt x="2443" y="1759"/>
                    <a:pt x="2351" y="1873"/>
                    <a:pt x="2237" y="2010"/>
                  </a:cubicBezTo>
                  <a:cubicBezTo>
                    <a:pt x="1918" y="2443"/>
                    <a:pt x="1575" y="2877"/>
                    <a:pt x="1165" y="3242"/>
                  </a:cubicBezTo>
                  <a:lnTo>
                    <a:pt x="1119" y="3265"/>
                  </a:lnTo>
                  <a:lnTo>
                    <a:pt x="1119" y="3288"/>
                  </a:lnTo>
                  <a:cubicBezTo>
                    <a:pt x="913" y="3425"/>
                    <a:pt x="708" y="3562"/>
                    <a:pt x="503" y="3676"/>
                  </a:cubicBezTo>
                  <a:lnTo>
                    <a:pt x="411" y="3722"/>
                  </a:lnTo>
                  <a:cubicBezTo>
                    <a:pt x="320" y="3744"/>
                    <a:pt x="252" y="3790"/>
                    <a:pt x="229" y="3836"/>
                  </a:cubicBezTo>
                  <a:cubicBezTo>
                    <a:pt x="69" y="4201"/>
                    <a:pt x="0" y="4612"/>
                    <a:pt x="23" y="5159"/>
                  </a:cubicBezTo>
                  <a:cubicBezTo>
                    <a:pt x="46" y="5616"/>
                    <a:pt x="137" y="6050"/>
                    <a:pt x="320" y="6461"/>
                  </a:cubicBezTo>
                  <a:cubicBezTo>
                    <a:pt x="480" y="6803"/>
                    <a:pt x="685" y="7122"/>
                    <a:pt x="913" y="7419"/>
                  </a:cubicBezTo>
                  <a:cubicBezTo>
                    <a:pt x="1028" y="7533"/>
                    <a:pt x="1142" y="7670"/>
                    <a:pt x="1256" y="7784"/>
                  </a:cubicBezTo>
                  <a:cubicBezTo>
                    <a:pt x="1416" y="7921"/>
                    <a:pt x="1553" y="8035"/>
                    <a:pt x="1690" y="8104"/>
                  </a:cubicBezTo>
                  <a:cubicBezTo>
                    <a:pt x="2192" y="8469"/>
                    <a:pt x="2854" y="8675"/>
                    <a:pt x="3538" y="8720"/>
                  </a:cubicBezTo>
                  <a:lnTo>
                    <a:pt x="3835" y="8720"/>
                  </a:lnTo>
                  <a:cubicBezTo>
                    <a:pt x="4383" y="8720"/>
                    <a:pt x="4954" y="8629"/>
                    <a:pt x="5524" y="8401"/>
                  </a:cubicBezTo>
                  <a:cubicBezTo>
                    <a:pt x="6163" y="8172"/>
                    <a:pt x="6757" y="7784"/>
                    <a:pt x="7259" y="7305"/>
                  </a:cubicBezTo>
                  <a:cubicBezTo>
                    <a:pt x="7510" y="7077"/>
                    <a:pt x="7715" y="6826"/>
                    <a:pt x="7921" y="6506"/>
                  </a:cubicBezTo>
                  <a:cubicBezTo>
                    <a:pt x="8103" y="6232"/>
                    <a:pt x="8263" y="5913"/>
                    <a:pt x="8377" y="5570"/>
                  </a:cubicBezTo>
                  <a:cubicBezTo>
                    <a:pt x="8469" y="5274"/>
                    <a:pt x="8537" y="4954"/>
                    <a:pt x="8560" y="4566"/>
                  </a:cubicBezTo>
                  <a:cubicBezTo>
                    <a:pt x="8606" y="4224"/>
                    <a:pt x="8583" y="3858"/>
                    <a:pt x="8537" y="3493"/>
                  </a:cubicBezTo>
                  <a:cubicBezTo>
                    <a:pt x="8423" y="2740"/>
                    <a:pt x="8172" y="2032"/>
                    <a:pt x="7807" y="1439"/>
                  </a:cubicBezTo>
                  <a:cubicBezTo>
                    <a:pt x="7419" y="846"/>
                    <a:pt x="6871" y="389"/>
                    <a:pt x="6277" y="184"/>
                  </a:cubicBezTo>
                  <a:cubicBezTo>
                    <a:pt x="5958" y="47"/>
                    <a:pt x="5638" y="1"/>
                    <a:pt x="5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7727710" y="2266879"/>
              <a:ext cx="26386" cy="18329"/>
            </a:xfrm>
            <a:custGeom>
              <a:rect b="b" l="l" r="r" t="t"/>
              <a:pathLst>
                <a:path extrusionOk="0" h="571" w="822">
                  <a:moveTo>
                    <a:pt x="616" y="0"/>
                  </a:moveTo>
                  <a:cubicBezTo>
                    <a:pt x="571" y="0"/>
                    <a:pt x="548" y="0"/>
                    <a:pt x="502" y="23"/>
                  </a:cubicBezTo>
                  <a:cubicBezTo>
                    <a:pt x="388" y="69"/>
                    <a:pt x="251" y="137"/>
                    <a:pt x="114" y="183"/>
                  </a:cubicBezTo>
                  <a:cubicBezTo>
                    <a:pt x="69" y="206"/>
                    <a:pt x="23" y="251"/>
                    <a:pt x="23" y="297"/>
                  </a:cubicBezTo>
                  <a:cubicBezTo>
                    <a:pt x="0" y="365"/>
                    <a:pt x="0" y="411"/>
                    <a:pt x="23" y="457"/>
                  </a:cubicBezTo>
                  <a:cubicBezTo>
                    <a:pt x="69" y="525"/>
                    <a:pt x="137" y="571"/>
                    <a:pt x="205" y="571"/>
                  </a:cubicBezTo>
                  <a:cubicBezTo>
                    <a:pt x="228" y="571"/>
                    <a:pt x="274" y="571"/>
                    <a:pt x="297" y="548"/>
                  </a:cubicBezTo>
                  <a:cubicBezTo>
                    <a:pt x="434" y="479"/>
                    <a:pt x="571" y="434"/>
                    <a:pt x="708" y="365"/>
                  </a:cubicBezTo>
                  <a:cubicBezTo>
                    <a:pt x="730" y="342"/>
                    <a:pt x="776" y="320"/>
                    <a:pt x="799" y="274"/>
                  </a:cubicBezTo>
                  <a:cubicBezTo>
                    <a:pt x="822" y="206"/>
                    <a:pt x="799" y="137"/>
                    <a:pt x="776" y="91"/>
                  </a:cubicBezTo>
                  <a:cubicBezTo>
                    <a:pt x="753" y="46"/>
                    <a:pt x="708" y="23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7704984" y="2288129"/>
              <a:ext cx="32999" cy="24203"/>
            </a:xfrm>
            <a:custGeom>
              <a:rect b="b" l="l" r="r" t="t"/>
              <a:pathLst>
                <a:path extrusionOk="0" h="754" w="1028">
                  <a:moveTo>
                    <a:pt x="822" y="0"/>
                  </a:moveTo>
                  <a:cubicBezTo>
                    <a:pt x="822" y="0"/>
                    <a:pt x="799" y="0"/>
                    <a:pt x="777" y="23"/>
                  </a:cubicBezTo>
                  <a:cubicBezTo>
                    <a:pt x="640" y="69"/>
                    <a:pt x="525" y="114"/>
                    <a:pt x="434" y="160"/>
                  </a:cubicBezTo>
                  <a:cubicBezTo>
                    <a:pt x="320" y="205"/>
                    <a:pt x="206" y="297"/>
                    <a:pt x="69" y="411"/>
                  </a:cubicBezTo>
                  <a:cubicBezTo>
                    <a:pt x="23" y="434"/>
                    <a:pt x="0" y="479"/>
                    <a:pt x="0" y="525"/>
                  </a:cubicBezTo>
                  <a:cubicBezTo>
                    <a:pt x="0" y="593"/>
                    <a:pt x="23" y="639"/>
                    <a:pt x="46" y="685"/>
                  </a:cubicBezTo>
                  <a:cubicBezTo>
                    <a:pt x="92" y="730"/>
                    <a:pt x="137" y="753"/>
                    <a:pt x="206" y="753"/>
                  </a:cubicBezTo>
                  <a:cubicBezTo>
                    <a:pt x="252" y="753"/>
                    <a:pt x="297" y="730"/>
                    <a:pt x="343" y="708"/>
                  </a:cubicBezTo>
                  <a:cubicBezTo>
                    <a:pt x="366" y="685"/>
                    <a:pt x="411" y="662"/>
                    <a:pt x="434" y="639"/>
                  </a:cubicBezTo>
                  <a:cubicBezTo>
                    <a:pt x="571" y="548"/>
                    <a:pt x="685" y="479"/>
                    <a:pt x="822" y="434"/>
                  </a:cubicBezTo>
                  <a:lnTo>
                    <a:pt x="868" y="411"/>
                  </a:lnTo>
                  <a:cubicBezTo>
                    <a:pt x="913" y="388"/>
                    <a:pt x="959" y="365"/>
                    <a:pt x="1005" y="320"/>
                  </a:cubicBezTo>
                  <a:cubicBezTo>
                    <a:pt x="1028" y="274"/>
                    <a:pt x="1028" y="205"/>
                    <a:pt x="1028" y="160"/>
                  </a:cubicBezTo>
                  <a:cubicBezTo>
                    <a:pt x="1005" y="114"/>
                    <a:pt x="982" y="69"/>
                    <a:pt x="936" y="46"/>
                  </a:cubicBezTo>
                  <a:cubicBezTo>
                    <a:pt x="891" y="23"/>
                    <a:pt x="868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7867628" y="2340867"/>
              <a:ext cx="24942" cy="54249"/>
            </a:xfrm>
            <a:custGeom>
              <a:rect b="b" l="l" r="r" t="t"/>
              <a:pathLst>
                <a:path extrusionOk="0" h="1690" w="777">
                  <a:moveTo>
                    <a:pt x="412" y="0"/>
                  </a:moveTo>
                  <a:cubicBezTo>
                    <a:pt x="389" y="0"/>
                    <a:pt x="343" y="0"/>
                    <a:pt x="320" y="23"/>
                  </a:cubicBezTo>
                  <a:cubicBezTo>
                    <a:pt x="275" y="46"/>
                    <a:pt x="229" y="92"/>
                    <a:pt x="229" y="137"/>
                  </a:cubicBezTo>
                  <a:cubicBezTo>
                    <a:pt x="206" y="183"/>
                    <a:pt x="206" y="229"/>
                    <a:pt x="229" y="297"/>
                  </a:cubicBezTo>
                  <a:cubicBezTo>
                    <a:pt x="252" y="320"/>
                    <a:pt x="275" y="366"/>
                    <a:pt x="275" y="388"/>
                  </a:cubicBezTo>
                  <a:cubicBezTo>
                    <a:pt x="297" y="457"/>
                    <a:pt x="320" y="525"/>
                    <a:pt x="320" y="594"/>
                  </a:cubicBezTo>
                  <a:cubicBezTo>
                    <a:pt x="297" y="548"/>
                    <a:pt x="252" y="525"/>
                    <a:pt x="206" y="525"/>
                  </a:cubicBezTo>
                  <a:cubicBezTo>
                    <a:pt x="206" y="525"/>
                    <a:pt x="183" y="525"/>
                    <a:pt x="160" y="548"/>
                  </a:cubicBezTo>
                  <a:cubicBezTo>
                    <a:pt x="69" y="571"/>
                    <a:pt x="1" y="662"/>
                    <a:pt x="24" y="777"/>
                  </a:cubicBezTo>
                  <a:cubicBezTo>
                    <a:pt x="46" y="891"/>
                    <a:pt x="69" y="1005"/>
                    <a:pt x="69" y="1119"/>
                  </a:cubicBezTo>
                  <a:cubicBezTo>
                    <a:pt x="92" y="1233"/>
                    <a:pt x="92" y="1370"/>
                    <a:pt x="69" y="1484"/>
                  </a:cubicBezTo>
                  <a:cubicBezTo>
                    <a:pt x="69" y="1530"/>
                    <a:pt x="92" y="1575"/>
                    <a:pt x="138" y="1621"/>
                  </a:cubicBezTo>
                  <a:cubicBezTo>
                    <a:pt x="160" y="1667"/>
                    <a:pt x="229" y="1690"/>
                    <a:pt x="275" y="1690"/>
                  </a:cubicBezTo>
                  <a:cubicBezTo>
                    <a:pt x="389" y="1690"/>
                    <a:pt x="480" y="1598"/>
                    <a:pt x="480" y="1484"/>
                  </a:cubicBezTo>
                  <a:cubicBezTo>
                    <a:pt x="480" y="1347"/>
                    <a:pt x="480" y="1210"/>
                    <a:pt x="480" y="1073"/>
                  </a:cubicBezTo>
                  <a:cubicBezTo>
                    <a:pt x="480" y="1096"/>
                    <a:pt x="526" y="1096"/>
                    <a:pt x="571" y="1119"/>
                  </a:cubicBezTo>
                  <a:cubicBezTo>
                    <a:pt x="617" y="1119"/>
                    <a:pt x="685" y="1073"/>
                    <a:pt x="708" y="1050"/>
                  </a:cubicBezTo>
                  <a:cubicBezTo>
                    <a:pt x="754" y="1005"/>
                    <a:pt x="777" y="959"/>
                    <a:pt x="777" y="913"/>
                  </a:cubicBezTo>
                  <a:cubicBezTo>
                    <a:pt x="777" y="777"/>
                    <a:pt x="754" y="662"/>
                    <a:pt x="731" y="525"/>
                  </a:cubicBezTo>
                  <a:cubicBezTo>
                    <a:pt x="708" y="388"/>
                    <a:pt x="640" y="229"/>
                    <a:pt x="594" y="115"/>
                  </a:cubicBezTo>
                  <a:cubicBezTo>
                    <a:pt x="571" y="46"/>
                    <a:pt x="503" y="0"/>
                    <a:pt x="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6" name="Google Shape;946;p30"/>
          <p:cNvSpPr/>
          <p:nvPr/>
        </p:nvSpPr>
        <p:spPr>
          <a:xfrm rot="390287">
            <a:off x="2062040" y="431108"/>
            <a:ext cx="7311569" cy="3517634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我們一天要吃十二至三十八公斤的竹子，</a:t>
            </a:r>
            <a:r>
              <a:rPr b="1" lang="en" sz="35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並且</a:t>
            </a:r>
            <a:r>
              <a:rPr b="1" lang="en" sz="35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花十至十六小時去進食。</a:t>
            </a:r>
            <a:endParaRPr sz="3500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31"/>
          <p:cNvSpPr txBox="1"/>
          <p:nvPr>
            <p:ph type="title"/>
          </p:nvPr>
        </p:nvSpPr>
        <p:spPr>
          <a:xfrm>
            <a:off x="970525" y="2159150"/>
            <a:ext cx="3326100" cy="204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50850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Noto Sans TC"/>
              <a:buChar char="●"/>
            </a:pPr>
            <a:r>
              <a:rPr b="1" lang="en" sz="35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四川省氣候潮濕、溫暖和多雨，有利竹林生長</a:t>
            </a:r>
            <a:endParaRPr sz="35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</p:txBody>
      </p:sp>
      <p:pic>
        <p:nvPicPr>
          <p:cNvPr id="952" name="Google Shape;952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492" r="8516" t="0"/>
          <a:stretch/>
        </p:blipFill>
        <p:spPr>
          <a:xfrm>
            <a:off x="4506125" y="664425"/>
            <a:ext cx="3400800" cy="3400800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Noto Sans TC"/>
                <a:ea typeface="Noto Sans TC"/>
                <a:cs typeface="Noto Sans TC"/>
                <a:sym typeface="Noto Sans TC"/>
              </a:rPr>
              <a:t>大熊貓面對的挑戰：</a:t>
            </a:r>
            <a:endParaRPr b="1" sz="4000">
              <a:latin typeface="Noto Sans TC"/>
              <a:ea typeface="Noto Sans TC"/>
              <a:cs typeface="Noto Sans TC"/>
              <a:sym typeface="Noto Sans TC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958" name="Google Shape;958;p32"/>
          <p:cNvSpPr txBox="1"/>
          <p:nvPr>
            <p:ph idx="1" type="subTitle"/>
          </p:nvPr>
        </p:nvSpPr>
        <p:spPr>
          <a:xfrm>
            <a:off x="748650" y="3338925"/>
            <a:ext cx="2484000" cy="39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latin typeface="Noto Sans TC"/>
                <a:ea typeface="Noto Sans TC"/>
                <a:cs typeface="Noto Sans TC"/>
                <a:sym typeface="Noto Sans TC"/>
              </a:rPr>
              <a:t>交配的時間短</a:t>
            </a:r>
            <a:endParaRPr b="1" sz="3000"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959" name="Google Shape;959;p32"/>
          <p:cNvSpPr txBox="1"/>
          <p:nvPr>
            <p:ph idx="5" type="subTitle"/>
          </p:nvPr>
        </p:nvSpPr>
        <p:spPr>
          <a:xfrm>
            <a:off x="3308850" y="2931275"/>
            <a:ext cx="248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Noto Sans TC"/>
                <a:ea typeface="Noto Sans TC"/>
                <a:cs typeface="Noto Sans TC"/>
                <a:sym typeface="Noto Sans TC"/>
              </a:rPr>
              <a:t>人類活動</a:t>
            </a:r>
            <a:endParaRPr b="1" sz="3000"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960" name="Google Shape;960;p32"/>
          <p:cNvSpPr/>
          <p:nvPr/>
        </p:nvSpPr>
        <p:spPr>
          <a:xfrm>
            <a:off x="1530583" y="1881986"/>
            <a:ext cx="977550" cy="906600"/>
          </a:xfrm>
          <a:custGeom>
            <a:rect b="b" l="l" r="r" t="t"/>
            <a:pathLst>
              <a:path extrusionOk="0" h="36264" w="39102">
                <a:moveTo>
                  <a:pt x="14204" y="828"/>
                </a:moveTo>
                <a:cubicBezTo>
                  <a:pt x="9620" y="2415"/>
                  <a:pt x="2921" y="6558"/>
                  <a:pt x="982" y="11406"/>
                </a:cubicBezTo>
                <a:cubicBezTo>
                  <a:pt x="-957" y="16254"/>
                  <a:pt x="189" y="25775"/>
                  <a:pt x="2569" y="29918"/>
                </a:cubicBezTo>
                <a:cubicBezTo>
                  <a:pt x="4949" y="34061"/>
                  <a:pt x="9444" y="36264"/>
                  <a:pt x="15262" y="36264"/>
                </a:cubicBezTo>
                <a:cubicBezTo>
                  <a:pt x="21080" y="36264"/>
                  <a:pt x="33950" y="34061"/>
                  <a:pt x="37476" y="29918"/>
                </a:cubicBezTo>
                <a:cubicBezTo>
                  <a:pt x="41002" y="25775"/>
                  <a:pt x="37917" y="16078"/>
                  <a:pt x="36418" y="11406"/>
                </a:cubicBezTo>
                <a:cubicBezTo>
                  <a:pt x="34920" y="6734"/>
                  <a:pt x="32187" y="3649"/>
                  <a:pt x="28485" y="1886"/>
                </a:cubicBezTo>
                <a:cubicBezTo>
                  <a:pt x="24783" y="123"/>
                  <a:pt x="18788" y="-759"/>
                  <a:pt x="14204" y="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961" name="Google Shape;961;p32"/>
          <p:cNvSpPr/>
          <p:nvPr/>
        </p:nvSpPr>
        <p:spPr>
          <a:xfrm flipH="1">
            <a:off x="4083233" y="1881986"/>
            <a:ext cx="977550" cy="906600"/>
          </a:xfrm>
          <a:custGeom>
            <a:rect b="b" l="l" r="r" t="t"/>
            <a:pathLst>
              <a:path extrusionOk="0" h="36264" w="39102">
                <a:moveTo>
                  <a:pt x="14204" y="828"/>
                </a:moveTo>
                <a:cubicBezTo>
                  <a:pt x="9620" y="2415"/>
                  <a:pt x="2921" y="6558"/>
                  <a:pt x="982" y="11406"/>
                </a:cubicBezTo>
                <a:cubicBezTo>
                  <a:pt x="-957" y="16254"/>
                  <a:pt x="189" y="25775"/>
                  <a:pt x="2569" y="29918"/>
                </a:cubicBezTo>
                <a:cubicBezTo>
                  <a:pt x="4949" y="34061"/>
                  <a:pt x="9444" y="36264"/>
                  <a:pt x="15262" y="36264"/>
                </a:cubicBezTo>
                <a:cubicBezTo>
                  <a:pt x="21080" y="36264"/>
                  <a:pt x="33950" y="34061"/>
                  <a:pt x="37476" y="29918"/>
                </a:cubicBezTo>
                <a:cubicBezTo>
                  <a:pt x="41002" y="25775"/>
                  <a:pt x="37917" y="16078"/>
                  <a:pt x="36418" y="11406"/>
                </a:cubicBezTo>
                <a:cubicBezTo>
                  <a:pt x="34920" y="6734"/>
                  <a:pt x="32187" y="3649"/>
                  <a:pt x="28485" y="1886"/>
                </a:cubicBezTo>
                <a:cubicBezTo>
                  <a:pt x="24783" y="123"/>
                  <a:pt x="18788" y="-759"/>
                  <a:pt x="14204" y="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962" name="Google Shape;962;p32"/>
          <p:cNvSpPr/>
          <p:nvPr/>
        </p:nvSpPr>
        <p:spPr>
          <a:xfrm flipH="1" rot="10800000">
            <a:off x="6664583" y="1881986"/>
            <a:ext cx="977550" cy="906600"/>
          </a:xfrm>
          <a:custGeom>
            <a:rect b="b" l="l" r="r" t="t"/>
            <a:pathLst>
              <a:path extrusionOk="0" h="36264" w="39102">
                <a:moveTo>
                  <a:pt x="14204" y="828"/>
                </a:moveTo>
                <a:cubicBezTo>
                  <a:pt x="9620" y="2415"/>
                  <a:pt x="2921" y="6558"/>
                  <a:pt x="982" y="11406"/>
                </a:cubicBezTo>
                <a:cubicBezTo>
                  <a:pt x="-957" y="16254"/>
                  <a:pt x="189" y="25775"/>
                  <a:pt x="2569" y="29918"/>
                </a:cubicBezTo>
                <a:cubicBezTo>
                  <a:pt x="4949" y="34061"/>
                  <a:pt x="9444" y="36264"/>
                  <a:pt x="15262" y="36264"/>
                </a:cubicBezTo>
                <a:cubicBezTo>
                  <a:pt x="21080" y="36264"/>
                  <a:pt x="33950" y="34061"/>
                  <a:pt x="37476" y="29918"/>
                </a:cubicBezTo>
                <a:cubicBezTo>
                  <a:pt x="41002" y="25775"/>
                  <a:pt x="37917" y="16078"/>
                  <a:pt x="36418" y="11406"/>
                </a:cubicBezTo>
                <a:cubicBezTo>
                  <a:pt x="34920" y="6734"/>
                  <a:pt x="32187" y="3649"/>
                  <a:pt x="28485" y="1886"/>
                </a:cubicBezTo>
                <a:cubicBezTo>
                  <a:pt x="24783" y="123"/>
                  <a:pt x="18788" y="-759"/>
                  <a:pt x="14204" y="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963" name="Google Shape;963;p32"/>
          <p:cNvSpPr txBox="1"/>
          <p:nvPr/>
        </p:nvSpPr>
        <p:spPr>
          <a:xfrm>
            <a:off x="1794725" y="1881975"/>
            <a:ext cx="44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rPr>
              <a:t>1</a:t>
            </a:r>
            <a:endParaRPr sz="5000">
              <a:solidFill>
                <a:schemeClr val="accent4"/>
              </a:solidFill>
              <a:latin typeface="Slackey"/>
              <a:ea typeface="Slackey"/>
              <a:cs typeface="Slackey"/>
              <a:sym typeface="Slackey"/>
            </a:endParaRPr>
          </a:p>
        </p:txBody>
      </p:sp>
      <p:sp>
        <p:nvSpPr>
          <p:cNvPr id="964" name="Google Shape;964;p32"/>
          <p:cNvSpPr txBox="1"/>
          <p:nvPr/>
        </p:nvSpPr>
        <p:spPr>
          <a:xfrm>
            <a:off x="4324775" y="1834275"/>
            <a:ext cx="735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rPr>
              <a:t>2</a:t>
            </a:r>
            <a:endParaRPr/>
          </a:p>
        </p:txBody>
      </p:sp>
      <p:sp>
        <p:nvSpPr>
          <p:cNvPr id="965" name="Google Shape;965;p32"/>
          <p:cNvSpPr txBox="1"/>
          <p:nvPr/>
        </p:nvSpPr>
        <p:spPr>
          <a:xfrm>
            <a:off x="6823375" y="1891675"/>
            <a:ext cx="735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accent4"/>
                </a:solidFill>
                <a:latin typeface="Slackey"/>
                <a:ea typeface="Slackey"/>
                <a:cs typeface="Slackey"/>
                <a:sym typeface="Slackey"/>
              </a:rPr>
              <a:t>3</a:t>
            </a:r>
            <a:endParaRPr/>
          </a:p>
        </p:txBody>
      </p:sp>
      <p:sp>
        <p:nvSpPr>
          <p:cNvPr id="966" name="Google Shape;966;p32"/>
          <p:cNvSpPr txBox="1"/>
          <p:nvPr>
            <p:ph idx="5" type="subTitle"/>
          </p:nvPr>
        </p:nvSpPr>
        <p:spPr>
          <a:xfrm>
            <a:off x="6326250" y="3153250"/>
            <a:ext cx="248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latin typeface="Noto Sans TC"/>
                <a:ea typeface="Noto Sans TC"/>
                <a:cs typeface="Noto Sans TC"/>
                <a:sym typeface="Noto Sans TC"/>
              </a:rPr>
              <a:t>氣候變化</a:t>
            </a:r>
            <a:endParaRPr b="1" sz="3000">
              <a:latin typeface="Noto Sans TC"/>
              <a:ea typeface="Noto Sans TC"/>
              <a:cs typeface="Noto Sans TC"/>
              <a:sym typeface="Noto Sans T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3"/>
          <p:cNvSpPr txBox="1"/>
          <p:nvPr>
            <p:ph type="title"/>
          </p:nvPr>
        </p:nvSpPr>
        <p:spPr>
          <a:xfrm>
            <a:off x="499450" y="415538"/>
            <a:ext cx="50436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4000">
                <a:solidFill>
                  <a:schemeClr val="accent4"/>
                </a:solidFill>
                <a:latin typeface="PMingLiu"/>
                <a:ea typeface="PMingLiu"/>
                <a:cs typeface="PMingLiu"/>
                <a:sym typeface="PMingLiu"/>
              </a:rPr>
              <a:t>到成都大熊貓繁育研究基地觀察</a:t>
            </a:r>
            <a:endParaRPr b="1" sz="4000">
              <a:solidFill>
                <a:schemeClr val="accent4"/>
              </a:solidFill>
            </a:endParaRPr>
          </a:p>
        </p:txBody>
      </p:sp>
      <p:grpSp>
        <p:nvGrpSpPr>
          <p:cNvPr id="972" name="Google Shape;972;p33"/>
          <p:cNvGrpSpPr/>
          <p:nvPr/>
        </p:nvGrpSpPr>
        <p:grpSpPr>
          <a:xfrm>
            <a:off x="6137519" y="2485173"/>
            <a:ext cx="2171667" cy="2571015"/>
            <a:chOff x="6849231" y="1504148"/>
            <a:chExt cx="2171667" cy="2571015"/>
          </a:xfrm>
        </p:grpSpPr>
        <p:sp>
          <p:nvSpPr>
            <p:cNvPr id="973" name="Google Shape;973;p33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6849231" y="3064726"/>
              <a:ext cx="772294" cy="999434"/>
            </a:xfrm>
            <a:custGeom>
              <a:rect b="b" l="l" r="r" t="t"/>
              <a:pathLst>
                <a:path extrusionOk="0" h="31135" w="2405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57"/>
                    <a:pt x="3995" y="663"/>
                    <a:pt x="3584" y="914"/>
                  </a:cubicBezTo>
                  <a:cubicBezTo>
                    <a:pt x="3219" y="1142"/>
                    <a:pt x="2854" y="1439"/>
                    <a:pt x="2488" y="1804"/>
                  </a:cubicBezTo>
                  <a:cubicBezTo>
                    <a:pt x="2192" y="2124"/>
                    <a:pt x="1895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389" y="5639"/>
                    <a:pt x="229" y="6574"/>
                  </a:cubicBezTo>
                  <a:cubicBezTo>
                    <a:pt x="69" y="7396"/>
                    <a:pt x="1" y="8264"/>
                    <a:pt x="1" y="9245"/>
                  </a:cubicBezTo>
                  <a:cubicBezTo>
                    <a:pt x="23" y="10158"/>
                    <a:pt x="92" y="11071"/>
                    <a:pt x="252" y="12030"/>
                  </a:cubicBezTo>
                  <a:cubicBezTo>
                    <a:pt x="548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57"/>
                  </a:cubicBezTo>
                  <a:cubicBezTo>
                    <a:pt x="13833" y="30039"/>
                    <a:pt x="15522" y="30701"/>
                    <a:pt x="17142" y="30998"/>
                  </a:cubicBezTo>
                  <a:cubicBezTo>
                    <a:pt x="17713" y="31089"/>
                    <a:pt x="18284" y="31134"/>
                    <a:pt x="18831" y="31134"/>
                  </a:cubicBezTo>
                  <a:cubicBezTo>
                    <a:pt x="19288" y="31134"/>
                    <a:pt x="19744" y="31112"/>
                    <a:pt x="20224" y="31020"/>
                  </a:cubicBezTo>
                  <a:cubicBezTo>
                    <a:pt x="20726" y="30952"/>
                    <a:pt x="21251" y="30815"/>
                    <a:pt x="21776" y="30632"/>
                  </a:cubicBezTo>
                  <a:cubicBezTo>
                    <a:pt x="22278" y="30450"/>
                    <a:pt x="22757" y="30221"/>
                    <a:pt x="23282" y="29925"/>
                  </a:cubicBezTo>
                  <a:cubicBezTo>
                    <a:pt x="23328" y="29879"/>
                    <a:pt x="23351" y="29833"/>
                    <a:pt x="23374" y="29765"/>
                  </a:cubicBezTo>
                  <a:cubicBezTo>
                    <a:pt x="23419" y="29719"/>
                    <a:pt x="23465" y="29674"/>
                    <a:pt x="23511" y="29582"/>
                  </a:cubicBezTo>
                  <a:cubicBezTo>
                    <a:pt x="23556" y="29537"/>
                    <a:pt x="23579" y="29468"/>
                    <a:pt x="23602" y="29423"/>
                  </a:cubicBezTo>
                  <a:cubicBezTo>
                    <a:pt x="23625" y="29354"/>
                    <a:pt x="23648" y="29308"/>
                    <a:pt x="23648" y="29286"/>
                  </a:cubicBezTo>
                  <a:cubicBezTo>
                    <a:pt x="23739" y="29126"/>
                    <a:pt x="23807" y="28943"/>
                    <a:pt x="23853" y="28761"/>
                  </a:cubicBezTo>
                  <a:cubicBezTo>
                    <a:pt x="23921" y="28532"/>
                    <a:pt x="23967" y="28304"/>
                    <a:pt x="23990" y="28053"/>
                  </a:cubicBezTo>
                  <a:cubicBezTo>
                    <a:pt x="24058" y="27505"/>
                    <a:pt x="24036" y="26980"/>
                    <a:pt x="24013" y="26524"/>
                  </a:cubicBezTo>
                  <a:cubicBezTo>
                    <a:pt x="24013" y="26067"/>
                    <a:pt x="23967" y="25611"/>
                    <a:pt x="23921" y="25154"/>
                  </a:cubicBezTo>
                  <a:lnTo>
                    <a:pt x="23921" y="24972"/>
                  </a:lnTo>
                  <a:cubicBezTo>
                    <a:pt x="23899" y="24789"/>
                    <a:pt x="23876" y="24606"/>
                    <a:pt x="23876" y="24401"/>
                  </a:cubicBezTo>
                  <a:lnTo>
                    <a:pt x="23853" y="24218"/>
                  </a:lnTo>
                  <a:cubicBezTo>
                    <a:pt x="23830" y="23990"/>
                    <a:pt x="23830" y="23762"/>
                    <a:pt x="23807" y="23511"/>
                  </a:cubicBezTo>
                  <a:cubicBezTo>
                    <a:pt x="23625" y="21457"/>
                    <a:pt x="23214" y="19357"/>
                    <a:pt x="22552" y="17051"/>
                  </a:cubicBezTo>
                  <a:cubicBezTo>
                    <a:pt x="21936" y="14906"/>
                    <a:pt x="21137" y="12806"/>
                    <a:pt x="20178" y="10820"/>
                  </a:cubicBezTo>
                  <a:cubicBezTo>
                    <a:pt x="19265" y="8925"/>
                    <a:pt x="18238" y="7236"/>
                    <a:pt x="17142" y="5753"/>
                  </a:cubicBezTo>
                  <a:cubicBezTo>
                    <a:pt x="16549" y="4977"/>
                    <a:pt x="15887" y="4223"/>
                    <a:pt x="15202" y="3539"/>
                  </a:cubicBezTo>
                  <a:cubicBezTo>
                    <a:pt x="14472" y="2831"/>
                    <a:pt x="13719" y="2215"/>
                    <a:pt x="12920" y="1713"/>
                  </a:cubicBezTo>
                  <a:cubicBezTo>
                    <a:pt x="12098" y="1165"/>
                    <a:pt x="11231" y="777"/>
                    <a:pt x="10340" y="503"/>
                  </a:cubicBezTo>
                  <a:cubicBezTo>
                    <a:pt x="9930" y="366"/>
                    <a:pt x="9450" y="252"/>
                    <a:pt x="8925" y="161"/>
                  </a:cubicBezTo>
                  <a:cubicBezTo>
                    <a:pt x="8423" y="92"/>
                    <a:pt x="7967" y="24"/>
                    <a:pt x="7510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8368786" y="3252312"/>
              <a:ext cx="652112" cy="784010"/>
            </a:xfrm>
            <a:custGeom>
              <a:rect b="b" l="l" r="r" t="t"/>
              <a:pathLst>
                <a:path extrusionOk="0" h="24424" w="20315">
                  <a:moveTo>
                    <a:pt x="14106" y="0"/>
                  </a:moveTo>
                  <a:cubicBezTo>
                    <a:pt x="13079" y="0"/>
                    <a:pt x="12006" y="251"/>
                    <a:pt x="11002" y="730"/>
                  </a:cubicBezTo>
                  <a:cubicBezTo>
                    <a:pt x="10294" y="1050"/>
                    <a:pt x="9632" y="1529"/>
                    <a:pt x="9039" y="2077"/>
                  </a:cubicBezTo>
                  <a:cubicBezTo>
                    <a:pt x="8583" y="2534"/>
                    <a:pt x="8172" y="3036"/>
                    <a:pt x="7852" y="3606"/>
                  </a:cubicBezTo>
                  <a:cubicBezTo>
                    <a:pt x="7761" y="3675"/>
                    <a:pt x="7670" y="3766"/>
                    <a:pt x="7578" y="3835"/>
                  </a:cubicBezTo>
                  <a:cubicBezTo>
                    <a:pt x="6916" y="4451"/>
                    <a:pt x="6277" y="5136"/>
                    <a:pt x="5638" y="5935"/>
                  </a:cubicBezTo>
                  <a:cubicBezTo>
                    <a:pt x="5022" y="6711"/>
                    <a:pt x="4474" y="7510"/>
                    <a:pt x="3926" y="8423"/>
                  </a:cubicBezTo>
                  <a:cubicBezTo>
                    <a:pt x="3401" y="9267"/>
                    <a:pt x="2922" y="10203"/>
                    <a:pt x="2488" y="11139"/>
                  </a:cubicBezTo>
                  <a:cubicBezTo>
                    <a:pt x="2077" y="12052"/>
                    <a:pt x="1712" y="13010"/>
                    <a:pt x="1393" y="14015"/>
                  </a:cubicBezTo>
                  <a:cubicBezTo>
                    <a:pt x="1096" y="14951"/>
                    <a:pt x="845" y="15932"/>
                    <a:pt x="662" y="16936"/>
                  </a:cubicBezTo>
                  <a:cubicBezTo>
                    <a:pt x="571" y="17484"/>
                    <a:pt x="480" y="18055"/>
                    <a:pt x="434" y="18603"/>
                  </a:cubicBezTo>
                  <a:cubicBezTo>
                    <a:pt x="388" y="19128"/>
                    <a:pt x="365" y="19653"/>
                    <a:pt x="343" y="20337"/>
                  </a:cubicBezTo>
                  <a:cubicBezTo>
                    <a:pt x="320" y="21068"/>
                    <a:pt x="343" y="21661"/>
                    <a:pt x="411" y="22209"/>
                  </a:cubicBezTo>
                  <a:cubicBezTo>
                    <a:pt x="502" y="22780"/>
                    <a:pt x="639" y="23236"/>
                    <a:pt x="845" y="23647"/>
                  </a:cubicBezTo>
                  <a:cubicBezTo>
                    <a:pt x="799" y="23601"/>
                    <a:pt x="708" y="23579"/>
                    <a:pt x="639" y="23556"/>
                  </a:cubicBezTo>
                  <a:lnTo>
                    <a:pt x="548" y="23533"/>
                  </a:lnTo>
                  <a:cubicBezTo>
                    <a:pt x="480" y="23510"/>
                    <a:pt x="411" y="23487"/>
                    <a:pt x="320" y="23442"/>
                  </a:cubicBezTo>
                  <a:cubicBezTo>
                    <a:pt x="297" y="23442"/>
                    <a:pt x="274" y="23419"/>
                    <a:pt x="228" y="23419"/>
                  </a:cubicBezTo>
                  <a:cubicBezTo>
                    <a:pt x="206" y="23419"/>
                    <a:pt x="183" y="23442"/>
                    <a:pt x="160" y="23442"/>
                  </a:cubicBezTo>
                  <a:cubicBezTo>
                    <a:pt x="114" y="23464"/>
                    <a:pt x="69" y="23510"/>
                    <a:pt x="46" y="23556"/>
                  </a:cubicBezTo>
                  <a:cubicBezTo>
                    <a:pt x="23" y="23601"/>
                    <a:pt x="0" y="23670"/>
                    <a:pt x="23" y="23716"/>
                  </a:cubicBezTo>
                  <a:cubicBezTo>
                    <a:pt x="46" y="23761"/>
                    <a:pt x="92" y="23830"/>
                    <a:pt x="137" y="23830"/>
                  </a:cubicBezTo>
                  <a:cubicBezTo>
                    <a:pt x="594" y="23989"/>
                    <a:pt x="1050" y="24126"/>
                    <a:pt x="1530" y="24240"/>
                  </a:cubicBezTo>
                  <a:cubicBezTo>
                    <a:pt x="1940" y="24309"/>
                    <a:pt x="2397" y="24377"/>
                    <a:pt x="2922" y="24400"/>
                  </a:cubicBezTo>
                  <a:cubicBezTo>
                    <a:pt x="3150" y="24423"/>
                    <a:pt x="3378" y="24423"/>
                    <a:pt x="3584" y="24423"/>
                  </a:cubicBezTo>
                  <a:cubicBezTo>
                    <a:pt x="4269" y="24423"/>
                    <a:pt x="4999" y="24355"/>
                    <a:pt x="5729" y="24240"/>
                  </a:cubicBezTo>
                  <a:cubicBezTo>
                    <a:pt x="7533" y="23898"/>
                    <a:pt x="9313" y="23168"/>
                    <a:pt x="11025" y="22072"/>
                  </a:cubicBezTo>
                  <a:cubicBezTo>
                    <a:pt x="11618" y="21775"/>
                    <a:pt x="12143" y="21410"/>
                    <a:pt x="12623" y="21022"/>
                  </a:cubicBezTo>
                  <a:cubicBezTo>
                    <a:pt x="12988" y="20794"/>
                    <a:pt x="13330" y="20520"/>
                    <a:pt x="13695" y="20223"/>
                  </a:cubicBezTo>
                  <a:cubicBezTo>
                    <a:pt x="14449" y="19584"/>
                    <a:pt x="15179" y="18831"/>
                    <a:pt x="15909" y="17895"/>
                  </a:cubicBezTo>
                  <a:cubicBezTo>
                    <a:pt x="16526" y="17142"/>
                    <a:pt x="17096" y="16297"/>
                    <a:pt x="17621" y="15407"/>
                  </a:cubicBezTo>
                  <a:cubicBezTo>
                    <a:pt x="18169" y="14494"/>
                    <a:pt x="18648" y="13535"/>
                    <a:pt x="19037" y="12554"/>
                  </a:cubicBezTo>
                  <a:cubicBezTo>
                    <a:pt x="19927" y="10386"/>
                    <a:pt x="20315" y="8308"/>
                    <a:pt x="20178" y="6368"/>
                  </a:cubicBezTo>
                  <a:cubicBezTo>
                    <a:pt x="20155" y="5866"/>
                    <a:pt x="20086" y="5341"/>
                    <a:pt x="19972" y="4862"/>
                  </a:cubicBezTo>
                  <a:cubicBezTo>
                    <a:pt x="19858" y="4383"/>
                    <a:pt x="19744" y="3972"/>
                    <a:pt x="19584" y="3606"/>
                  </a:cubicBezTo>
                  <a:cubicBezTo>
                    <a:pt x="19288" y="2922"/>
                    <a:pt x="18922" y="2305"/>
                    <a:pt x="18420" y="1780"/>
                  </a:cubicBezTo>
                  <a:cubicBezTo>
                    <a:pt x="17987" y="1324"/>
                    <a:pt x="17439" y="913"/>
                    <a:pt x="16845" y="616"/>
                  </a:cubicBezTo>
                  <a:cubicBezTo>
                    <a:pt x="16549" y="479"/>
                    <a:pt x="16252" y="365"/>
                    <a:pt x="15909" y="274"/>
                  </a:cubicBezTo>
                  <a:cubicBezTo>
                    <a:pt x="15636" y="183"/>
                    <a:pt x="15316" y="114"/>
                    <a:pt x="14951" y="69"/>
                  </a:cubicBezTo>
                  <a:cubicBezTo>
                    <a:pt x="14654" y="23"/>
                    <a:pt x="14357" y="0"/>
                    <a:pt x="14106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6849231" y="3064726"/>
              <a:ext cx="694612" cy="999434"/>
            </a:xfrm>
            <a:custGeom>
              <a:rect b="b" l="l" r="r" t="t"/>
              <a:pathLst>
                <a:path extrusionOk="0" h="31135" w="21639">
                  <a:moveTo>
                    <a:pt x="7076" y="1"/>
                  </a:moveTo>
                  <a:cubicBezTo>
                    <a:pt x="6277" y="1"/>
                    <a:pt x="5501" y="115"/>
                    <a:pt x="4817" y="343"/>
                  </a:cubicBezTo>
                  <a:cubicBezTo>
                    <a:pt x="4406" y="480"/>
                    <a:pt x="3995" y="663"/>
                    <a:pt x="3607" y="914"/>
                  </a:cubicBezTo>
                  <a:cubicBezTo>
                    <a:pt x="3219" y="1142"/>
                    <a:pt x="2854" y="1439"/>
                    <a:pt x="2511" y="1804"/>
                  </a:cubicBezTo>
                  <a:cubicBezTo>
                    <a:pt x="2192" y="2124"/>
                    <a:pt x="1918" y="2489"/>
                    <a:pt x="1621" y="2945"/>
                  </a:cubicBezTo>
                  <a:cubicBezTo>
                    <a:pt x="1393" y="3288"/>
                    <a:pt x="1187" y="3676"/>
                    <a:pt x="1005" y="4087"/>
                  </a:cubicBezTo>
                  <a:cubicBezTo>
                    <a:pt x="662" y="4817"/>
                    <a:pt x="411" y="5661"/>
                    <a:pt x="229" y="6574"/>
                  </a:cubicBezTo>
                  <a:cubicBezTo>
                    <a:pt x="69" y="7396"/>
                    <a:pt x="1" y="8286"/>
                    <a:pt x="23" y="9245"/>
                  </a:cubicBezTo>
                  <a:cubicBezTo>
                    <a:pt x="23" y="10135"/>
                    <a:pt x="115" y="11048"/>
                    <a:pt x="274" y="12030"/>
                  </a:cubicBezTo>
                  <a:cubicBezTo>
                    <a:pt x="571" y="13810"/>
                    <a:pt x="1096" y="15613"/>
                    <a:pt x="1872" y="17416"/>
                  </a:cubicBezTo>
                  <a:cubicBezTo>
                    <a:pt x="2580" y="19060"/>
                    <a:pt x="3424" y="20566"/>
                    <a:pt x="4383" y="21890"/>
                  </a:cubicBezTo>
                  <a:cubicBezTo>
                    <a:pt x="5319" y="23168"/>
                    <a:pt x="6460" y="24447"/>
                    <a:pt x="7761" y="25679"/>
                  </a:cubicBezTo>
                  <a:cubicBezTo>
                    <a:pt x="9153" y="27003"/>
                    <a:pt x="10637" y="28144"/>
                    <a:pt x="12166" y="29035"/>
                  </a:cubicBezTo>
                  <a:cubicBezTo>
                    <a:pt x="13855" y="30039"/>
                    <a:pt x="15522" y="30701"/>
                    <a:pt x="17142" y="30975"/>
                  </a:cubicBezTo>
                  <a:cubicBezTo>
                    <a:pt x="17713" y="31066"/>
                    <a:pt x="18284" y="31134"/>
                    <a:pt x="18831" y="31134"/>
                  </a:cubicBezTo>
                  <a:cubicBezTo>
                    <a:pt x="19288" y="31134"/>
                    <a:pt x="19767" y="31089"/>
                    <a:pt x="20224" y="31020"/>
                  </a:cubicBezTo>
                  <a:cubicBezTo>
                    <a:pt x="20680" y="30952"/>
                    <a:pt x="21160" y="30838"/>
                    <a:pt x="21639" y="30655"/>
                  </a:cubicBezTo>
                  <a:cubicBezTo>
                    <a:pt x="20794" y="29719"/>
                    <a:pt x="20018" y="28692"/>
                    <a:pt x="19356" y="27597"/>
                  </a:cubicBezTo>
                  <a:cubicBezTo>
                    <a:pt x="18398" y="26090"/>
                    <a:pt x="17599" y="24492"/>
                    <a:pt x="16914" y="22849"/>
                  </a:cubicBezTo>
                  <a:cubicBezTo>
                    <a:pt x="16229" y="21183"/>
                    <a:pt x="15659" y="19494"/>
                    <a:pt x="15179" y="17759"/>
                  </a:cubicBezTo>
                  <a:cubicBezTo>
                    <a:pt x="14746" y="16161"/>
                    <a:pt x="14358" y="14540"/>
                    <a:pt x="14061" y="12897"/>
                  </a:cubicBezTo>
                  <a:cubicBezTo>
                    <a:pt x="13992" y="12441"/>
                    <a:pt x="13924" y="11984"/>
                    <a:pt x="13833" y="11528"/>
                  </a:cubicBezTo>
                  <a:cubicBezTo>
                    <a:pt x="13741" y="10957"/>
                    <a:pt x="13650" y="10409"/>
                    <a:pt x="13582" y="9838"/>
                  </a:cubicBezTo>
                  <a:cubicBezTo>
                    <a:pt x="13422" y="8720"/>
                    <a:pt x="13285" y="7579"/>
                    <a:pt x="13194" y="6415"/>
                  </a:cubicBezTo>
                  <a:cubicBezTo>
                    <a:pt x="13125" y="5273"/>
                    <a:pt x="13102" y="4109"/>
                    <a:pt x="13216" y="2945"/>
                  </a:cubicBezTo>
                  <a:cubicBezTo>
                    <a:pt x="13239" y="2626"/>
                    <a:pt x="13285" y="2306"/>
                    <a:pt x="13331" y="1987"/>
                  </a:cubicBezTo>
                  <a:cubicBezTo>
                    <a:pt x="13194" y="1895"/>
                    <a:pt x="13057" y="1804"/>
                    <a:pt x="12920" y="1713"/>
                  </a:cubicBezTo>
                  <a:cubicBezTo>
                    <a:pt x="12075" y="1188"/>
                    <a:pt x="11208" y="777"/>
                    <a:pt x="10318" y="503"/>
                  </a:cubicBezTo>
                  <a:cubicBezTo>
                    <a:pt x="9930" y="389"/>
                    <a:pt x="9450" y="275"/>
                    <a:pt x="8925" y="183"/>
                  </a:cubicBezTo>
                  <a:cubicBezTo>
                    <a:pt x="8446" y="92"/>
                    <a:pt x="7967" y="24"/>
                    <a:pt x="7510" y="24"/>
                  </a:cubicBezTo>
                  <a:cubicBezTo>
                    <a:pt x="7373" y="1"/>
                    <a:pt x="7213" y="1"/>
                    <a:pt x="7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8469159" y="3253018"/>
              <a:ext cx="550996" cy="783304"/>
            </a:xfrm>
            <a:custGeom>
              <a:rect b="b" l="l" r="r" t="t"/>
              <a:pathLst>
                <a:path extrusionOk="0" h="24402" w="17165">
                  <a:moveTo>
                    <a:pt x="10979" y="1"/>
                  </a:moveTo>
                  <a:cubicBezTo>
                    <a:pt x="10523" y="1"/>
                    <a:pt x="10043" y="47"/>
                    <a:pt x="9564" y="138"/>
                  </a:cubicBezTo>
                  <a:cubicBezTo>
                    <a:pt x="9610" y="1142"/>
                    <a:pt x="9541" y="2124"/>
                    <a:pt x="9427" y="3105"/>
                  </a:cubicBezTo>
                  <a:cubicBezTo>
                    <a:pt x="9267" y="4406"/>
                    <a:pt x="9016" y="5684"/>
                    <a:pt x="8674" y="6940"/>
                  </a:cubicBezTo>
                  <a:cubicBezTo>
                    <a:pt x="8377" y="8058"/>
                    <a:pt x="8035" y="9154"/>
                    <a:pt x="7670" y="10227"/>
                  </a:cubicBezTo>
                  <a:cubicBezTo>
                    <a:pt x="7327" y="11185"/>
                    <a:pt x="6962" y="12144"/>
                    <a:pt x="6597" y="13080"/>
                  </a:cubicBezTo>
                  <a:cubicBezTo>
                    <a:pt x="5866" y="14837"/>
                    <a:pt x="5090" y="16595"/>
                    <a:pt x="4200" y="18284"/>
                  </a:cubicBezTo>
                  <a:cubicBezTo>
                    <a:pt x="3287" y="20019"/>
                    <a:pt x="2237" y="21685"/>
                    <a:pt x="1005" y="23214"/>
                  </a:cubicBezTo>
                  <a:cubicBezTo>
                    <a:pt x="685" y="23625"/>
                    <a:pt x="343" y="24013"/>
                    <a:pt x="0" y="24401"/>
                  </a:cubicBezTo>
                  <a:lnTo>
                    <a:pt x="457" y="24401"/>
                  </a:lnTo>
                  <a:cubicBezTo>
                    <a:pt x="1164" y="24401"/>
                    <a:pt x="1872" y="24333"/>
                    <a:pt x="2602" y="24196"/>
                  </a:cubicBezTo>
                  <a:cubicBezTo>
                    <a:pt x="4406" y="23876"/>
                    <a:pt x="6186" y="23146"/>
                    <a:pt x="7898" y="22050"/>
                  </a:cubicBezTo>
                  <a:cubicBezTo>
                    <a:pt x="8468" y="21731"/>
                    <a:pt x="9016" y="21388"/>
                    <a:pt x="9496" y="21000"/>
                  </a:cubicBezTo>
                  <a:cubicBezTo>
                    <a:pt x="9861" y="20772"/>
                    <a:pt x="10203" y="20498"/>
                    <a:pt x="10568" y="20178"/>
                  </a:cubicBezTo>
                  <a:cubicBezTo>
                    <a:pt x="11322" y="19562"/>
                    <a:pt x="12052" y="18786"/>
                    <a:pt x="12782" y="17873"/>
                  </a:cubicBezTo>
                  <a:cubicBezTo>
                    <a:pt x="13376" y="17120"/>
                    <a:pt x="13969" y="16275"/>
                    <a:pt x="14494" y="15385"/>
                  </a:cubicBezTo>
                  <a:cubicBezTo>
                    <a:pt x="15019" y="14472"/>
                    <a:pt x="15499" y="13513"/>
                    <a:pt x="15910" y="12532"/>
                  </a:cubicBezTo>
                  <a:cubicBezTo>
                    <a:pt x="16777" y="10364"/>
                    <a:pt x="17165" y="8286"/>
                    <a:pt x="17051" y="6346"/>
                  </a:cubicBezTo>
                  <a:cubicBezTo>
                    <a:pt x="17028" y="5844"/>
                    <a:pt x="16937" y="5342"/>
                    <a:pt x="16845" y="4840"/>
                  </a:cubicBezTo>
                  <a:cubicBezTo>
                    <a:pt x="16731" y="4383"/>
                    <a:pt x="16594" y="3950"/>
                    <a:pt x="16435" y="3584"/>
                  </a:cubicBezTo>
                  <a:cubicBezTo>
                    <a:pt x="16161" y="2900"/>
                    <a:pt x="15773" y="2283"/>
                    <a:pt x="15293" y="1781"/>
                  </a:cubicBezTo>
                  <a:cubicBezTo>
                    <a:pt x="14860" y="1302"/>
                    <a:pt x="14312" y="891"/>
                    <a:pt x="13695" y="617"/>
                  </a:cubicBezTo>
                  <a:cubicBezTo>
                    <a:pt x="13422" y="457"/>
                    <a:pt x="13125" y="343"/>
                    <a:pt x="12782" y="252"/>
                  </a:cubicBezTo>
                  <a:cubicBezTo>
                    <a:pt x="12509" y="161"/>
                    <a:pt x="12189" y="92"/>
                    <a:pt x="11824" y="47"/>
                  </a:cubicBezTo>
                  <a:cubicBezTo>
                    <a:pt x="11527" y="24"/>
                    <a:pt x="11253" y="1"/>
                    <a:pt x="10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7543784" y="2433921"/>
              <a:ext cx="1066105" cy="1529886"/>
            </a:xfrm>
            <a:custGeom>
              <a:rect b="b" l="l" r="r" t="t"/>
              <a:pathLst>
                <a:path extrusionOk="0" h="47660" w="33212">
                  <a:moveTo>
                    <a:pt x="25269" y="0"/>
                  </a:moveTo>
                  <a:cubicBezTo>
                    <a:pt x="24903" y="0"/>
                    <a:pt x="24515" y="0"/>
                    <a:pt x="24104" y="23"/>
                  </a:cubicBezTo>
                  <a:cubicBezTo>
                    <a:pt x="22598" y="114"/>
                    <a:pt x="21114" y="343"/>
                    <a:pt x="19654" y="571"/>
                  </a:cubicBezTo>
                  <a:cubicBezTo>
                    <a:pt x="19288" y="639"/>
                    <a:pt x="18900" y="708"/>
                    <a:pt x="18512" y="753"/>
                  </a:cubicBezTo>
                  <a:cubicBezTo>
                    <a:pt x="18307" y="799"/>
                    <a:pt x="18101" y="822"/>
                    <a:pt x="17896" y="845"/>
                  </a:cubicBezTo>
                  <a:cubicBezTo>
                    <a:pt x="17417" y="913"/>
                    <a:pt x="16937" y="959"/>
                    <a:pt x="16458" y="1005"/>
                  </a:cubicBezTo>
                  <a:lnTo>
                    <a:pt x="16253" y="1027"/>
                  </a:lnTo>
                  <a:cubicBezTo>
                    <a:pt x="15362" y="1119"/>
                    <a:pt x="14563" y="1187"/>
                    <a:pt x="13833" y="1256"/>
                  </a:cubicBezTo>
                  <a:cubicBezTo>
                    <a:pt x="12669" y="1347"/>
                    <a:pt x="11642" y="1393"/>
                    <a:pt x="10683" y="1393"/>
                  </a:cubicBezTo>
                  <a:cubicBezTo>
                    <a:pt x="10090" y="1393"/>
                    <a:pt x="9542" y="1370"/>
                    <a:pt x="8994" y="1347"/>
                  </a:cubicBezTo>
                  <a:cubicBezTo>
                    <a:pt x="8355" y="1301"/>
                    <a:pt x="7693" y="1233"/>
                    <a:pt x="7054" y="1164"/>
                  </a:cubicBezTo>
                  <a:lnTo>
                    <a:pt x="6689" y="1119"/>
                  </a:lnTo>
                  <a:cubicBezTo>
                    <a:pt x="6164" y="1050"/>
                    <a:pt x="5570" y="1005"/>
                    <a:pt x="4954" y="1005"/>
                  </a:cubicBezTo>
                  <a:cubicBezTo>
                    <a:pt x="4771" y="1005"/>
                    <a:pt x="4589" y="1005"/>
                    <a:pt x="4406" y="1027"/>
                  </a:cubicBezTo>
                  <a:cubicBezTo>
                    <a:pt x="3744" y="1050"/>
                    <a:pt x="3128" y="1187"/>
                    <a:pt x="2557" y="1415"/>
                  </a:cubicBezTo>
                  <a:cubicBezTo>
                    <a:pt x="2101" y="1598"/>
                    <a:pt x="1713" y="1872"/>
                    <a:pt x="1416" y="2169"/>
                  </a:cubicBezTo>
                  <a:cubicBezTo>
                    <a:pt x="1233" y="2374"/>
                    <a:pt x="1097" y="2602"/>
                    <a:pt x="982" y="2876"/>
                  </a:cubicBezTo>
                  <a:lnTo>
                    <a:pt x="1005" y="2716"/>
                  </a:lnTo>
                  <a:lnTo>
                    <a:pt x="1051" y="2602"/>
                  </a:lnTo>
                  <a:cubicBezTo>
                    <a:pt x="1211" y="1872"/>
                    <a:pt x="1439" y="1119"/>
                    <a:pt x="1690" y="320"/>
                  </a:cubicBezTo>
                  <a:cubicBezTo>
                    <a:pt x="1713" y="274"/>
                    <a:pt x="1713" y="229"/>
                    <a:pt x="1690" y="183"/>
                  </a:cubicBezTo>
                  <a:cubicBezTo>
                    <a:pt x="1667" y="137"/>
                    <a:pt x="1622" y="92"/>
                    <a:pt x="1553" y="69"/>
                  </a:cubicBezTo>
                  <a:lnTo>
                    <a:pt x="1507" y="69"/>
                  </a:lnTo>
                  <a:cubicBezTo>
                    <a:pt x="1416" y="69"/>
                    <a:pt x="1348" y="137"/>
                    <a:pt x="1325" y="206"/>
                  </a:cubicBezTo>
                  <a:cubicBezTo>
                    <a:pt x="823" y="1689"/>
                    <a:pt x="457" y="3219"/>
                    <a:pt x="252" y="4748"/>
                  </a:cubicBezTo>
                  <a:cubicBezTo>
                    <a:pt x="69" y="6186"/>
                    <a:pt x="1" y="7715"/>
                    <a:pt x="92" y="9267"/>
                  </a:cubicBezTo>
                  <a:cubicBezTo>
                    <a:pt x="138" y="10682"/>
                    <a:pt x="343" y="12166"/>
                    <a:pt x="640" y="13787"/>
                  </a:cubicBezTo>
                  <a:cubicBezTo>
                    <a:pt x="777" y="14517"/>
                    <a:pt x="937" y="15270"/>
                    <a:pt x="1142" y="16092"/>
                  </a:cubicBezTo>
                  <a:cubicBezTo>
                    <a:pt x="1302" y="16731"/>
                    <a:pt x="1485" y="17347"/>
                    <a:pt x="1644" y="17987"/>
                  </a:cubicBezTo>
                  <a:lnTo>
                    <a:pt x="1781" y="18443"/>
                  </a:lnTo>
                  <a:cubicBezTo>
                    <a:pt x="2557" y="21296"/>
                    <a:pt x="3470" y="24606"/>
                    <a:pt x="4315" y="27916"/>
                  </a:cubicBezTo>
                  <a:cubicBezTo>
                    <a:pt x="4749" y="29582"/>
                    <a:pt x="5137" y="31134"/>
                    <a:pt x="5502" y="32663"/>
                  </a:cubicBezTo>
                  <a:lnTo>
                    <a:pt x="5570" y="32869"/>
                  </a:lnTo>
                  <a:cubicBezTo>
                    <a:pt x="5730" y="33553"/>
                    <a:pt x="5890" y="34261"/>
                    <a:pt x="6050" y="34946"/>
                  </a:cubicBezTo>
                  <a:cubicBezTo>
                    <a:pt x="6187" y="35539"/>
                    <a:pt x="6301" y="36155"/>
                    <a:pt x="6415" y="36749"/>
                  </a:cubicBezTo>
                  <a:lnTo>
                    <a:pt x="6438" y="36886"/>
                  </a:lnTo>
                  <a:lnTo>
                    <a:pt x="6460" y="37046"/>
                  </a:lnTo>
                  <a:cubicBezTo>
                    <a:pt x="6712" y="38301"/>
                    <a:pt x="6963" y="39625"/>
                    <a:pt x="7305" y="40880"/>
                  </a:cubicBezTo>
                  <a:cubicBezTo>
                    <a:pt x="7510" y="41542"/>
                    <a:pt x="7716" y="42181"/>
                    <a:pt x="7967" y="42775"/>
                  </a:cubicBezTo>
                  <a:cubicBezTo>
                    <a:pt x="8241" y="43437"/>
                    <a:pt x="8515" y="43985"/>
                    <a:pt x="8834" y="44441"/>
                  </a:cubicBezTo>
                  <a:cubicBezTo>
                    <a:pt x="9473" y="45400"/>
                    <a:pt x="10386" y="46221"/>
                    <a:pt x="11482" y="46792"/>
                  </a:cubicBezTo>
                  <a:cubicBezTo>
                    <a:pt x="12509" y="47317"/>
                    <a:pt x="13719" y="47614"/>
                    <a:pt x="14929" y="47659"/>
                  </a:cubicBezTo>
                  <a:lnTo>
                    <a:pt x="15180" y="47659"/>
                  </a:lnTo>
                  <a:cubicBezTo>
                    <a:pt x="15728" y="47659"/>
                    <a:pt x="16253" y="47591"/>
                    <a:pt x="16732" y="47454"/>
                  </a:cubicBezTo>
                  <a:cubicBezTo>
                    <a:pt x="17280" y="47317"/>
                    <a:pt x="17805" y="47066"/>
                    <a:pt x="18330" y="46724"/>
                  </a:cubicBezTo>
                  <a:cubicBezTo>
                    <a:pt x="18786" y="46427"/>
                    <a:pt x="19220" y="46039"/>
                    <a:pt x="19676" y="45559"/>
                  </a:cubicBezTo>
                  <a:cubicBezTo>
                    <a:pt x="20042" y="45194"/>
                    <a:pt x="20407" y="44738"/>
                    <a:pt x="20818" y="44167"/>
                  </a:cubicBezTo>
                  <a:cubicBezTo>
                    <a:pt x="21228" y="43574"/>
                    <a:pt x="21594" y="42980"/>
                    <a:pt x="21868" y="42524"/>
                  </a:cubicBezTo>
                  <a:cubicBezTo>
                    <a:pt x="22233" y="41907"/>
                    <a:pt x="22575" y="41268"/>
                    <a:pt x="22940" y="40584"/>
                  </a:cubicBezTo>
                  <a:cubicBezTo>
                    <a:pt x="23557" y="39442"/>
                    <a:pt x="24150" y="38164"/>
                    <a:pt x="24835" y="36566"/>
                  </a:cubicBezTo>
                  <a:cubicBezTo>
                    <a:pt x="25360" y="35311"/>
                    <a:pt x="25885" y="34033"/>
                    <a:pt x="26387" y="32800"/>
                  </a:cubicBezTo>
                  <a:cubicBezTo>
                    <a:pt x="26798" y="31796"/>
                    <a:pt x="27209" y="30792"/>
                    <a:pt x="27620" y="29787"/>
                  </a:cubicBezTo>
                  <a:cubicBezTo>
                    <a:pt x="28008" y="28897"/>
                    <a:pt x="28396" y="28030"/>
                    <a:pt x="28784" y="27162"/>
                  </a:cubicBezTo>
                  <a:cubicBezTo>
                    <a:pt x="28989" y="26706"/>
                    <a:pt x="29194" y="26226"/>
                    <a:pt x="29400" y="25770"/>
                  </a:cubicBezTo>
                  <a:cubicBezTo>
                    <a:pt x="30107" y="24127"/>
                    <a:pt x="30678" y="22803"/>
                    <a:pt x="31135" y="21570"/>
                  </a:cubicBezTo>
                  <a:cubicBezTo>
                    <a:pt x="32390" y="18260"/>
                    <a:pt x="33029" y="15476"/>
                    <a:pt x="33166" y="12805"/>
                  </a:cubicBezTo>
                  <a:cubicBezTo>
                    <a:pt x="33189" y="12486"/>
                    <a:pt x="33189" y="12143"/>
                    <a:pt x="33212" y="11824"/>
                  </a:cubicBezTo>
                  <a:cubicBezTo>
                    <a:pt x="33212" y="11527"/>
                    <a:pt x="33212" y="11230"/>
                    <a:pt x="33212" y="10934"/>
                  </a:cubicBezTo>
                  <a:cubicBezTo>
                    <a:pt x="33212" y="10249"/>
                    <a:pt x="33212" y="9655"/>
                    <a:pt x="33212" y="9085"/>
                  </a:cubicBezTo>
                  <a:cubicBezTo>
                    <a:pt x="33166" y="7578"/>
                    <a:pt x="33029" y="6369"/>
                    <a:pt x="32801" y="5296"/>
                  </a:cubicBezTo>
                  <a:cubicBezTo>
                    <a:pt x="32550" y="4132"/>
                    <a:pt x="32139" y="3196"/>
                    <a:pt x="31545" y="2420"/>
                  </a:cubicBezTo>
                  <a:cubicBezTo>
                    <a:pt x="31272" y="2077"/>
                    <a:pt x="30975" y="1758"/>
                    <a:pt x="30632" y="1484"/>
                  </a:cubicBezTo>
                  <a:cubicBezTo>
                    <a:pt x="30290" y="1233"/>
                    <a:pt x="29925" y="1005"/>
                    <a:pt x="29537" y="822"/>
                  </a:cubicBezTo>
                  <a:cubicBezTo>
                    <a:pt x="28806" y="457"/>
                    <a:pt x="27962" y="229"/>
                    <a:pt x="26958" y="92"/>
                  </a:cubicBezTo>
                  <a:cubicBezTo>
                    <a:pt x="26433" y="23"/>
                    <a:pt x="25885" y="0"/>
                    <a:pt x="25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7548919" y="2433921"/>
              <a:ext cx="1048514" cy="331208"/>
            </a:xfrm>
            <a:custGeom>
              <a:rect b="b" l="l" r="r" t="t"/>
              <a:pathLst>
                <a:path extrusionOk="0" h="10318" w="32664">
                  <a:moveTo>
                    <a:pt x="30241" y="6414"/>
                  </a:moveTo>
                  <a:lnTo>
                    <a:pt x="30241" y="6414"/>
                  </a:lnTo>
                  <a:cubicBezTo>
                    <a:pt x="30234" y="6414"/>
                    <a:pt x="30228" y="6414"/>
                    <a:pt x="30221" y="6414"/>
                  </a:cubicBezTo>
                  <a:lnTo>
                    <a:pt x="30244" y="6414"/>
                  </a:lnTo>
                  <a:cubicBezTo>
                    <a:pt x="30243" y="6414"/>
                    <a:pt x="30242" y="6414"/>
                    <a:pt x="30241" y="6414"/>
                  </a:cubicBezTo>
                  <a:close/>
                  <a:moveTo>
                    <a:pt x="25109" y="0"/>
                  </a:moveTo>
                  <a:cubicBezTo>
                    <a:pt x="24766" y="0"/>
                    <a:pt x="24401" y="0"/>
                    <a:pt x="23944" y="23"/>
                  </a:cubicBezTo>
                  <a:cubicBezTo>
                    <a:pt x="22438" y="114"/>
                    <a:pt x="20863" y="365"/>
                    <a:pt x="19494" y="571"/>
                  </a:cubicBezTo>
                  <a:lnTo>
                    <a:pt x="19220" y="617"/>
                  </a:lnTo>
                  <a:lnTo>
                    <a:pt x="19014" y="639"/>
                  </a:lnTo>
                  <a:cubicBezTo>
                    <a:pt x="18809" y="685"/>
                    <a:pt x="18580" y="708"/>
                    <a:pt x="18352" y="753"/>
                  </a:cubicBezTo>
                  <a:cubicBezTo>
                    <a:pt x="18147" y="776"/>
                    <a:pt x="17941" y="822"/>
                    <a:pt x="17736" y="845"/>
                  </a:cubicBezTo>
                  <a:cubicBezTo>
                    <a:pt x="17257" y="913"/>
                    <a:pt x="16777" y="959"/>
                    <a:pt x="16298" y="1005"/>
                  </a:cubicBezTo>
                  <a:lnTo>
                    <a:pt x="16093" y="1027"/>
                  </a:lnTo>
                  <a:cubicBezTo>
                    <a:pt x="15157" y="1119"/>
                    <a:pt x="14381" y="1187"/>
                    <a:pt x="13673" y="1233"/>
                  </a:cubicBezTo>
                  <a:cubicBezTo>
                    <a:pt x="12532" y="1324"/>
                    <a:pt x="11482" y="1370"/>
                    <a:pt x="10523" y="1370"/>
                  </a:cubicBezTo>
                  <a:cubicBezTo>
                    <a:pt x="9930" y="1370"/>
                    <a:pt x="9359" y="1370"/>
                    <a:pt x="8834" y="1324"/>
                  </a:cubicBezTo>
                  <a:cubicBezTo>
                    <a:pt x="8172" y="1301"/>
                    <a:pt x="7510" y="1210"/>
                    <a:pt x="6917" y="1142"/>
                  </a:cubicBezTo>
                  <a:lnTo>
                    <a:pt x="6529" y="1096"/>
                  </a:lnTo>
                  <a:cubicBezTo>
                    <a:pt x="6004" y="1050"/>
                    <a:pt x="5410" y="1005"/>
                    <a:pt x="4794" y="1005"/>
                  </a:cubicBezTo>
                  <a:lnTo>
                    <a:pt x="4246" y="1005"/>
                  </a:lnTo>
                  <a:cubicBezTo>
                    <a:pt x="3584" y="1050"/>
                    <a:pt x="2945" y="1187"/>
                    <a:pt x="2397" y="1415"/>
                  </a:cubicBezTo>
                  <a:cubicBezTo>
                    <a:pt x="1941" y="1598"/>
                    <a:pt x="1553" y="1849"/>
                    <a:pt x="1256" y="2169"/>
                  </a:cubicBezTo>
                  <a:cubicBezTo>
                    <a:pt x="1109" y="2334"/>
                    <a:pt x="977" y="2515"/>
                    <a:pt x="871" y="2722"/>
                  </a:cubicBezTo>
                  <a:lnTo>
                    <a:pt x="871" y="2722"/>
                  </a:lnTo>
                  <a:lnTo>
                    <a:pt x="891" y="2602"/>
                  </a:lnTo>
                  <a:cubicBezTo>
                    <a:pt x="1051" y="1872"/>
                    <a:pt x="1279" y="1119"/>
                    <a:pt x="1553" y="320"/>
                  </a:cubicBezTo>
                  <a:cubicBezTo>
                    <a:pt x="1553" y="274"/>
                    <a:pt x="1553" y="229"/>
                    <a:pt x="1530" y="183"/>
                  </a:cubicBezTo>
                  <a:cubicBezTo>
                    <a:pt x="1507" y="114"/>
                    <a:pt x="1462" y="92"/>
                    <a:pt x="1416" y="69"/>
                  </a:cubicBezTo>
                  <a:lnTo>
                    <a:pt x="1347" y="69"/>
                  </a:lnTo>
                  <a:cubicBezTo>
                    <a:pt x="1256" y="69"/>
                    <a:pt x="1188" y="114"/>
                    <a:pt x="1142" y="206"/>
                  </a:cubicBezTo>
                  <a:cubicBezTo>
                    <a:pt x="640" y="1689"/>
                    <a:pt x="297" y="3219"/>
                    <a:pt x="92" y="4748"/>
                  </a:cubicBezTo>
                  <a:cubicBezTo>
                    <a:pt x="46" y="4976"/>
                    <a:pt x="24" y="5227"/>
                    <a:pt x="1" y="5478"/>
                  </a:cubicBezTo>
                  <a:cubicBezTo>
                    <a:pt x="434" y="5912"/>
                    <a:pt x="914" y="6300"/>
                    <a:pt x="1416" y="6665"/>
                  </a:cubicBezTo>
                  <a:cubicBezTo>
                    <a:pt x="1416" y="6642"/>
                    <a:pt x="1416" y="6642"/>
                    <a:pt x="1416" y="6642"/>
                  </a:cubicBezTo>
                  <a:cubicBezTo>
                    <a:pt x="1393" y="6597"/>
                    <a:pt x="1393" y="6528"/>
                    <a:pt x="1439" y="6505"/>
                  </a:cubicBezTo>
                  <a:cubicBezTo>
                    <a:pt x="1439" y="6505"/>
                    <a:pt x="1462" y="6483"/>
                    <a:pt x="1462" y="6483"/>
                  </a:cubicBezTo>
                  <a:cubicBezTo>
                    <a:pt x="1439" y="6460"/>
                    <a:pt x="1439" y="6437"/>
                    <a:pt x="1416" y="6414"/>
                  </a:cubicBezTo>
                  <a:cubicBezTo>
                    <a:pt x="1233" y="6209"/>
                    <a:pt x="1051" y="6003"/>
                    <a:pt x="868" y="5798"/>
                  </a:cubicBezTo>
                  <a:cubicBezTo>
                    <a:pt x="845" y="5775"/>
                    <a:pt x="845" y="5752"/>
                    <a:pt x="845" y="5707"/>
                  </a:cubicBezTo>
                  <a:cubicBezTo>
                    <a:pt x="845" y="5684"/>
                    <a:pt x="868" y="5661"/>
                    <a:pt x="891" y="5661"/>
                  </a:cubicBezTo>
                  <a:cubicBezTo>
                    <a:pt x="891" y="5638"/>
                    <a:pt x="914" y="5638"/>
                    <a:pt x="937" y="5638"/>
                  </a:cubicBezTo>
                  <a:lnTo>
                    <a:pt x="959" y="5638"/>
                  </a:lnTo>
                  <a:cubicBezTo>
                    <a:pt x="982" y="5638"/>
                    <a:pt x="1005" y="5661"/>
                    <a:pt x="1028" y="5684"/>
                  </a:cubicBezTo>
                  <a:cubicBezTo>
                    <a:pt x="1119" y="5798"/>
                    <a:pt x="1233" y="5935"/>
                    <a:pt x="1347" y="6049"/>
                  </a:cubicBezTo>
                  <a:lnTo>
                    <a:pt x="1370" y="6049"/>
                  </a:lnTo>
                  <a:cubicBezTo>
                    <a:pt x="1302" y="5935"/>
                    <a:pt x="1233" y="5821"/>
                    <a:pt x="1142" y="5707"/>
                  </a:cubicBezTo>
                  <a:cubicBezTo>
                    <a:pt x="1142" y="5684"/>
                    <a:pt x="1119" y="5638"/>
                    <a:pt x="1142" y="5615"/>
                  </a:cubicBezTo>
                  <a:cubicBezTo>
                    <a:pt x="1073" y="5547"/>
                    <a:pt x="1028" y="5455"/>
                    <a:pt x="982" y="5387"/>
                  </a:cubicBezTo>
                  <a:cubicBezTo>
                    <a:pt x="959" y="5341"/>
                    <a:pt x="959" y="5273"/>
                    <a:pt x="1005" y="5250"/>
                  </a:cubicBezTo>
                  <a:cubicBezTo>
                    <a:pt x="1028" y="5250"/>
                    <a:pt x="1051" y="5227"/>
                    <a:pt x="1073" y="5227"/>
                  </a:cubicBezTo>
                  <a:cubicBezTo>
                    <a:pt x="1096" y="5227"/>
                    <a:pt x="1119" y="5250"/>
                    <a:pt x="1142" y="5273"/>
                  </a:cubicBezTo>
                  <a:cubicBezTo>
                    <a:pt x="1142" y="5273"/>
                    <a:pt x="1165" y="5250"/>
                    <a:pt x="1165" y="5250"/>
                  </a:cubicBezTo>
                  <a:cubicBezTo>
                    <a:pt x="1165" y="5227"/>
                    <a:pt x="1188" y="5204"/>
                    <a:pt x="1210" y="5182"/>
                  </a:cubicBezTo>
                  <a:lnTo>
                    <a:pt x="1256" y="5182"/>
                  </a:lnTo>
                  <a:cubicBezTo>
                    <a:pt x="1256" y="5182"/>
                    <a:pt x="1279" y="5182"/>
                    <a:pt x="1279" y="5204"/>
                  </a:cubicBezTo>
                  <a:cubicBezTo>
                    <a:pt x="1325" y="5204"/>
                    <a:pt x="1325" y="5227"/>
                    <a:pt x="1347" y="5250"/>
                  </a:cubicBezTo>
                  <a:cubicBezTo>
                    <a:pt x="1393" y="5341"/>
                    <a:pt x="1439" y="5455"/>
                    <a:pt x="1484" y="5547"/>
                  </a:cubicBezTo>
                  <a:cubicBezTo>
                    <a:pt x="1507" y="5547"/>
                    <a:pt x="1553" y="5570"/>
                    <a:pt x="1553" y="5615"/>
                  </a:cubicBezTo>
                  <a:cubicBezTo>
                    <a:pt x="1576" y="5684"/>
                    <a:pt x="1598" y="5775"/>
                    <a:pt x="1644" y="5844"/>
                  </a:cubicBezTo>
                  <a:cubicBezTo>
                    <a:pt x="1735" y="6003"/>
                    <a:pt x="1850" y="6163"/>
                    <a:pt x="1964" y="6323"/>
                  </a:cubicBezTo>
                  <a:cubicBezTo>
                    <a:pt x="2101" y="6505"/>
                    <a:pt x="2238" y="6688"/>
                    <a:pt x="2375" y="6871"/>
                  </a:cubicBezTo>
                  <a:cubicBezTo>
                    <a:pt x="2511" y="7008"/>
                    <a:pt x="2648" y="7145"/>
                    <a:pt x="2808" y="7282"/>
                  </a:cubicBezTo>
                  <a:cubicBezTo>
                    <a:pt x="2991" y="7441"/>
                    <a:pt x="3196" y="7578"/>
                    <a:pt x="3402" y="7715"/>
                  </a:cubicBezTo>
                  <a:cubicBezTo>
                    <a:pt x="3584" y="7829"/>
                    <a:pt x="3767" y="7921"/>
                    <a:pt x="3972" y="8012"/>
                  </a:cubicBezTo>
                  <a:cubicBezTo>
                    <a:pt x="4337" y="8172"/>
                    <a:pt x="4703" y="8286"/>
                    <a:pt x="5068" y="8400"/>
                  </a:cubicBezTo>
                  <a:lnTo>
                    <a:pt x="5045" y="8400"/>
                  </a:lnTo>
                  <a:cubicBezTo>
                    <a:pt x="5935" y="8674"/>
                    <a:pt x="6848" y="8834"/>
                    <a:pt x="7784" y="8856"/>
                  </a:cubicBezTo>
                  <a:lnTo>
                    <a:pt x="9450" y="8856"/>
                  </a:lnTo>
                  <a:cubicBezTo>
                    <a:pt x="9747" y="8856"/>
                    <a:pt x="10067" y="8879"/>
                    <a:pt x="10363" y="8902"/>
                  </a:cubicBezTo>
                  <a:cubicBezTo>
                    <a:pt x="10500" y="8891"/>
                    <a:pt x="10637" y="8885"/>
                    <a:pt x="10774" y="8885"/>
                  </a:cubicBezTo>
                  <a:cubicBezTo>
                    <a:pt x="10911" y="8885"/>
                    <a:pt x="11048" y="8891"/>
                    <a:pt x="11185" y="8902"/>
                  </a:cubicBezTo>
                  <a:cubicBezTo>
                    <a:pt x="11984" y="8948"/>
                    <a:pt x="12760" y="9062"/>
                    <a:pt x="13559" y="9244"/>
                  </a:cubicBezTo>
                  <a:cubicBezTo>
                    <a:pt x="15180" y="9587"/>
                    <a:pt x="16754" y="10066"/>
                    <a:pt x="18398" y="10272"/>
                  </a:cubicBezTo>
                  <a:cubicBezTo>
                    <a:pt x="18512" y="10272"/>
                    <a:pt x="18603" y="10294"/>
                    <a:pt x="18695" y="10294"/>
                  </a:cubicBezTo>
                  <a:cubicBezTo>
                    <a:pt x="18946" y="10317"/>
                    <a:pt x="19174" y="10317"/>
                    <a:pt x="19425" y="10317"/>
                  </a:cubicBezTo>
                  <a:lnTo>
                    <a:pt x="19973" y="10317"/>
                  </a:lnTo>
                  <a:cubicBezTo>
                    <a:pt x="20178" y="10294"/>
                    <a:pt x="20407" y="10249"/>
                    <a:pt x="20635" y="10226"/>
                  </a:cubicBezTo>
                  <a:lnTo>
                    <a:pt x="20612" y="10226"/>
                  </a:lnTo>
                  <a:cubicBezTo>
                    <a:pt x="21251" y="10112"/>
                    <a:pt x="21890" y="9975"/>
                    <a:pt x="22529" y="9838"/>
                  </a:cubicBezTo>
                  <a:cubicBezTo>
                    <a:pt x="23009" y="9678"/>
                    <a:pt x="23465" y="9518"/>
                    <a:pt x="23922" y="9313"/>
                  </a:cubicBezTo>
                  <a:cubicBezTo>
                    <a:pt x="24447" y="9085"/>
                    <a:pt x="24949" y="8811"/>
                    <a:pt x="25451" y="8537"/>
                  </a:cubicBezTo>
                  <a:cubicBezTo>
                    <a:pt x="25679" y="8377"/>
                    <a:pt x="25930" y="8240"/>
                    <a:pt x="26158" y="8080"/>
                  </a:cubicBezTo>
                  <a:cubicBezTo>
                    <a:pt x="26273" y="7966"/>
                    <a:pt x="26410" y="7852"/>
                    <a:pt x="26547" y="7738"/>
                  </a:cubicBezTo>
                  <a:cubicBezTo>
                    <a:pt x="27300" y="7076"/>
                    <a:pt x="28030" y="6391"/>
                    <a:pt x="28761" y="5707"/>
                  </a:cubicBezTo>
                  <a:cubicBezTo>
                    <a:pt x="28772" y="5695"/>
                    <a:pt x="28789" y="5689"/>
                    <a:pt x="28809" y="5689"/>
                  </a:cubicBezTo>
                  <a:cubicBezTo>
                    <a:pt x="28829" y="5689"/>
                    <a:pt x="28852" y="5695"/>
                    <a:pt x="28875" y="5707"/>
                  </a:cubicBezTo>
                  <a:cubicBezTo>
                    <a:pt x="28898" y="5707"/>
                    <a:pt x="28898" y="5729"/>
                    <a:pt x="28920" y="5752"/>
                  </a:cubicBezTo>
                  <a:cubicBezTo>
                    <a:pt x="28920" y="5775"/>
                    <a:pt x="28920" y="5775"/>
                    <a:pt x="28943" y="5798"/>
                  </a:cubicBezTo>
                  <a:cubicBezTo>
                    <a:pt x="28966" y="5844"/>
                    <a:pt x="28989" y="5889"/>
                    <a:pt x="29012" y="5912"/>
                  </a:cubicBezTo>
                  <a:cubicBezTo>
                    <a:pt x="29057" y="5958"/>
                    <a:pt x="29080" y="6003"/>
                    <a:pt x="29103" y="6026"/>
                  </a:cubicBezTo>
                  <a:cubicBezTo>
                    <a:pt x="29149" y="6072"/>
                    <a:pt x="29194" y="6117"/>
                    <a:pt x="29240" y="6140"/>
                  </a:cubicBezTo>
                  <a:cubicBezTo>
                    <a:pt x="29263" y="6163"/>
                    <a:pt x="29308" y="6209"/>
                    <a:pt x="29354" y="6232"/>
                  </a:cubicBezTo>
                  <a:cubicBezTo>
                    <a:pt x="29400" y="6254"/>
                    <a:pt x="29445" y="6277"/>
                    <a:pt x="29491" y="6300"/>
                  </a:cubicBezTo>
                  <a:cubicBezTo>
                    <a:pt x="29537" y="6323"/>
                    <a:pt x="29582" y="6323"/>
                    <a:pt x="29628" y="6346"/>
                  </a:cubicBezTo>
                  <a:cubicBezTo>
                    <a:pt x="29832" y="6391"/>
                    <a:pt x="30036" y="6414"/>
                    <a:pt x="30241" y="6414"/>
                  </a:cubicBezTo>
                  <a:lnTo>
                    <a:pt x="30241" y="6414"/>
                  </a:lnTo>
                  <a:cubicBezTo>
                    <a:pt x="30371" y="6414"/>
                    <a:pt x="30502" y="6413"/>
                    <a:pt x="30632" y="6391"/>
                  </a:cubicBezTo>
                  <a:cubicBezTo>
                    <a:pt x="30769" y="6391"/>
                    <a:pt x="30883" y="6369"/>
                    <a:pt x="30997" y="6346"/>
                  </a:cubicBezTo>
                  <a:cubicBezTo>
                    <a:pt x="31134" y="6300"/>
                    <a:pt x="31294" y="6254"/>
                    <a:pt x="31431" y="6209"/>
                  </a:cubicBezTo>
                  <a:cubicBezTo>
                    <a:pt x="31568" y="6140"/>
                    <a:pt x="31705" y="6072"/>
                    <a:pt x="31842" y="6003"/>
                  </a:cubicBezTo>
                  <a:cubicBezTo>
                    <a:pt x="32139" y="5844"/>
                    <a:pt x="32413" y="5638"/>
                    <a:pt x="32664" y="5410"/>
                  </a:cubicBezTo>
                  <a:cubicBezTo>
                    <a:pt x="32664" y="5364"/>
                    <a:pt x="32664" y="5319"/>
                    <a:pt x="32641" y="5296"/>
                  </a:cubicBezTo>
                  <a:cubicBezTo>
                    <a:pt x="32390" y="4109"/>
                    <a:pt x="31979" y="3173"/>
                    <a:pt x="31385" y="2420"/>
                  </a:cubicBezTo>
                  <a:cubicBezTo>
                    <a:pt x="31134" y="2077"/>
                    <a:pt x="30815" y="1758"/>
                    <a:pt x="30472" y="1484"/>
                  </a:cubicBezTo>
                  <a:cubicBezTo>
                    <a:pt x="30130" y="1233"/>
                    <a:pt x="29765" y="1005"/>
                    <a:pt x="29377" y="799"/>
                  </a:cubicBezTo>
                  <a:cubicBezTo>
                    <a:pt x="28669" y="457"/>
                    <a:pt x="27825" y="229"/>
                    <a:pt x="26798" y="92"/>
                  </a:cubicBezTo>
                  <a:cubicBezTo>
                    <a:pt x="26250" y="23"/>
                    <a:pt x="25702" y="0"/>
                    <a:pt x="25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8031011" y="2485215"/>
              <a:ext cx="775215" cy="1570172"/>
            </a:xfrm>
            <a:custGeom>
              <a:rect b="b" l="l" r="r" t="t"/>
              <a:pathLst>
                <a:path extrusionOk="0" h="48915" w="24150">
                  <a:moveTo>
                    <a:pt x="15956" y="0"/>
                  </a:moveTo>
                  <a:cubicBezTo>
                    <a:pt x="15887" y="0"/>
                    <a:pt x="15842" y="0"/>
                    <a:pt x="15819" y="46"/>
                  </a:cubicBezTo>
                  <a:cubicBezTo>
                    <a:pt x="15796" y="46"/>
                    <a:pt x="15773" y="46"/>
                    <a:pt x="15773" y="68"/>
                  </a:cubicBezTo>
                  <a:cubicBezTo>
                    <a:pt x="15727" y="91"/>
                    <a:pt x="15682" y="137"/>
                    <a:pt x="15682" y="183"/>
                  </a:cubicBezTo>
                  <a:cubicBezTo>
                    <a:pt x="15659" y="228"/>
                    <a:pt x="15682" y="274"/>
                    <a:pt x="15705" y="320"/>
                  </a:cubicBezTo>
                  <a:cubicBezTo>
                    <a:pt x="15978" y="1004"/>
                    <a:pt x="16161" y="1712"/>
                    <a:pt x="16275" y="2465"/>
                  </a:cubicBezTo>
                  <a:lnTo>
                    <a:pt x="16275" y="2442"/>
                  </a:lnTo>
                  <a:lnTo>
                    <a:pt x="16275" y="2442"/>
                  </a:lnTo>
                  <a:cubicBezTo>
                    <a:pt x="16366" y="3264"/>
                    <a:pt x="16366" y="4154"/>
                    <a:pt x="16252" y="5044"/>
                  </a:cubicBezTo>
                  <a:cubicBezTo>
                    <a:pt x="16093" y="6254"/>
                    <a:pt x="15727" y="7510"/>
                    <a:pt x="15202" y="8788"/>
                  </a:cubicBezTo>
                  <a:cubicBezTo>
                    <a:pt x="14563" y="10249"/>
                    <a:pt x="13719" y="11664"/>
                    <a:pt x="12692" y="13010"/>
                  </a:cubicBezTo>
                  <a:cubicBezTo>
                    <a:pt x="11984" y="13923"/>
                    <a:pt x="11231" y="14722"/>
                    <a:pt x="10455" y="15407"/>
                  </a:cubicBezTo>
                  <a:cubicBezTo>
                    <a:pt x="10181" y="15635"/>
                    <a:pt x="9907" y="15864"/>
                    <a:pt x="9610" y="16092"/>
                  </a:cubicBezTo>
                  <a:cubicBezTo>
                    <a:pt x="9496" y="16183"/>
                    <a:pt x="9382" y="16297"/>
                    <a:pt x="9268" y="16389"/>
                  </a:cubicBezTo>
                  <a:cubicBezTo>
                    <a:pt x="8720" y="16822"/>
                    <a:pt x="8309" y="17210"/>
                    <a:pt x="7944" y="17575"/>
                  </a:cubicBezTo>
                  <a:cubicBezTo>
                    <a:pt x="7510" y="18032"/>
                    <a:pt x="7168" y="18466"/>
                    <a:pt x="6917" y="18922"/>
                  </a:cubicBezTo>
                  <a:cubicBezTo>
                    <a:pt x="6780" y="19128"/>
                    <a:pt x="6689" y="19356"/>
                    <a:pt x="6597" y="19607"/>
                  </a:cubicBezTo>
                  <a:cubicBezTo>
                    <a:pt x="6529" y="19835"/>
                    <a:pt x="6483" y="20086"/>
                    <a:pt x="6460" y="20429"/>
                  </a:cubicBezTo>
                  <a:cubicBezTo>
                    <a:pt x="6437" y="20657"/>
                    <a:pt x="6460" y="20862"/>
                    <a:pt x="6506" y="21045"/>
                  </a:cubicBezTo>
                  <a:cubicBezTo>
                    <a:pt x="6529" y="21113"/>
                    <a:pt x="6574" y="21205"/>
                    <a:pt x="6597" y="21273"/>
                  </a:cubicBezTo>
                  <a:cubicBezTo>
                    <a:pt x="6643" y="21342"/>
                    <a:pt x="6711" y="21410"/>
                    <a:pt x="6803" y="21456"/>
                  </a:cubicBezTo>
                  <a:cubicBezTo>
                    <a:pt x="6848" y="21501"/>
                    <a:pt x="6940" y="21524"/>
                    <a:pt x="7008" y="21524"/>
                  </a:cubicBezTo>
                  <a:lnTo>
                    <a:pt x="7031" y="21524"/>
                  </a:lnTo>
                  <a:cubicBezTo>
                    <a:pt x="7122" y="21524"/>
                    <a:pt x="7168" y="21524"/>
                    <a:pt x="7259" y="21501"/>
                  </a:cubicBezTo>
                  <a:cubicBezTo>
                    <a:pt x="7282" y="21479"/>
                    <a:pt x="7328" y="21479"/>
                    <a:pt x="7373" y="21456"/>
                  </a:cubicBezTo>
                  <a:lnTo>
                    <a:pt x="7373" y="21456"/>
                  </a:lnTo>
                  <a:cubicBezTo>
                    <a:pt x="7191" y="21775"/>
                    <a:pt x="7008" y="22095"/>
                    <a:pt x="6826" y="22414"/>
                  </a:cubicBezTo>
                  <a:lnTo>
                    <a:pt x="6780" y="22460"/>
                  </a:lnTo>
                  <a:cubicBezTo>
                    <a:pt x="6483" y="22962"/>
                    <a:pt x="6164" y="23487"/>
                    <a:pt x="5935" y="24035"/>
                  </a:cubicBezTo>
                  <a:cubicBezTo>
                    <a:pt x="5844" y="24263"/>
                    <a:pt x="5753" y="24492"/>
                    <a:pt x="5707" y="24697"/>
                  </a:cubicBezTo>
                  <a:cubicBezTo>
                    <a:pt x="5616" y="24994"/>
                    <a:pt x="5524" y="25313"/>
                    <a:pt x="5456" y="25610"/>
                  </a:cubicBezTo>
                  <a:cubicBezTo>
                    <a:pt x="5365" y="25952"/>
                    <a:pt x="5319" y="26272"/>
                    <a:pt x="5296" y="26546"/>
                  </a:cubicBezTo>
                  <a:cubicBezTo>
                    <a:pt x="5296" y="26683"/>
                    <a:pt x="5296" y="26797"/>
                    <a:pt x="5296" y="26934"/>
                  </a:cubicBezTo>
                  <a:cubicBezTo>
                    <a:pt x="5296" y="27048"/>
                    <a:pt x="5319" y="27162"/>
                    <a:pt x="5365" y="27253"/>
                  </a:cubicBezTo>
                  <a:cubicBezTo>
                    <a:pt x="5410" y="27368"/>
                    <a:pt x="5456" y="27436"/>
                    <a:pt x="5547" y="27504"/>
                  </a:cubicBezTo>
                  <a:cubicBezTo>
                    <a:pt x="5593" y="27550"/>
                    <a:pt x="5684" y="27573"/>
                    <a:pt x="5776" y="27573"/>
                  </a:cubicBezTo>
                  <a:cubicBezTo>
                    <a:pt x="5935" y="27550"/>
                    <a:pt x="6049" y="27504"/>
                    <a:pt x="6141" y="27459"/>
                  </a:cubicBezTo>
                  <a:cubicBezTo>
                    <a:pt x="6209" y="27413"/>
                    <a:pt x="6278" y="27368"/>
                    <a:pt x="6346" y="27322"/>
                  </a:cubicBezTo>
                  <a:cubicBezTo>
                    <a:pt x="6437" y="27459"/>
                    <a:pt x="6506" y="27619"/>
                    <a:pt x="6574" y="27778"/>
                  </a:cubicBezTo>
                  <a:cubicBezTo>
                    <a:pt x="6780" y="28303"/>
                    <a:pt x="6940" y="28874"/>
                    <a:pt x="7031" y="29513"/>
                  </a:cubicBezTo>
                  <a:cubicBezTo>
                    <a:pt x="7168" y="30449"/>
                    <a:pt x="7145" y="31430"/>
                    <a:pt x="7008" y="32503"/>
                  </a:cubicBezTo>
                  <a:cubicBezTo>
                    <a:pt x="6803" y="33964"/>
                    <a:pt x="6346" y="35516"/>
                    <a:pt x="5684" y="37114"/>
                  </a:cubicBezTo>
                  <a:cubicBezTo>
                    <a:pt x="5388" y="37821"/>
                    <a:pt x="5045" y="38529"/>
                    <a:pt x="4680" y="39191"/>
                  </a:cubicBezTo>
                  <a:cubicBezTo>
                    <a:pt x="4520" y="39488"/>
                    <a:pt x="4338" y="39784"/>
                    <a:pt x="4132" y="40104"/>
                  </a:cubicBezTo>
                  <a:cubicBezTo>
                    <a:pt x="3927" y="40424"/>
                    <a:pt x="3744" y="40697"/>
                    <a:pt x="3539" y="40926"/>
                  </a:cubicBezTo>
                  <a:cubicBezTo>
                    <a:pt x="3128" y="41451"/>
                    <a:pt x="2626" y="41884"/>
                    <a:pt x="2123" y="42318"/>
                  </a:cubicBezTo>
                  <a:cubicBezTo>
                    <a:pt x="1872" y="42523"/>
                    <a:pt x="1621" y="42752"/>
                    <a:pt x="1370" y="42980"/>
                  </a:cubicBezTo>
                  <a:cubicBezTo>
                    <a:pt x="982" y="43322"/>
                    <a:pt x="708" y="43665"/>
                    <a:pt x="480" y="44030"/>
                  </a:cubicBezTo>
                  <a:cubicBezTo>
                    <a:pt x="275" y="44350"/>
                    <a:pt x="138" y="44738"/>
                    <a:pt x="92" y="45126"/>
                  </a:cubicBezTo>
                  <a:cubicBezTo>
                    <a:pt x="1" y="45856"/>
                    <a:pt x="206" y="46541"/>
                    <a:pt x="663" y="46929"/>
                  </a:cubicBezTo>
                  <a:cubicBezTo>
                    <a:pt x="777" y="47020"/>
                    <a:pt x="891" y="47111"/>
                    <a:pt x="1028" y="47157"/>
                  </a:cubicBezTo>
                  <a:cubicBezTo>
                    <a:pt x="1188" y="47225"/>
                    <a:pt x="1347" y="47248"/>
                    <a:pt x="1530" y="47248"/>
                  </a:cubicBezTo>
                  <a:cubicBezTo>
                    <a:pt x="1690" y="47248"/>
                    <a:pt x="1850" y="47225"/>
                    <a:pt x="2055" y="47157"/>
                  </a:cubicBezTo>
                  <a:cubicBezTo>
                    <a:pt x="2146" y="47111"/>
                    <a:pt x="2260" y="47066"/>
                    <a:pt x="2375" y="47020"/>
                  </a:cubicBezTo>
                  <a:cubicBezTo>
                    <a:pt x="2375" y="47066"/>
                    <a:pt x="2397" y="47111"/>
                    <a:pt x="2397" y="47157"/>
                  </a:cubicBezTo>
                  <a:cubicBezTo>
                    <a:pt x="2443" y="47317"/>
                    <a:pt x="2489" y="47454"/>
                    <a:pt x="2557" y="47568"/>
                  </a:cubicBezTo>
                  <a:cubicBezTo>
                    <a:pt x="2648" y="47773"/>
                    <a:pt x="2831" y="47979"/>
                    <a:pt x="3037" y="48184"/>
                  </a:cubicBezTo>
                  <a:cubicBezTo>
                    <a:pt x="3447" y="48504"/>
                    <a:pt x="3972" y="48732"/>
                    <a:pt x="4611" y="48823"/>
                  </a:cubicBezTo>
                  <a:cubicBezTo>
                    <a:pt x="4817" y="48846"/>
                    <a:pt x="5022" y="48869"/>
                    <a:pt x="5228" y="48869"/>
                  </a:cubicBezTo>
                  <a:cubicBezTo>
                    <a:pt x="5639" y="48869"/>
                    <a:pt x="6027" y="48800"/>
                    <a:pt x="6392" y="48686"/>
                  </a:cubicBezTo>
                  <a:cubicBezTo>
                    <a:pt x="6689" y="48618"/>
                    <a:pt x="6940" y="48504"/>
                    <a:pt x="7168" y="48344"/>
                  </a:cubicBezTo>
                  <a:cubicBezTo>
                    <a:pt x="7282" y="48275"/>
                    <a:pt x="7396" y="48207"/>
                    <a:pt x="7510" y="48093"/>
                  </a:cubicBezTo>
                  <a:cubicBezTo>
                    <a:pt x="7533" y="48070"/>
                    <a:pt x="7579" y="48024"/>
                    <a:pt x="7602" y="48002"/>
                  </a:cubicBezTo>
                  <a:cubicBezTo>
                    <a:pt x="7647" y="48070"/>
                    <a:pt x="7693" y="48138"/>
                    <a:pt x="7739" y="48184"/>
                  </a:cubicBezTo>
                  <a:cubicBezTo>
                    <a:pt x="7853" y="48298"/>
                    <a:pt x="7944" y="48390"/>
                    <a:pt x="8058" y="48458"/>
                  </a:cubicBezTo>
                  <a:cubicBezTo>
                    <a:pt x="8264" y="48595"/>
                    <a:pt x="8515" y="48709"/>
                    <a:pt x="8857" y="48800"/>
                  </a:cubicBezTo>
                  <a:cubicBezTo>
                    <a:pt x="8994" y="48846"/>
                    <a:pt x="9131" y="48869"/>
                    <a:pt x="9268" y="48892"/>
                  </a:cubicBezTo>
                  <a:cubicBezTo>
                    <a:pt x="9405" y="48892"/>
                    <a:pt x="9565" y="48915"/>
                    <a:pt x="9701" y="48915"/>
                  </a:cubicBezTo>
                  <a:lnTo>
                    <a:pt x="9747" y="48915"/>
                  </a:lnTo>
                  <a:cubicBezTo>
                    <a:pt x="10021" y="48915"/>
                    <a:pt x="10318" y="48869"/>
                    <a:pt x="10615" y="48778"/>
                  </a:cubicBezTo>
                  <a:cubicBezTo>
                    <a:pt x="10843" y="48709"/>
                    <a:pt x="11094" y="48595"/>
                    <a:pt x="11368" y="48458"/>
                  </a:cubicBezTo>
                  <a:cubicBezTo>
                    <a:pt x="11596" y="48321"/>
                    <a:pt x="11824" y="48138"/>
                    <a:pt x="12098" y="47910"/>
                  </a:cubicBezTo>
                  <a:cubicBezTo>
                    <a:pt x="12577" y="47477"/>
                    <a:pt x="12966" y="46974"/>
                    <a:pt x="13308" y="46495"/>
                  </a:cubicBezTo>
                  <a:cubicBezTo>
                    <a:pt x="14175" y="45263"/>
                    <a:pt x="14928" y="43961"/>
                    <a:pt x="15659" y="42706"/>
                  </a:cubicBezTo>
                  <a:lnTo>
                    <a:pt x="15864" y="42341"/>
                  </a:lnTo>
                  <a:cubicBezTo>
                    <a:pt x="16161" y="41816"/>
                    <a:pt x="16458" y="41291"/>
                    <a:pt x="16777" y="40766"/>
                  </a:cubicBezTo>
                  <a:cubicBezTo>
                    <a:pt x="17051" y="40332"/>
                    <a:pt x="17325" y="39899"/>
                    <a:pt x="17599" y="39442"/>
                  </a:cubicBezTo>
                  <a:lnTo>
                    <a:pt x="17919" y="38940"/>
                  </a:lnTo>
                  <a:cubicBezTo>
                    <a:pt x="19516" y="36406"/>
                    <a:pt x="20749" y="34101"/>
                    <a:pt x="21685" y="31910"/>
                  </a:cubicBezTo>
                  <a:cubicBezTo>
                    <a:pt x="22187" y="30723"/>
                    <a:pt x="22621" y="29513"/>
                    <a:pt x="22963" y="28326"/>
                  </a:cubicBezTo>
                  <a:cubicBezTo>
                    <a:pt x="23328" y="27116"/>
                    <a:pt x="23602" y="25861"/>
                    <a:pt x="23808" y="24606"/>
                  </a:cubicBezTo>
                  <a:cubicBezTo>
                    <a:pt x="23990" y="23327"/>
                    <a:pt x="24104" y="22026"/>
                    <a:pt x="24127" y="20680"/>
                  </a:cubicBezTo>
                  <a:cubicBezTo>
                    <a:pt x="24150" y="20041"/>
                    <a:pt x="24150" y="19356"/>
                    <a:pt x="24104" y="18603"/>
                  </a:cubicBezTo>
                  <a:cubicBezTo>
                    <a:pt x="24059" y="17895"/>
                    <a:pt x="24013" y="17187"/>
                    <a:pt x="23922" y="16526"/>
                  </a:cubicBezTo>
                  <a:cubicBezTo>
                    <a:pt x="23602" y="13969"/>
                    <a:pt x="22826" y="11321"/>
                    <a:pt x="21639" y="8674"/>
                  </a:cubicBezTo>
                  <a:cubicBezTo>
                    <a:pt x="20977" y="7167"/>
                    <a:pt x="20133" y="5638"/>
                    <a:pt x="19174" y="4154"/>
                  </a:cubicBezTo>
                  <a:cubicBezTo>
                    <a:pt x="18261" y="2739"/>
                    <a:pt x="17234" y="1370"/>
                    <a:pt x="16070" y="46"/>
                  </a:cubicBezTo>
                  <a:cubicBezTo>
                    <a:pt x="16047" y="0"/>
                    <a:pt x="16001" y="0"/>
                    <a:pt x="15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7244880" y="2392899"/>
              <a:ext cx="839672" cy="1682265"/>
            </a:xfrm>
            <a:custGeom>
              <a:rect b="b" l="l" r="r" t="t"/>
              <a:pathLst>
                <a:path extrusionOk="0" h="52407" w="26158">
                  <a:moveTo>
                    <a:pt x="9222" y="0"/>
                  </a:moveTo>
                  <a:cubicBezTo>
                    <a:pt x="9199" y="0"/>
                    <a:pt x="9176" y="0"/>
                    <a:pt x="9130" y="23"/>
                  </a:cubicBezTo>
                  <a:cubicBezTo>
                    <a:pt x="9085" y="46"/>
                    <a:pt x="9062" y="69"/>
                    <a:pt x="9039" y="114"/>
                  </a:cubicBezTo>
                  <a:cubicBezTo>
                    <a:pt x="8925" y="388"/>
                    <a:pt x="8811" y="662"/>
                    <a:pt x="8674" y="913"/>
                  </a:cubicBezTo>
                  <a:cubicBezTo>
                    <a:pt x="7852" y="2625"/>
                    <a:pt x="6756" y="4223"/>
                    <a:pt x="5707" y="5775"/>
                  </a:cubicBezTo>
                  <a:cubicBezTo>
                    <a:pt x="5159" y="6574"/>
                    <a:pt x="4611" y="7395"/>
                    <a:pt x="4086" y="8240"/>
                  </a:cubicBezTo>
                  <a:cubicBezTo>
                    <a:pt x="3219" y="9632"/>
                    <a:pt x="2557" y="10888"/>
                    <a:pt x="2100" y="12120"/>
                  </a:cubicBezTo>
                  <a:cubicBezTo>
                    <a:pt x="1507" y="13650"/>
                    <a:pt x="1027" y="15224"/>
                    <a:pt x="662" y="16822"/>
                  </a:cubicBezTo>
                  <a:cubicBezTo>
                    <a:pt x="320" y="18443"/>
                    <a:pt x="91" y="20063"/>
                    <a:pt x="23" y="21661"/>
                  </a:cubicBezTo>
                  <a:cubicBezTo>
                    <a:pt x="0" y="22437"/>
                    <a:pt x="0" y="23259"/>
                    <a:pt x="46" y="24104"/>
                  </a:cubicBezTo>
                  <a:cubicBezTo>
                    <a:pt x="91" y="24834"/>
                    <a:pt x="183" y="25610"/>
                    <a:pt x="297" y="26477"/>
                  </a:cubicBezTo>
                  <a:cubicBezTo>
                    <a:pt x="731" y="29262"/>
                    <a:pt x="1552" y="32252"/>
                    <a:pt x="2853" y="35630"/>
                  </a:cubicBezTo>
                  <a:cubicBezTo>
                    <a:pt x="4040" y="38757"/>
                    <a:pt x="5501" y="41839"/>
                    <a:pt x="6779" y="44464"/>
                  </a:cubicBezTo>
                  <a:cubicBezTo>
                    <a:pt x="7053" y="45057"/>
                    <a:pt x="7350" y="45628"/>
                    <a:pt x="7624" y="46221"/>
                  </a:cubicBezTo>
                  <a:cubicBezTo>
                    <a:pt x="8035" y="47066"/>
                    <a:pt x="8468" y="47910"/>
                    <a:pt x="8856" y="48778"/>
                  </a:cubicBezTo>
                  <a:lnTo>
                    <a:pt x="8993" y="49029"/>
                  </a:lnTo>
                  <a:cubicBezTo>
                    <a:pt x="9107" y="49257"/>
                    <a:pt x="9222" y="49508"/>
                    <a:pt x="9336" y="49736"/>
                  </a:cubicBezTo>
                  <a:cubicBezTo>
                    <a:pt x="9496" y="50010"/>
                    <a:pt x="9655" y="50284"/>
                    <a:pt x="9861" y="50558"/>
                  </a:cubicBezTo>
                  <a:cubicBezTo>
                    <a:pt x="10203" y="51014"/>
                    <a:pt x="10614" y="51425"/>
                    <a:pt x="11093" y="51745"/>
                  </a:cubicBezTo>
                  <a:cubicBezTo>
                    <a:pt x="11504" y="52042"/>
                    <a:pt x="11983" y="52247"/>
                    <a:pt x="12486" y="52338"/>
                  </a:cubicBezTo>
                  <a:cubicBezTo>
                    <a:pt x="12714" y="52384"/>
                    <a:pt x="12965" y="52407"/>
                    <a:pt x="13193" y="52407"/>
                  </a:cubicBezTo>
                  <a:cubicBezTo>
                    <a:pt x="13467" y="52407"/>
                    <a:pt x="13741" y="52384"/>
                    <a:pt x="13992" y="52338"/>
                  </a:cubicBezTo>
                  <a:cubicBezTo>
                    <a:pt x="14494" y="52224"/>
                    <a:pt x="14974" y="51996"/>
                    <a:pt x="15453" y="51676"/>
                  </a:cubicBezTo>
                  <a:cubicBezTo>
                    <a:pt x="15864" y="51380"/>
                    <a:pt x="16275" y="51014"/>
                    <a:pt x="16640" y="50535"/>
                  </a:cubicBezTo>
                  <a:cubicBezTo>
                    <a:pt x="16982" y="50878"/>
                    <a:pt x="17416" y="51151"/>
                    <a:pt x="17895" y="51403"/>
                  </a:cubicBezTo>
                  <a:cubicBezTo>
                    <a:pt x="18466" y="51654"/>
                    <a:pt x="19059" y="51813"/>
                    <a:pt x="19630" y="51836"/>
                  </a:cubicBezTo>
                  <a:cubicBezTo>
                    <a:pt x="19698" y="51859"/>
                    <a:pt x="19744" y="51859"/>
                    <a:pt x="19813" y="51859"/>
                  </a:cubicBezTo>
                  <a:cubicBezTo>
                    <a:pt x="20338" y="51859"/>
                    <a:pt x="20840" y="51722"/>
                    <a:pt x="21251" y="51471"/>
                  </a:cubicBezTo>
                  <a:cubicBezTo>
                    <a:pt x="21502" y="51334"/>
                    <a:pt x="21730" y="51129"/>
                    <a:pt x="21912" y="50900"/>
                  </a:cubicBezTo>
                  <a:cubicBezTo>
                    <a:pt x="22049" y="50718"/>
                    <a:pt x="22186" y="50490"/>
                    <a:pt x="22278" y="50238"/>
                  </a:cubicBezTo>
                  <a:cubicBezTo>
                    <a:pt x="22871" y="50626"/>
                    <a:pt x="23442" y="50832"/>
                    <a:pt x="23990" y="50832"/>
                  </a:cubicBezTo>
                  <a:lnTo>
                    <a:pt x="24035" y="50832"/>
                  </a:lnTo>
                  <a:cubicBezTo>
                    <a:pt x="24286" y="50832"/>
                    <a:pt x="24537" y="50786"/>
                    <a:pt x="24766" y="50695"/>
                  </a:cubicBezTo>
                  <a:cubicBezTo>
                    <a:pt x="24994" y="50604"/>
                    <a:pt x="25176" y="50467"/>
                    <a:pt x="25382" y="50307"/>
                  </a:cubicBezTo>
                  <a:cubicBezTo>
                    <a:pt x="25542" y="50147"/>
                    <a:pt x="25701" y="49942"/>
                    <a:pt x="25816" y="49713"/>
                  </a:cubicBezTo>
                  <a:cubicBezTo>
                    <a:pt x="25930" y="49508"/>
                    <a:pt x="25998" y="49257"/>
                    <a:pt x="26044" y="49006"/>
                  </a:cubicBezTo>
                  <a:cubicBezTo>
                    <a:pt x="26158" y="48481"/>
                    <a:pt x="26090" y="47910"/>
                    <a:pt x="25884" y="47385"/>
                  </a:cubicBezTo>
                  <a:cubicBezTo>
                    <a:pt x="25770" y="47111"/>
                    <a:pt x="25610" y="46837"/>
                    <a:pt x="25405" y="46586"/>
                  </a:cubicBezTo>
                  <a:cubicBezTo>
                    <a:pt x="25199" y="46335"/>
                    <a:pt x="24948" y="46107"/>
                    <a:pt x="24629" y="45902"/>
                  </a:cubicBezTo>
                  <a:cubicBezTo>
                    <a:pt x="24492" y="45810"/>
                    <a:pt x="24332" y="45719"/>
                    <a:pt x="24127" y="45628"/>
                  </a:cubicBezTo>
                  <a:cubicBezTo>
                    <a:pt x="23875" y="45514"/>
                    <a:pt x="23647" y="45445"/>
                    <a:pt x="23419" y="45399"/>
                  </a:cubicBezTo>
                  <a:cubicBezTo>
                    <a:pt x="23122" y="45331"/>
                    <a:pt x="22825" y="45308"/>
                    <a:pt x="22552" y="45308"/>
                  </a:cubicBezTo>
                  <a:lnTo>
                    <a:pt x="22301" y="45308"/>
                  </a:lnTo>
                  <a:cubicBezTo>
                    <a:pt x="22072" y="45308"/>
                    <a:pt x="21867" y="45308"/>
                    <a:pt x="21639" y="45285"/>
                  </a:cubicBezTo>
                  <a:cubicBezTo>
                    <a:pt x="21502" y="44806"/>
                    <a:pt x="21387" y="44304"/>
                    <a:pt x="21273" y="43825"/>
                  </a:cubicBezTo>
                  <a:cubicBezTo>
                    <a:pt x="20726" y="41200"/>
                    <a:pt x="20634" y="38461"/>
                    <a:pt x="20543" y="35836"/>
                  </a:cubicBezTo>
                  <a:cubicBezTo>
                    <a:pt x="20452" y="33508"/>
                    <a:pt x="20360" y="31111"/>
                    <a:pt x="19972" y="28783"/>
                  </a:cubicBezTo>
                  <a:cubicBezTo>
                    <a:pt x="19858" y="28075"/>
                    <a:pt x="19744" y="27527"/>
                    <a:pt x="19607" y="27025"/>
                  </a:cubicBezTo>
                  <a:cubicBezTo>
                    <a:pt x="19470" y="26546"/>
                    <a:pt x="19310" y="26066"/>
                    <a:pt x="19082" y="25542"/>
                  </a:cubicBezTo>
                  <a:cubicBezTo>
                    <a:pt x="18740" y="24697"/>
                    <a:pt x="18283" y="23852"/>
                    <a:pt x="17667" y="22894"/>
                  </a:cubicBezTo>
                  <a:cubicBezTo>
                    <a:pt x="17256" y="22232"/>
                    <a:pt x="16822" y="21616"/>
                    <a:pt x="16389" y="20999"/>
                  </a:cubicBezTo>
                  <a:lnTo>
                    <a:pt x="16001" y="20429"/>
                  </a:lnTo>
                  <a:cubicBezTo>
                    <a:pt x="15499" y="19698"/>
                    <a:pt x="14905" y="18831"/>
                    <a:pt x="14403" y="17895"/>
                  </a:cubicBezTo>
                  <a:cubicBezTo>
                    <a:pt x="14334" y="17781"/>
                    <a:pt x="14266" y="17644"/>
                    <a:pt x="14198" y="17530"/>
                  </a:cubicBezTo>
                  <a:cubicBezTo>
                    <a:pt x="14061" y="17279"/>
                    <a:pt x="13946" y="17028"/>
                    <a:pt x="13832" y="16777"/>
                  </a:cubicBezTo>
                  <a:lnTo>
                    <a:pt x="13832" y="16777"/>
                  </a:lnTo>
                  <a:cubicBezTo>
                    <a:pt x="13969" y="16822"/>
                    <a:pt x="14083" y="16868"/>
                    <a:pt x="14198" y="16891"/>
                  </a:cubicBezTo>
                  <a:cubicBezTo>
                    <a:pt x="14266" y="16891"/>
                    <a:pt x="14312" y="16914"/>
                    <a:pt x="14380" y="16914"/>
                  </a:cubicBezTo>
                  <a:cubicBezTo>
                    <a:pt x="14517" y="16914"/>
                    <a:pt x="14631" y="16868"/>
                    <a:pt x="14723" y="16822"/>
                  </a:cubicBezTo>
                  <a:cubicBezTo>
                    <a:pt x="14859" y="16731"/>
                    <a:pt x="14928" y="16571"/>
                    <a:pt x="14951" y="16411"/>
                  </a:cubicBezTo>
                  <a:cubicBezTo>
                    <a:pt x="14951" y="16183"/>
                    <a:pt x="14905" y="15978"/>
                    <a:pt x="14859" y="15795"/>
                  </a:cubicBezTo>
                  <a:cubicBezTo>
                    <a:pt x="14791" y="15590"/>
                    <a:pt x="14700" y="15384"/>
                    <a:pt x="14563" y="15110"/>
                  </a:cubicBezTo>
                  <a:cubicBezTo>
                    <a:pt x="14449" y="14859"/>
                    <a:pt x="14312" y="14608"/>
                    <a:pt x="14152" y="14311"/>
                  </a:cubicBezTo>
                  <a:cubicBezTo>
                    <a:pt x="13832" y="13741"/>
                    <a:pt x="13490" y="13216"/>
                    <a:pt x="13216" y="12805"/>
                  </a:cubicBezTo>
                  <a:cubicBezTo>
                    <a:pt x="13079" y="12600"/>
                    <a:pt x="12965" y="12394"/>
                    <a:pt x="12828" y="12189"/>
                  </a:cubicBezTo>
                  <a:cubicBezTo>
                    <a:pt x="12600" y="11869"/>
                    <a:pt x="12440" y="11596"/>
                    <a:pt x="12303" y="11322"/>
                  </a:cubicBezTo>
                  <a:lnTo>
                    <a:pt x="12303" y="11322"/>
                  </a:lnTo>
                  <a:lnTo>
                    <a:pt x="12326" y="11367"/>
                  </a:lnTo>
                  <a:cubicBezTo>
                    <a:pt x="11983" y="10728"/>
                    <a:pt x="11755" y="10043"/>
                    <a:pt x="11595" y="9336"/>
                  </a:cubicBezTo>
                  <a:cubicBezTo>
                    <a:pt x="11436" y="8582"/>
                    <a:pt x="11367" y="7783"/>
                    <a:pt x="11413" y="6939"/>
                  </a:cubicBezTo>
                  <a:cubicBezTo>
                    <a:pt x="11458" y="6231"/>
                    <a:pt x="11573" y="5547"/>
                    <a:pt x="11710" y="4839"/>
                  </a:cubicBezTo>
                  <a:cubicBezTo>
                    <a:pt x="11755" y="4793"/>
                    <a:pt x="11778" y="4748"/>
                    <a:pt x="11755" y="4679"/>
                  </a:cubicBezTo>
                  <a:cubicBezTo>
                    <a:pt x="11527" y="3766"/>
                    <a:pt x="11253" y="2922"/>
                    <a:pt x="10888" y="2168"/>
                  </a:cubicBezTo>
                  <a:cubicBezTo>
                    <a:pt x="10705" y="1735"/>
                    <a:pt x="10477" y="1347"/>
                    <a:pt x="10226" y="982"/>
                  </a:cubicBezTo>
                  <a:cubicBezTo>
                    <a:pt x="9975" y="616"/>
                    <a:pt x="9701" y="320"/>
                    <a:pt x="9404" y="114"/>
                  </a:cubicBezTo>
                  <a:cubicBezTo>
                    <a:pt x="9381" y="69"/>
                    <a:pt x="9336" y="23"/>
                    <a:pt x="9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7746006" y="1504148"/>
              <a:ext cx="239626" cy="254296"/>
            </a:xfrm>
            <a:custGeom>
              <a:rect b="b" l="l" r="r" t="t"/>
              <a:pathLst>
                <a:path extrusionOk="0" h="7922" w="7465">
                  <a:moveTo>
                    <a:pt x="6803" y="6187"/>
                  </a:moveTo>
                  <a:lnTo>
                    <a:pt x="6803" y="6187"/>
                  </a:lnTo>
                  <a:cubicBezTo>
                    <a:pt x="6871" y="6255"/>
                    <a:pt x="6917" y="6324"/>
                    <a:pt x="6985" y="6392"/>
                  </a:cubicBezTo>
                  <a:lnTo>
                    <a:pt x="6962" y="6392"/>
                  </a:lnTo>
                  <a:cubicBezTo>
                    <a:pt x="6917" y="6324"/>
                    <a:pt x="6848" y="6278"/>
                    <a:pt x="6803" y="6187"/>
                  </a:cubicBezTo>
                  <a:close/>
                  <a:moveTo>
                    <a:pt x="3607" y="1"/>
                  </a:moveTo>
                  <a:cubicBezTo>
                    <a:pt x="3310" y="1"/>
                    <a:pt x="3014" y="69"/>
                    <a:pt x="2694" y="184"/>
                  </a:cubicBezTo>
                  <a:cubicBezTo>
                    <a:pt x="2534" y="229"/>
                    <a:pt x="2375" y="321"/>
                    <a:pt x="2260" y="366"/>
                  </a:cubicBezTo>
                  <a:cubicBezTo>
                    <a:pt x="2055" y="458"/>
                    <a:pt x="1895" y="572"/>
                    <a:pt x="1735" y="663"/>
                  </a:cubicBezTo>
                  <a:cubicBezTo>
                    <a:pt x="1416" y="868"/>
                    <a:pt x="1119" y="1165"/>
                    <a:pt x="868" y="1507"/>
                  </a:cubicBezTo>
                  <a:cubicBezTo>
                    <a:pt x="640" y="1804"/>
                    <a:pt x="457" y="2147"/>
                    <a:pt x="297" y="2580"/>
                  </a:cubicBezTo>
                  <a:cubicBezTo>
                    <a:pt x="183" y="2923"/>
                    <a:pt x="92" y="3311"/>
                    <a:pt x="69" y="3767"/>
                  </a:cubicBezTo>
                  <a:cubicBezTo>
                    <a:pt x="1" y="4589"/>
                    <a:pt x="183" y="5411"/>
                    <a:pt x="549" y="6118"/>
                  </a:cubicBezTo>
                  <a:cubicBezTo>
                    <a:pt x="685" y="6346"/>
                    <a:pt x="868" y="6597"/>
                    <a:pt x="1096" y="6849"/>
                  </a:cubicBezTo>
                  <a:cubicBezTo>
                    <a:pt x="1279" y="7054"/>
                    <a:pt x="1530" y="7259"/>
                    <a:pt x="1827" y="7442"/>
                  </a:cubicBezTo>
                  <a:cubicBezTo>
                    <a:pt x="2306" y="7716"/>
                    <a:pt x="2900" y="7899"/>
                    <a:pt x="3561" y="7921"/>
                  </a:cubicBezTo>
                  <a:lnTo>
                    <a:pt x="3744" y="7921"/>
                  </a:lnTo>
                  <a:cubicBezTo>
                    <a:pt x="4269" y="7921"/>
                    <a:pt x="4817" y="7830"/>
                    <a:pt x="5410" y="7625"/>
                  </a:cubicBezTo>
                  <a:cubicBezTo>
                    <a:pt x="5753" y="7511"/>
                    <a:pt x="6072" y="7351"/>
                    <a:pt x="6323" y="7237"/>
                  </a:cubicBezTo>
                  <a:cubicBezTo>
                    <a:pt x="6506" y="7145"/>
                    <a:pt x="6689" y="7054"/>
                    <a:pt x="6848" y="6940"/>
                  </a:cubicBezTo>
                  <a:cubicBezTo>
                    <a:pt x="7008" y="6849"/>
                    <a:pt x="7168" y="6734"/>
                    <a:pt x="7328" y="6597"/>
                  </a:cubicBezTo>
                  <a:cubicBezTo>
                    <a:pt x="7328" y="6575"/>
                    <a:pt x="7350" y="6575"/>
                    <a:pt x="7350" y="6552"/>
                  </a:cubicBezTo>
                  <a:cubicBezTo>
                    <a:pt x="7373" y="6552"/>
                    <a:pt x="7396" y="6529"/>
                    <a:pt x="7419" y="6506"/>
                  </a:cubicBezTo>
                  <a:cubicBezTo>
                    <a:pt x="7465" y="6461"/>
                    <a:pt x="7465" y="6415"/>
                    <a:pt x="7465" y="6369"/>
                  </a:cubicBezTo>
                  <a:cubicBezTo>
                    <a:pt x="7465" y="6324"/>
                    <a:pt x="7442" y="6255"/>
                    <a:pt x="7396" y="6232"/>
                  </a:cubicBezTo>
                  <a:cubicBezTo>
                    <a:pt x="7305" y="6164"/>
                    <a:pt x="7213" y="6073"/>
                    <a:pt x="7145" y="5981"/>
                  </a:cubicBezTo>
                  <a:cubicBezTo>
                    <a:pt x="7008" y="5821"/>
                    <a:pt x="6894" y="5639"/>
                    <a:pt x="6780" y="5388"/>
                  </a:cubicBezTo>
                  <a:cubicBezTo>
                    <a:pt x="6552" y="4908"/>
                    <a:pt x="6415" y="4429"/>
                    <a:pt x="6278" y="3950"/>
                  </a:cubicBezTo>
                  <a:lnTo>
                    <a:pt x="6141" y="3493"/>
                  </a:lnTo>
                  <a:cubicBezTo>
                    <a:pt x="6049" y="3105"/>
                    <a:pt x="5935" y="2717"/>
                    <a:pt x="5821" y="2352"/>
                  </a:cubicBezTo>
                  <a:cubicBezTo>
                    <a:pt x="5684" y="1941"/>
                    <a:pt x="5479" y="1416"/>
                    <a:pt x="5182" y="960"/>
                  </a:cubicBezTo>
                  <a:cubicBezTo>
                    <a:pt x="5068" y="754"/>
                    <a:pt x="4908" y="594"/>
                    <a:pt x="4748" y="435"/>
                  </a:cubicBezTo>
                  <a:cubicBezTo>
                    <a:pt x="4589" y="298"/>
                    <a:pt x="4406" y="184"/>
                    <a:pt x="4178" y="115"/>
                  </a:cubicBezTo>
                  <a:cubicBezTo>
                    <a:pt x="4018" y="47"/>
                    <a:pt x="3813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7367240" y="1668269"/>
              <a:ext cx="1286632" cy="1055127"/>
            </a:xfrm>
            <a:custGeom>
              <a:rect b="b" l="l" r="r" t="t"/>
              <a:pathLst>
                <a:path extrusionOk="0" h="32870" w="40082">
                  <a:moveTo>
                    <a:pt x="11846" y="18626"/>
                  </a:moveTo>
                  <a:cubicBezTo>
                    <a:pt x="11869" y="18626"/>
                    <a:pt x="11869" y="18649"/>
                    <a:pt x="11892" y="18649"/>
                  </a:cubicBezTo>
                  <a:cubicBezTo>
                    <a:pt x="11938" y="18672"/>
                    <a:pt x="11983" y="18695"/>
                    <a:pt x="12006" y="18740"/>
                  </a:cubicBezTo>
                  <a:cubicBezTo>
                    <a:pt x="12029" y="18786"/>
                    <a:pt x="12052" y="18855"/>
                    <a:pt x="12029" y="18923"/>
                  </a:cubicBezTo>
                  <a:cubicBezTo>
                    <a:pt x="12006" y="18969"/>
                    <a:pt x="11960" y="18991"/>
                    <a:pt x="11938" y="19014"/>
                  </a:cubicBezTo>
                  <a:cubicBezTo>
                    <a:pt x="11801" y="19083"/>
                    <a:pt x="11664" y="19128"/>
                    <a:pt x="11527" y="19197"/>
                  </a:cubicBezTo>
                  <a:cubicBezTo>
                    <a:pt x="11504" y="19220"/>
                    <a:pt x="11458" y="19220"/>
                    <a:pt x="11435" y="19220"/>
                  </a:cubicBezTo>
                  <a:cubicBezTo>
                    <a:pt x="11367" y="19220"/>
                    <a:pt x="11299" y="19174"/>
                    <a:pt x="11253" y="19106"/>
                  </a:cubicBezTo>
                  <a:cubicBezTo>
                    <a:pt x="11230" y="19060"/>
                    <a:pt x="11230" y="19014"/>
                    <a:pt x="11253" y="18946"/>
                  </a:cubicBezTo>
                  <a:cubicBezTo>
                    <a:pt x="11253" y="18900"/>
                    <a:pt x="11299" y="18855"/>
                    <a:pt x="11344" y="18832"/>
                  </a:cubicBezTo>
                  <a:cubicBezTo>
                    <a:pt x="11481" y="18786"/>
                    <a:pt x="11618" y="18718"/>
                    <a:pt x="11732" y="18672"/>
                  </a:cubicBezTo>
                  <a:cubicBezTo>
                    <a:pt x="11778" y="18649"/>
                    <a:pt x="11801" y="18626"/>
                    <a:pt x="11846" y="18626"/>
                  </a:cubicBezTo>
                  <a:close/>
                  <a:moveTo>
                    <a:pt x="11344" y="19311"/>
                  </a:moveTo>
                  <a:cubicBezTo>
                    <a:pt x="11390" y="19311"/>
                    <a:pt x="11413" y="19334"/>
                    <a:pt x="11458" y="19357"/>
                  </a:cubicBezTo>
                  <a:cubicBezTo>
                    <a:pt x="11504" y="19380"/>
                    <a:pt x="11527" y="19425"/>
                    <a:pt x="11550" y="19471"/>
                  </a:cubicBezTo>
                  <a:cubicBezTo>
                    <a:pt x="11550" y="19516"/>
                    <a:pt x="11550" y="19585"/>
                    <a:pt x="11527" y="19631"/>
                  </a:cubicBezTo>
                  <a:cubicBezTo>
                    <a:pt x="11481" y="19676"/>
                    <a:pt x="11435" y="19699"/>
                    <a:pt x="11390" y="19722"/>
                  </a:cubicBezTo>
                  <a:lnTo>
                    <a:pt x="11344" y="19745"/>
                  </a:lnTo>
                  <a:cubicBezTo>
                    <a:pt x="11207" y="19790"/>
                    <a:pt x="11093" y="19859"/>
                    <a:pt x="10956" y="19950"/>
                  </a:cubicBezTo>
                  <a:cubicBezTo>
                    <a:pt x="10933" y="19973"/>
                    <a:pt x="10888" y="19996"/>
                    <a:pt x="10865" y="20019"/>
                  </a:cubicBezTo>
                  <a:cubicBezTo>
                    <a:pt x="10819" y="20041"/>
                    <a:pt x="10774" y="20064"/>
                    <a:pt x="10728" y="20064"/>
                  </a:cubicBezTo>
                  <a:cubicBezTo>
                    <a:pt x="10659" y="20064"/>
                    <a:pt x="10614" y="20041"/>
                    <a:pt x="10568" y="19996"/>
                  </a:cubicBezTo>
                  <a:cubicBezTo>
                    <a:pt x="10545" y="19973"/>
                    <a:pt x="10522" y="19904"/>
                    <a:pt x="10522" y="19836"/>
                  </a:cubicBezTo>
                  <a:cubicBezTo>
                    <a:pt x="10522" y="19790"/>
                    <a:pt x="10545" y="19745"/>
                    <a:pt x="10591" y="19722"/>
                  </a:cubicBezTo>
                  <a:cubicBezTo>
                    <a:pt x="10728" y="19608"/>
                    <a:pt x="10842" y="19516"/>
                    <a:pt x="10956" y="19471"/>
                  </a:cubicBezTo>
                  <a:cubicBezTo>
                    <a:pt x="11047" y="19425"/>
                    <a:pt x="11162" y="19380"/>
                    <a:pt x="11299" y="19334"/>
                  </a:cubicBezTo>
                  <a:cubicBezTo>
                    <a:pt x="11321" y="19311"/>
                    <a:pt x="11344" y="19311"/>
                    <a:pt x="11344" y="19311"/>
                  </a:cubicBezTo>
                  <a:close/>
                  <a:moveTo>
                    <a:pt x="16001" y="20954"/>
                  </a:moveTo>
                  <a:cubicBezTo>
                    <a:pt x="16092" y="20954"/>
                    <a:pt x="16160" y="21000"/>
                    <a:pt x="16183" y="21069"/>
                  </a:cubicBezTo>
                  <a:cubicBezTo>
                    <a:pt x="16229" y="21183"/>
                    <a:pt x="16297" y="21342"/>
                    <a:pt x="16320" y="21479"/>
                  </a:cubicBezTo>
                  <a:cubicBezTo>
                    <a:pt x="16343" y="21616"/>
                    <a:pt x="16366" y="21731"/>
                    <a:pt x="16366" y="21867"/>
                  </a:cubicBezTo>
                  <a:cubicBezTo>
                    <a:pt x="16366" y="21913"/>
                    <a:pt x="16343" y="21959"/>
                    <a:pt x="16297" y="22004"/>
                  </a:cubicBezTo>
                  <a:cubicBezTo>
                    <a:pt x="16274" y="22027"/>
                    <a:pt x="16206" y="22073"/>
                    <a:pt x="16160" y="22073"/>
                  </a:cubicBezTo>
                  <a:cubicBezTo>
                    <a:pt x="16115" y="22050"/>
                    <a:pt x="16069" y="22050"/>
                    <a:pt x="16069" y="22027"/>
                  </a:cubicBezTo>
                  <a:cubicBezTo>
                    <a:pt x="16069" y="22164"/>
                    <a:pt x="16069" y="22301"/>
                    <a:pt x="16069" y="22438"/>
                  </a:cubicBezTo>
                  <a:cubicBezTo>
                    <a:pt x="16069" y="22552"/>
                    <a:pt x="15978" y="22644"/>
                    <a:pt x="15864" y="22644"/>
                  </a:cubicBezTo>
                  <a:cubicBezTo>
                    <a:pt x="15818" y="22644"/>
                    <a:pt x="15772" y="22621"/>
                    <a:pt x="15727" y="22575"/>
                  </a:cubicBezTo>
                  <a:cubicBezTo>
                    <a:pt x="15681" y="22529"/>
                    <a:pt x="15658" y="22484"/>
                    <a:pt x="15658" y="22438"/>
                  </a:cubicBezTo>
                  <a:cubicBezTo>
                    <a:pt x="15681" y="22324"/>
                    <a:pt x="15681" y="22187"/>
                    <a:pt x="15658" y="22073"/>
                  </a:cubicBezTo>
                  <a:cubicBezTo>
                    <a:pt x="15658" y="21959"/>
                    <a:pt x="15635" y="21845"/>
                    <a:pt x="15613" y="21731"/>
                  </a:cubicBezTo>
                  <a:cubicBezTo>
                    <a:pt x="15590" y="21616"/>
                    <a:pt x="15658" y="21525"/>
                    <a:pt x="15749" y="21502"/>
                  </a:cubicBezTo>
                  <a:cubicBezTo>
                    <a:pt x="15772" y="21479"/>
                    <a:pt x="15795" y="21479"/>
                    <a:pt x="15795" y="21479"/>
                  </a:cubicBezTo>
                  <a:cubicBezTo>
                    <a:pt x="15841" y="21479"/>
                    <a:pt x="15886" y="21502"/>
                    <a:pt x="15909" y="21548"/>
                  </a:cubicBezTo>
                  <a:cubicBezTo>
                    <a:pt x="15909" y="21479"/>
                    <a:pt x="15886" y="21411"/>
                    <a:pt x="15864" y="21342"/>
                  </a:cubicBezTo>
                  <a:cubicBezTo>
                    <a:pt x="15864" y="21320"/>
                    <a:pt x="15841" y="21274"/>
                    <a:pt x="15818" y="21251"/>
                  </a:cubicBezTo>
                  <a:cubicBezTo>
                    <a:pt x="15795" y="21183"/>
                    <a:pt x="15795" y="21137"/>
                    <a:pt x="15818" y="21091"/>
                  </a:cubicBezTo>
                  <a:cubicBezTo>
                    <a:pt x="15818" y="21046"/>
                    <a:pt x="15864" y="21000"/>
                    <a:pt x="15909" y="20977"/>
                  </a:cubicBezTo>
                  <a:cubicBezTo>
                    <a:pt x="15932" y="20954"/>
                    <a:pt x="15978" y="20954"/>
                    <a:pt x="16001" y="20954"/>
                  </a:cubicBezTo>
                  <a:close/>
                  <a:moveTo>
                    <a:pt x="23236" y="1"/>
                  </a:moveTo>
                  <a:cubicBezTo>
                    <a:pt x="23191" y="1"/>
                    <a:pt x="23122" y="1"/>
                    <a:pt x="23076" y="24"/>
                  </a:cubicBezTo>
                  <a:cubicBezTo>
                    <a:pt x="23008" y="47"/>
                    <a:pt x="22917" y="138"/>
                    <a:pt x="22894" y="252"/>
                  </a:cubicBezTo>
                  <a:cubicBezTo>
                    <a:pt x="22825" y="389"/>
                    <a:pt x="22871" y="526"/>
                    <a:pt x="22917" y="640"/>
                  </a:cubicBezTo>
                  <a:cubicBezTo>
                    <a:pt x="22962" y="777"/>
                    <a:pt x="23054" y="891"/>
                    <a:pt x="23122" y="960"/>
                  </a:cubicBezTo>
                  <a:cubicBezTo>
                    <a:pt x="23168" y="982"/>
                    <a:pt x="23191" y="1028"/>
                    <a:pt x="23213" y="1051"/>
                  </a:cubicBezTo>
                  <a:cubicBezTo>
                    <a:pt x="22072" y="708"/>
                    <a:pt x="20703" y="343"/>
                    <a:pt x="19287" y="343"/>
                  </a:cubicBezTo>
                  <a:cubicBezTo>
                    <a:pt x="19219" y="320"/>
                    <a:pt x="19173" y="320"/>
                    <a:pt x="19128" y="320"/>
                  </a:cubicBezTo>
                  <a:cubicBezTo>
                    <a:pt x="18329" y="320"/>
                    <a:pt x="17461" y="571"/>
                    <a:pt x="16411" y="1119"/>
                  </a:cubicBezTo>
                  <a:cubicBezTo>
                    <a:pt x="15498" y="1576"/>
                    <a:pt x="14654" y="2169"/>
                    <a:pt x="13832" y="2740"/>
                  </a:cubicBezTo>
                  <a:cubicBezTo>
                    <a:pt x="13490" y="2991"/>
                    <a:pt x="13079" y="3265"/>
                    <a:pt x="12691" y="3516"/>
                  </a:cubicBezTo>
                  <a:cubicBezTo>
                    <a:pt x="12234" y="3813"/>
                    <a:pt x="11755" y="4087"/>
                    <a:pt x="11184" y="4429"/>
                  </a:cubicBezTo>
                  <a:cubicBezTo>
                    <a:pt x="10386" y="4908"/>
                    <a:pt x="9541" y="5365"/>
                    <a:pt x="8719" y="5821"/>
                  </a:cubicBezTo>
                  <a:lnTo>
                    <a:pt x="8149" y="6141"/>
                  </a:lnTo>
                  <a:cubicBezTo>
                    <a:pt x="7236" y="6643"/>
                    <a:pt x="6186" y="7236"/>
                    <a:pt x="5136" y="7876"/>
                  </a:cubicBezTo>
                  <a:cubicBezTo>
                    <a:pt x="4200" y="8469"/>
                    <a:pt x="3378" y="9040"/>
                    <a:pt x="2602" y="9656"/>
                  </a:cubicBezTo>
                  <a:cubicBezTo>
                    <a:pt x="2054" y="10090"/>
                    <a:pt x="1575" y="10500"/>
                    <a:pt x="1164" y="10889"/>
                  </a:cubicBezTo>
                  <a:cubicBezTo>
                    <a:pt x="913" y="11140"/>
                    <a:pt x="730" y="11345"/>
                    <a:pt x="571" y="11528"/>
                  </a:cubicBezTo>
                  <a:cubicBezTo>
                    <a:pt x="502" y="11619"/>
                    <a:pt x="434" y="11710"/>
                    <a:pt x="365" y="11824"/>
                  </a:cubicBezTo>
                  <a:cubicBezTo>
                    <a:pt x="320" y="11893"/>
                    <a:pt x="251" y="12007"/>
                    <a:pt x="205" y="12098"/>
                  </a:cubicBezTo>
                  <a:cubicBezTo>
                    <a:pt x="160" y="12258"/>
                    <a:pt x="137" y="12395"/>
                    <a:pt x="183" y="12509"/>
                  </a:cubicBezTo>
                  <a:cubicBezTo>
                    <a:pt x="228" y="12646"/>
                    <a:pt x="365" y="12737"/>
                    <a:pt x="502" y="12783"/>
                  </a:cubicBezTo>
                  <a:cubicBezTo>
                    <a:pt x="616" y="12829"/>
                    <a:pt x="753" y="12851"/>
                    <a:pt x="890" y="12851"/>
                  </a:cubicBezTo>
                  <a:cubicBezTo>
                    <a:pt x="982" y="12851"/>
                    <a:pt x="1050" y="12829"/>
                    <a:pt x="1141" y="12829"/>
                  </a:cubicBezTo>
                  <a:cubicBezTo>
                    <a:pt x="1301" y="12829"/>
                    <a:pt x="1484" y="12783"/>
                    <a:pt x="1666" y="12760"/>
                  </a:cubicBezTo>
                  <a:lnTo>
                    <a:pt x="1666" y="12760"/>
                  </a:lnTo>
                  <a:cubicBezTo>
                    <a:pt x="1552" y="12920"/>
                    <a:pt x="1438" y="13103"/>
                    <a:pt x="1301" y="13285"/>
                  </a:cubicBezTo>
                  <a:cubicBezTo>
                    <a:pt x="1073" y="13628"/>
                    <a:pt x="822" y="13993"/>
                    <a:pt x="616" y="14358"/>
                  </a:cubicBezTo>
                  <a:cubicBezTo>
                    <a:pt x="411" y="14700"/>
                    <a:pt x="274" y="15043"/>
                    <a:pt x="160" y="15362"/>
                  </a:cubicBezTo>
                  <a:cubicBezTo>
                    <a:pt x="114" y="15545"/>
                    <a:pt x="68" y="15727"/>
                    <a:pt x="23" y="15910"/>
                  </a:cubicBezTo>
                  <a:cubicBezTo>
                    <a:pt x="0" y="16093"/>
                    <a:pt x="0" y="16275"/>
                    <a:pt x="0" y="16504"/>
                  </a:cubicBezTo>
                  <a:cubicBezTo>
                    <a:pt x="0" y="16686"/>
                    <a:pt x="23" y="16869"/>
                    <a:pt x="46" y="17051"/>
                  </a:cubicBezTo>
                  <a:cubicBezTo>
                    <a:pt x="68" y="17234"/>
                    <a:pt x="137" y="17394"/>
                    <a:pt x="183" y="17531"/>
                  </a:cubicBezTo>
                  <a:cubicBezTo>
                    <a:pt x="297" y="17782"/>
                    <a:pt x="502" y="17964"/>
                    <a:pt x="708" y="18033"/>
                  </a:cubicBezTo>
                  <a:cubicBezTo>
                    <a:pt x="776" y="18033"/>
                    <a:pt x="822" y="18056"/>
                    <a:pt x="890" y="18056"/>
                  </a:cubicBezTo>
                  <a:cubicBezTo>
                    <a:pt x="936" y="18056"/>
                    <a:pt x="982" y="18056"/>
                    <a:pt x="1004" y="18033"/>
                  </a:cubicBezTo>
                  <a:cubicBezTo>
                    <a:pt x="1141" y="18010"/>
                    <a:pt x="1278" y="17964"/>
                    <a:pt x="1370" y="17896"/>
                  </a:cubicBezTo>
                  <a:cubicBezTo>
                    <a:pt x="1506" y="17827"/>
                    <a:pt x="1621" y="17713"/>
                    <a:pt x="1712" y="17622"/>
                  </a:cubicBezTo>
                  <a:lnTo>
                    <a:pt x="1712" y="17622"/>
                  </a:lnTo>
                  <a:cubicBezTo>
                    <a:pt x="1689" y="17827"/>
                    <a:pt x="1689" y="18033"/>
                    <a:pt x="1712" y="18261"/>
                  </a:cubicBezTo>
                  <a:cubicBezTo>
                    <a:pt x="1712" y="18581"/>
                    <a:pt x="1758" y="18900"/>
                    <a:pt x="1849" y="19220"/>
                  </a:cubicBezTo>
                  <a:cubicBezTo>
                    <a:pt x="1986" y="19768"/>
                    <a:pt x="2260" y="20315"/>
                    <a:pt x="2625" y="20863"/>
                  </a:cubicBezTo>
                  <a:cubicBezTo>
                    <a:pt x="2990" y="21365"/>
                    <a:pt x="3424" y="21822"/>
                    <a:pt x="3789" y="22233"/>
                  </a:cubicBezTo>
                  <a:cubicBezTo>
                    <a:pt x="4223" y="22689"/>
                    <a:pt x="4634" y="23146"/>
                    <a:pt x="4999" y="23648"/>
                  </a:cubicBezTo>
                  <a:cubicBezTo>
                    <a:pt x="5250" y="23990"/>
                    <a:pt x="5455" y="24333"/>
                    <a:pt x="5638" y="24675"/>
                  </a:cubicBezTo>
                  <a:cubicBezTo>
                    <a:pt x="5866" y="25131"/>
                    <a:pt x="6049" y="25611"/>
                    <a:pt x="6231" y="26067"/>
                  </a:cubicBezTo>
                  <a:lnTo>
                    <a:pt x="6323" y="26296"/>
                  </a:lnTo>
                  <a:cubicBezTo>
                    <a:pt x="6482" y="26684"/>
                    <a:pt x="6619" y="27072"/>
                    <a:pt x="6779" y="27460"/>
                  </a:cubicBezTo>
                  <a:cubicBezTo>
                    <a:pt x="7007" y="27985"/>
                    <a:pt x="7258" y="28441"/>
                    <a:pt x="7532" y="28852"/>
                  </a:cubicBezTo>
                  <a:cubicBezTo>
                    <a:pt x="7783" y="29240"/>
                    <a:pt x="8126" y="29651"/>
                    <a:pt x="8560" y="30039"/>
                  </a:cubicBezTo>
                  <a:cubicBezTo>
                    <a:pt x="8925" y="30381"/>
                    <a:pt x="9313" y="30678"/>
                    <a:pt x="9746" y="30952"/>
                  </a:cubicBezTo>
                  <a:cubicBezTo>
                    <a:pt x="10134" y="31203"/>
                    <a:pt x="10568" y="31408"/>
                    <a:pt x="11025" y="31568"/>
                  </a:cubicBezTo>
                  <a:cubicBezTo>
                    <a:pt x="11458" y="31728"/>
                    <a:pt x="11915" y="31842"/>
                    <a:pt x="12463" y="31911"/>
                  </a:cubicBezTo>
                  <a:cubicBezTo>
                    <a:pt x="12805" y="31956"/>
                    <a:pt x="13147" y="31979"/>
                    <a:pt x="13535" y="31979"/>
                  </a:cubicBezTo>
                  <a:cubicBezTo>
                    <a:pt x="13741" y="31979"/>
                    <a:pt x="13969" y="31979"/>
                    <a:pt x="14197" y="31956"/>
                  </a:cubicBezTo>
                  <a:cubicBezTo>
                    <a:pt x="14722" y="31933"/>
                    <a:pt x="15316" y="31865"/>
                    <a:pt x="15978" y="31728"/>
                  </a:cubicBezTo>
                  <a:cubicBezTo>
                    <a:pt x="16069" y="31705"/>
                    <a:pt x="16138" y="31705"/>
                    <a:pt x="16229" y="31682"/>
                  </a:cubicBezTo>
                  <a:cubicBezTo>
                    <a:pt x="16411" y="31659"/>
                    <a:pt x="16594" y="31659"/>
                    <a:pt x="16754" y="31659"/>
                  </a:cubicBezTo>
                  <a:cubicBezTo>
                    <a:pt x="16914" y="31659"/>
                    <a:pt x="17051" y="31659"/>
                    <a:pt x="17210" y="31682"/>
                  </a:cubicBezTo>
                  <a:cubicBezTo>
                    <a:pt x="18100" y="31751"/>
                    <a:pt x="18968" y="32002"/>
                    <a:pt x="19812" y="32253"/>
                  </a:cubicBezTo>
                  <a:cubicBezTo>
                    <a:pt x="20018" y="32299"/>
                    <a:pt x="20246" y="32367"/>
                    <a:pt x="20474" y="32436"/>
                  </a:cubicBezTo>
                  <a:cubicBezTo>
                    <a:pt x="21113" y="32595"/>
                    <a:pt x="21616" y="32709"/>
                    <a:pt x="22095" y="32778"/>
                  </a:cubicBezTo>
                  <a:cubicBezTo>
                    <a:pt x="22597" y="32846"/>
                    <a:pt x="23145" y="32869"/>
                    <a:pt x="23716" y="32869"/>
                  </a:cubicBezTo>
                  <a:cubicBezTo>
                    <a:pt x="24811" y="32869"/>
                    <a:pt x="25930" y="32732"/>
                    <a:pt x="27048" y="32481"/>
                  </a:cubicBezTo>
                  <a:cubicBezTo>
                    <a:pt x="27573" y="32344"/>
                    <a:pt x="28098" y="32184"/>
                    <a:pt x="28646" y="32002"/>
                  </a:cubicBezTo>
                  <a:cubicBezTo>
                    <a:pt x="29079" y="31842"/>
                    <a:pt x="29513" y="31637"/>
                    <a:pt x="30038" y="31386"/>
                  </a:cubicBezTo>
                  <a:cubicBezTo>
                    <a:pt x="31088" y="30861"/>
                    <a:pt x="32001" y="30244"/>
                    <a:pt x="32777" y="29537"/>
                  </a:cubicBezTo>
                  <a:cubicBezTo>
                    <a:pt x="33530" y="28875"/>
                    <a:pt x="34101" y="28144"/>
                    <a:pt x="34489" y="27368"/>
                  </a:cubicBezTo>
                  <a:cubicBezTo>
                    <a:pt x="34558" y="27551"/>
                    <a:pt x="34649" y="27711"/>
                    <a:pt x="34763" y="27848"/>
                  </a:cubicBezTo>
                  <a:cubicBezTo>
                    <a:pt x="34923" y="28076"/>
                    <a:pt x="35151" y="28190"/>
                    <a:pt x="35402" y="28190"/>
                  </a:cubicBezTo>
                  <a:cubicBezTo>
                    <a:pt x="35676" y="28190"/>
                    <a:pt x="35927" y="28053"/>
                    <a:pt x="36201" y="27779"/>
                  </a:cubicBezTo>
                  <a:cubicBezTo>
                    <a:pt x="36521" y="27460"/>
                    <a:pt x="36726" y="27072"/>
                    <a:pt x="36909" y="26729"/>
                  </a:cubicBezTo>
                  <a:cubicBezTo>
                    <a:pt x="37251" y="26090"/>
                    <a:pt x="37479" y="25314"/>
                    <a:pt x="37616" y="24378"/>
                  </a:cubicBezTo>
                  <a:cubicBezTo>
                    <a:pt x="37685" y="23990"/>
                    <a:pt x="37730" y="23579"/>
                    <a:pt x="37753" y="23146"/>
                  </a:cubicBezTo>
                  <a:cubicBezTo>
                    <a:pt x="37753" y="22940"/>
                    <a:pt x="37753" y="22758"/>
                    <a:pt x="37753" y="22552"/>
                  </a:cubicBezTo>
                  <a:cubicBezTo>
                    <a:pt x="37753" y="22392"/>
                    <a:pt x="37753" y="22233"/>
                    <a:pt x="37730" y="22096"/>
                  </a:cubicBezTo>
                  <a:lnTo>
                    <a:pt x="37730" y="22096"/>
                  </a:lnTo>
                  <a:cubicBezTo>
                    <a:pt x="37867" y="22187"/>
                    <a:pt x="37981" y="22301"/>
                    <a:pt x="38118" y="22392"/>
                  </a:cubicBezTo>
                  <a:cubicBezTo>
                    <a:pt x="38347" y="22552"/>
                    <a:pt x="38643" y="22735"/>
                    <a:pt x="38986" y="22849"/>
                  </a:cubicBezTo>
                  <a:cubicBezTo>
                    <a:pt x="39077" y="22872"/>
                    <a:pt x="39191" y="22895"/>
                    <a:pt x="39282" y="22895"/>
                  </a:cubicBezTo>
                  <a:lnTo>
                    <a:pt x="39351" y="22895"/>
                  </a:lnTo>
                  <a:cubicBezTo>
                    <a:pt x="39419" y="22872"/>
                    <a:pt x="39488" y="22872"/>
                    <a:pt x="39556" y="22849"/>
                  </a:cubicBezTo>
                  <a:cubicBezTo>
                    <a:pt x="39625" y="22826"/>
                    <a:pt x="39670" y="22780"/>
                    <a:pt x="39739" y="22735"/>
                  </a:cubicBezTo>
                  <a:cubicBezTo>
                    <a:pt x="39853" y="22644"/>
                    <a:pt x="39921" y="22507"/>
                    <a:pt x="39967" y="22370"/>
                  </a:cubicBezTo>
                  <a:cubicBezTo>
                    <a:pt x="40013" y="22301"/>
                    <a:pt x="40036" y="22210"/>
                    <a:pt x="40036" y="22119"/>
                  </a:cubicBezTo>
                  <a:cubicBezTo>
                    <a:pt x="40058" y="22004"/>
                    <a:pt x="40081" y="21890"/>
                    <a:pt x="40081" y="21776"/>
                  </a:cubicBezTo>
                  <a:cubicBezTo>
                    <a:pt x="40081" y="21594"/>
                    <a:pt x="40081" y="21411"/>
                    <a:pt x="40036" y="21183"/>
                  </a:cubicBezTo>
                  <a:cubicBezTo>
                    <a:pt x="39990" y="20932"/>
                    <a:pt x="39921" y="20681"/>
                    <a:pt x="39853" y="20521"/>
                  </a:cubicBezTo>
                  <a:cubicBezTo>
                    <a:pt x="39716" y="20133"/>
                    <a:pt x="39511" y="19722"/>
                    <a:pt x="39237" y="19220"/>
                  </a:cubicBezTo>
                  <a:cubicBezTo>
                    <a:pt x="39008" y="18809"/>
                    <a:pt x="38780" y="18421"/>
                    <a:pt x="38552" y="18056"/>
                  </a:cubicBezTo>
                  <a:lnTo>
                    <a:pt x="38483" y="17964"/>
                  </a:lnTo>
                  <a:lnTo>
                    <a:pt x="38415" y="17850"/>
                  </a:lnTo>
                  <a:cubicBezTo>
                    <a:pt x="38324" y="17713"/>
                    <a:pt x="38232" y="17576"/>
                    <a:pt x="38164" y="17439"/>
                  </a:cubicBezTo>
                  <a:cubicBezTo>
                    <a:pt x="38027" y="17234"/>
                    <a:pt x="37913" y="17006"/>
                    <a:pt x="37776" y="16777"/>
                  </a:cubicBezTo>
                  <a:cubicBezTo>
                    <a:pt x="37205" y="15727"/>
                    <a:pt x="36680" y="14609"/>
                    <a:pt x="36247" y="13422"/>
                  </a:cubicBezTo>
                  <a:cubicBezTo>
                    <a:pt x="36247" y="13422"/>
                    <a:pt x="36247" y="13399"/>
                    <a:pt x="36247" y="13399"/>
                  </a:cubicBezTo>
                  <a:cubicBezTo>
                    <a:pt x="36064" y="12897"/>
                    <a:pt x="35881" y="12372"/>
                    <a:pt x="35744" y="11870"/>
                  </a:cubicBezTo>
                  <a:cubicBezTo>
                    <a:pt x="35585" y="11368"/>
                    <a:pt x="35448" y="10866"/>
                    <a:pt x="35334" y="10386"/>
                  </a:cubicBezTo>
                  <a:lnTo>
                    <a:pt x="35265" y="10204"/>
                  </a:lnTo>
                  <a:cubicBezTo>
                    <a:pt x="35014" y="9177"/>
                    <a:pt x="34603" y="8218"/>
                    <a:pt x="34078" y="7351"/>
                  </a:cubicBezTo>
                  <a:cubicBezTo>
                    <a:pt x="33530" y="6460"/>
                    <a:pt x="32846" y="5616"/>
                    <a:pt x="32024" y="4885"/>
                  </a:cubicBezTo>
                  <a:cubicBezTo>
                    <a:pt x="31134" y="4109"/>
                    <a:pt x="30152" y="3493"/>
                    <a:pt x="29308" y="2968"/>
                  </a:cubicBezTo>
                  <a:cubicBezTo>
                    <a:pt x="29079" y="2831"/>
                    <a:pt x="28851" y="2717"/>
                    <a:pt x="28623" y="2580"/>
                  </a:cubicBezTo>
                  <a:lnTo>
                    <a:pt x="28395" y="2443"/>
                  </a:lnTo>
                  <a:cubicBezTo>
                    <a:pt x="28235" y="2352"/>
                    <a:pt x="28075" y="2261"/>
                    <a:pt x="27915" y="2146"/>
                  </a:cubicBezTo>
                  <a:cubicBezTo>
                    <a:pt x="27756" y="2055"/>
                    <a:pt x="27619" y="1941"/>
                    <a:pt x="27459" y="1850"/>
                  </a:cubicBezTo>
                  <a:lnTo>
                    <a:pt x="27322" y="1736"/>
                  </a:lnTo>
                  <a:cubicBezTo>
                    <a:pt x="27162" y="1599"/>
                    <a:pt x="26934" y="1462"/>
                    <a:pt x="26728" y="1325"/>
                  </a:cubicBezTo>
                  <a:cubicBezTo>
                    <a:pt x="26523" y="1211"/>
                    <a:pt x="26340" y="1142"/>
                    <a:pt x="26181" y="1096"/>
                  </a:cubicBezTo>
                  <a:cubicBezTo>
                    <a:pt x="26089" y="1096"/>
                    <a:pt x="25998" y="1074"/>
                    <a:pt x="25930" y="1074"/>
                  </a:cubicBezTo>
                  <a:cubicBezTo>
                    <a:pt x="25815" y="1074"/>
                    <a:pt x="25724" y="1096"/>
                    <a:pt x="25633" y="1142"/>
                  </a:cubicBezTo>
                  <a:cubicBezTo>
                    <a:pt x="25564" y="1165"/>
                    <a:pt x="25519" y="1233"/>
                    <a:pt x="25496" y="1302"/>
                  </a:cubicBezTo>
                  <a:cubicBezTo>
                    <a:pt x="25359" y="1211"/>
                    <a:pt x="25199" y="1096"/>
                    <a:pt x="25062" y="982"/>
                  </a:cubicBezTo>
                  <a:cubicBezTo>
                    <a:pt x="24811" y="800"/>
                    <a:pt x="24560" y="640"/>
                    <a:pt x="24309" y="480"/>
                  </a:cubicBezTo>
                  <a:cubicBezTo>
                    <a:pt x="24126" y="343"/>
                    <a:pt x="23875" y="206"/>
                    <a:pt x="23601" y="92"/>
                  </a:cubicBezTo>
                  <a:cubicBezTo>
                    <a:pt x="23510" y="47"/>
                    <a:pt x="23419" y="24"/>
                    <a:pt x="23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7729154" y="1874151"/>
              <a:ext cx="925443" cy="849238"/>
            </a:xfrm>
            <a:custGeom>
              <a:rect b="b" l="l" r="r" t="t"/>
              <a:pathLst>
                <a:path extrusionOk="0" h="26456" w="28830">
                  <a:moveTo>
                    <a:pt x="5205" y="24629"/>
                  </a:moveTo>
                  <a:cubicBezTo>
                    <a:pt x="5212" y="24629"/>
                    <a:pt x="5220" y="24629"/>
                    <a:pt x="5228" y="24629"/>
                  </a:cubicBezTo>
                  <a:lnTo>
                    <a:pt x="5228" y="24629"/>
                  </a:lnTo>
                  <a:cubicBezTo>
                    <a:pt x="5228" y="24629"/>
                    <a:pt x="5228" y="24629"/>
                    <a:pt x="5228" y="24629"/>
                  </a:cubicBezTo>
                  <a:close/>
                  <a:moveTo>
                    <a:pt x="22164" y="1"/>
                  </a:moveTo>
                  <a:cubicBezTo>
                    <a:pt x="22118" y="297"/>
                    <a:pt x="22073" y="617"/>
                    <a:pt x="22027" y="937"/>
                  </a:cubicBezTo>
                  <a:cubicBezTo>
                    <a:pt x="21959" y="1530"/>
                    <a:pt x="21936" y="2101"/>
                    <a:pt x="21959" y="2694"/>
                  </a:cubicBezTo>
                  <a:lnTo>
                    <a:pt x="21959" y="2671"/>
                  </a:lnTo>
                  <a:cubicBezTo>
                    <a:pt x="21959" y="3173"/>
                    <a:pt x="22004" y="3676"/>
                    <a:pt x="22073" y="4178"/>
                  </a:cubicBezTo>
                  <a:cubicBezTo>
                    <a:pt x="22118" y="4429"/>
                    <a:pt x="22164" y="4657"/>
                    <a:pt x="22210" y="4885"/>
                  </a:cubicBezTo>
                  <a:cubicBezTo>
                    <a:pt x="22278" y="5136"/>
                    <a:pt x="22347" y="5388"/>
                    <a:pt x="22415" y="5616"/>
                  </a:cubicBezTo>
                  <a:cubicBezTo>
                    <a:pt x="22552" y="6049"/>
                    <a:pt x="22689" y="6483"/>
                    <a:pt x="22849" y="6917"/>
                  </a:cubicBezTo>
                  <a:cubicBezTo>
                    <a:pt x="23031" y="7350"/>
                    <a:pt x="23191" y="7784"/>
                    <a:pt x="23351" y="8218"/>
                  </a:cubicBezTo>
                  <a:cubicBezTo>
                    <a:pt x="23556" y="8743"/>
                    <a:pt x="23739" y="9291"/>
                    <a:pt x="23853" y="9838"/>
                  </a:cubicBezTo>
                  <a:cubicBezTo>
                    <a:pt x="23922" y="10112"/>
                    <a:pt x="23967" y="10386"/>
                    <a:pt x="23990" y="10683"/>
                  </a:cubicBezTo>
                  <a:cubicBezTo>
                    <a:pt x="24013" y="10911"/>
                    <a:pt x="24036" y="11139"/>
                    <a:pt x="24036" y="11391"/>
                  </a:cubicBezTo>
                  <a:cubicBezTo>
                    <a:pt x="24036" y="11916"/>
                    <a:pt x="24013" y="12441"/>
                    <a:pt x="23922" y="12943"/>
                  </a:cubicBezTo>
                  <a:cubicBezTo>
                    <a:pt x="23853" y="13468"/>
                    <a:pt x="23739" y="13970"/>
                    <a:pt x="23579" y="14472"/>
                  </a:cubicBezTo>
                  <a:cubicBezTo>
                    <a:pt x="23419" y="14974"/>
                    <a:pt x="23237" y="15476"/>
                    <a:pt x="22986" y="15956"/>
                  </a:cubicBezTo>
                  <a:cubicBezTo>
                    <a:pt x="22872" y="16184"/>
                    <a:pt x="22758" y="16412"/>
                    <a:pt x="22621" y="16618"/>
                  </a:cubicBezTo>
                  <a:cubicBezTo>
                    <a:pt x="22552" y="16732"/>
                    <a:pt x="22506" y="16846"/>
                    <a:pt x="22438" y="16937"/>
                  </a:cubicBezTo>
                  <a:cubicBezTo>
                    <a:pt x="22370" y="17028"/>
                    <a:pt x="22301" y="17120"/>
                    <a:pt x="22255" y="17211"/>
                  </a:cubicBezTo>
                  <a:cubicBezTo>
                    <a:pt x="22164" y="17325"/>
                    <a:pt x="22096" y="17416"/>
                    <a:pt x="22004" y="17508"/>
                  </a:cubicBezTo>
                  <a:cubicBezTo>
                    <a:pt x="21890" y="17645"/>
                    <a:pt x="21799" y="17759"/>
                    <a:pt x="21708" y="17873"/>
                  </a:cubicBezTo>
                  <a:cubicBezTo>
                    <a:pt x="21479" y="18170"/>
                    <a:pt x="21251" y="18444"/>
                    <a:pt x="21068" y="18763"/>
                  </a:cubicBezTo>
                  <a:cubicBezTo>
                    <a:pt x="21068" y="18763"/>
                    <a:pt x="21068" y="18763"/>
                    <a:pt x="21068" y="18786"/>
                  </a:cubicBezTo>
                  <a:cubicBezTo>
                    <a:pt x="20977" y="18923"/>
                    <a:pt x="20932" y="19060"/>
                    <a:pt x="20886" y="19197"/>
                  </a:cubicBezTo>
                  <a:cubicBezTo>
                    <a:pt x="20863" y="19288"/>
                    <a:pt x="20840" y="19357"/>
                    <a:pt x="20840" y="19425"/>
                  </a:cubicBezTo>
                  <a:cubicBezTo>
                    <a:pt x="20863" y="19471"/>
                    <a:pt x="20863" y="19516"/>
                    <a:pt x="20863" y="19562"/>
                  </a:cubicBezTo>
                  <a:cubicBezTo>
                    <a:pt x="20886" y="19585"/>
                    <a:pt x="20886" y="19630"/>
                    <a:pt x="20909" y="19653"/>
                  </a:cubicBezTo>
                  <a:cubicBezTo>
                    <a:pt x="20932" y="19699"/>
                    <a:pt x="20954" y="19722"/>
                    <a:pt x="20977" y="19745"/>
                  </a:cubicBezTo>
                  <a:cubicBezTo>
                    <a:pt x="21023" y="19790"/>
                    <a:pt x="21068" y="19813"/>
                    <a:pt x="21114" y="19836"/>
                  </a:cubicBezTo>
                  <a:cubicBezTo>
                    <a:pt x="21137" y="19859"/>
                    <a:pt x="21183" y="19882"/>
                    <a:pt x="21228" y="19882"/>
                  </a:cubicBezTo>
                  <a:cubicBezTo>
                    <a:pt x="21274" y="19882"/>
                    <a:pt x="21320" y="19904"/>
                    <a:pt x="21365" y="19904"/>
                  </a:cubicBezTo>
                  <a:cubicBezTo>
                    <a:pt x="21411" y="19882"/>
                    <a:pt x="21457" y="19882"/>
                    <a:pt x="21502" y="19859"/>
                  </a:cubicBezTo>
                  <a:cubicBezTo>
                    <a:pt x="21616" y="19836"/>
                    <a:pt x="21708" y="19790"/>
                    <a:pt x="21776" y="19745"/>
                  </a:cubicBezTo>
                  <a:cubicBezTo>
                    <a:pt x="21951" y="19636"/>
                    <a:pt x="22104" y="19506"/>
                    <a:pt x="22257" y="19355"/>
                  </a:cubicBezTo>
                  <a:lnTo>
                    <a:pt x="22257" y="19355"/>
                  </a:lnTo>
                  <a:cubicBezTo>
                    <a:pt x="22256" y="19355"/>
                    <a:pt x="22256" y="19356"/>
                    <a:pt x="22255" y="19357"/>
                  </a:cubicBezTo>
                  <a:lnTo>
                    <a:pt x="22278" y="19334"/>
                  </a:lnTo>
                  <a:lnTo>
                    <a:pt x="22278" y="19334"/>
                  </a:lnTo>
                  <a:cubicBezTo>
                    <a:pt x="22271" y="19341"/>
                    <a:pt x="22264" y="19348"/>
                    <a:pt x="22257" y="19355"/>
                  </a:cubicBezTo>
                  <a:lnTo>
                    <a:pt x="22257" y="19355"/>
                  </a:lnTo>
                  <a:cubicBezTo>
                    <a:pt x="22530" y="19059"/>
                    <a:pt x="22781" y="18740"/>
                    <a:pt x="22986" y="18421"/>
                  </a:cubicBezTo>
                  <a:cubicBezTo>
                    <a:pt x="23000" y="18393"/>
                    <a:pt x="23031" y="18373"/>
                    <a:pt x="23064" y="18373"/>
                  </a:cubicBezTo>
                  <a:cubicBezTo>
                    <a:pt x="23085" y="18373"/>
                    <a:pt x="23105" y="18380"/>
                    <a:pt x="23123" y="18398"/>
                  </a:cubicBezTo>
                  <a:cubicBezTo>
                    <a:pt x="23168" y="18421"/>
                    <a:pt x="23168" y="18466"/>
                    <a:pt x="23168" y="18512"/>
                  </a:cubicBezTo>
                  <a:cubicBezTo>
                    <a:pt x="22895" y="19060"/>
                    <a:pt x="22575" y="19585"/>
                    <a:pt x="22210" y="20087"/>
                  </a:cubicBezTo>
                  <a:cubicBezTo>
                    <a:pt x="21867" y="20589"/>
                    <a:pt x="21457" y="21046"/>
                    <a:pt x="21046" y="21479"/>
                  </a:cubicBezTo>
                  <a:cubicBezTo>
                    <a:pt x="20178" y="22347"/>
                    <a:pt x="19197" y="23077"/>
                    <a:pt x="18124" y="23671"/>
                  </a:cubicBezTo>
                  <a:cubicBezTo>
                    <a:pt x="17279" y="24150"/>
                    <a:pt x="16366" y="24561"/>
                    <a:pt x="15431" y="24857"/>
                  </a:cubicBezTo>
                  <a:cubicBezTo>
                    <a:pt x="14974" y="25017"/>
                    <a:pt x="14495" y="25154"/>
                    <a:pt x="14038" y="25245"/>
                  </a:cubicBezTo>
                  <a:cubicBezTo>
                    <a:pt x="13422" y="25382"/>
                    <a:pt x="12806" y="25474"/>
                    <a:pt x="12212" y="25497"/>
                  </a:cubicBezTo>
                  <a:cubicBezTo>
                    <a:pt x="11995" y="25505"/>
                    <a:pt x="11781" y="25510"/>
                    <a:pt x="11569" y="25510"/>
                  </a:cubicBezTo>
                  <a:cubicBezTo>
                    <a:pt x="11201" y="25510"/>
                    <a:pt x="10839" y="25494"/>
                    <a:pt x="10478" y="25451"/>
                  </a:cubicBezTo>
                  <a:cubicBezTo>
                    <a:pt x="9907" y="25405"/>
                    <a:pt x="9313" y="25337"/>
                    <a:pt x="8743" y="25223"/>
                  </a:cubicBezTo>
                  <a:cubicBezTo>
                    <a:pt x="8149" y="25131"/>
                    <a:pt x="7556" y="24994"/>
                    <a:pt x="6962" y="24880"/>
                  </a:cubicBezTo>
                  <a:cubicBezTo>
                    <a:pt x="6803" y="24835"/>
                    <a:pt x="6620" y="24812"/>
                    <a:pt x="6460" y="24766"/>
                  </a:cubicBezTo>
                  <a:cubicBezTo>
                    <a:pt x="6323" y="24743"/>
                    <a:pt x="6164" y="24698"/>
                    <a:pt x="6027" y="24698"/>
                  </a:cubicBezTo>
                  <a:cubicBezTo>
                    <a:pt x="5890" y="24675"/>
                    <a:pt x="5753" y="24652"/>
                    <a:pt x="5616" y="24652"/>
                  </a:cubicBezTo>
                  <a:cubicBezTo>
                    <a:pt x="5486" y="24630"/>
                    <a:pt x="5357" y="24629"/>
                    <a:pt x="5228" y="24629"/>
                  </a:cubicBezTo>
                  <a:lnTo>
                    <a:pt x="5228" y="24629"/>
                  </a:lnTo>
                  <a:cubicBezTo>
                    <a:pt x="4862" y="24652"/>
                    <a:pt x="4497" y="24698"/>
                    <a:pt x="4132" y="24766"/>
                  </a:cubicBezTo>
                  <a:cubicBezTo>
                    <a:pt x="3790" y="24812"/>
                    <a:pt x="3447" y="24903"/>
                    <a:pt x="3105" y="24972"/>
                  </a:cubicBezTo>
                  <a:cubicBezTo>
                    <a:pt x="2740" y="25063"/>
                    <a:pt x="2397" y="25154"/>
                    <a:pt x="2032" y="25200"/>
                  </a:cubicBezTo>
                  <a:cubicBezTo>
                    <a:pt x="1872" y="25245"/>
                    <a:pt x="1690" y="25268"/>
                    <a:pt x="1507" y="25291"/>
                  </a:cubicBezTo>
                  <a:cubicBezTo>
                    <a:pt x="1347" y="25314"/>
                    <a:pt x="1165" y="25314"/>
                    <a:pt x="1005" y="25314"/>
                  </a:cubicBezTo>
                  <a:cubicBezTo>
                    <a:pt x="685" y="25314"/>
                    <a:pt x="343" y="25291"/>
                    <a:pt x="1" y="25245"/>
                  </a:cubicBezTo>
                  <a:lnTo>
                    <a:pt x="1" y="25245"/>
                  </a:lnTo>
                  <a:cubicBezTo>
                    <a:pt x="366" y="25360"/>
                    <a:pt x="754" y="25451"/>
                    <a:pt x="1188" y="25519"/>
                  </a:cubicBezTo>
                  <a:cubicBezTo>
                    <a:pt x="1530" y="25565"/>
                    <a:pt x="1872" y="25588"/>
                    <a:pt x="2260" y="25588"/>
                  </a:cubicBezTo>
                  <a:cubicBezTo>
                    <a:pt x="2466" y="25588"/>
                    <a:pt x="2694" y="25565"/>
                    <a:pt x="2922" y="25565"/>
                  </a:cubicBezTo>
                  <a:cubicBezTo>
                    <a:pt x="3447" y="25519"/>
                    <a:pt x="4018" y="25451"/>
                    <a:pt x="4703" y="25314"/>
                  </a:cubicBezTo>
                  <a:cubicBezTo>
                    <a:pt x="4794" y="25314"/>
                    <a:pt x="4863" y="25291"/>
                    <a:pt x="4954" y="25268"/>
                  </a:cubicBezTo>
                  <a:cubicBezTo>
                    <a:pt x="5136" y="25268"/>
                    <a:pt x="5319" y="25245"/>
                    <a:pt x="5479" y="25245"/>
                  </a:cubicBezTo>
                  <a:cubicBezTo>
                    <a:pt x="5639" y="25245"/>
                    <a:pt x="5776" y="25268"/>
                    <a:pt x="5935" y="25268"/>
                  </a:cubicBezTo>
                  <a:cubicBezTo>
                    <a:pt x="6825" y="25360"/>
                    <a:pt x="7670" y="25588"/>
                    <a:pt x="8515" y="25839"/>
                  </a:cubicBezTo>
                  <a:lnTo>
                    <a:pt x="8697" y="25885"/>
                  </a:lnTo>
                  <a:cubicBezTo>
                    <a:pt x="8857" y="25930"/>
                    <a:pt x="9017" y="25976"/>
                    <a:pt x="9199" y="26022"/>
                  </a:cubicBezTo>
                  <a:cubicBezTo>
                    <a:pt x="9816" y="26204"/>
                    <a:pt x="10318" y="26295"/>
                    <a:pt x="10820" y="26364"/>
                  </a:cubicBezTo>
                  <a:cubicBezTo>
                    <a:pt x="11345" y="26432"/>
                    <a:pt x="11893" y="26455"/>
                    <a:pt x="12441" y="26455"/>
                  </a:cubicBezTo>
                  <a:cubicBezTo>
                    <a:pt x="13536" y="26455"/>
                    <a:pt x="14655" y="26318"/>
                    <a:pt x="15773" y="26067"/>
                  </a:cubicBezTo>
                  <a:cubicBezTo>
                    <a:pt x="16298" y="25953"/>
                    <a:pt x="16823" y="25793"/>
                    <a:pt x="17371" y="25588"/>
                  </a:cubicBezTo>
                  <a:cubicBezTo>
                    <a:pt x="17804" y="25428"/>
                    <a:pt x="18261" y="25223"/>
                    <a:pt x="18763" y="24972"/>
                  </a:cubicBezTo>
                  <a:cubicBezTo>
                    <a:pt x="19790" y="24447"/>
                    <a:pt x="20726" y="23830"/>
                    <a:pt x="21502" y="23146"/>
                  </a:cubicBezTo>
                  <a:cubicBezTo>
                    <a:pt x="22255" y="22461"/>
                    <a:pt x="22849" y="21730"/>
                    <a:pt x="23237" y="20954"/>
                  </a:cubicBezTo>
                  <a:cubicBezTo>
                    <a:pt x="23283" y="21137"/>
                    <a:pt x="23374" y="21297"/>
                    <a:pt x="23488" y="21434"/>
                  </a:cubicBezTo>
                  <a:cubicBezTo>
                    <a:pt x="23648" y="21662"/>
                    <a:pt x="23876" y="21799"/>
                    <a:pt x="24127" y="21799"/>
                  </a:cubicBezTo>
                  <a:cubicBezTo>
                    <a:pt x="24401" y="21776"/>
                    <a:pt x="24652" y="21639"/>
                    <a:pt x="24926" y="21365"/>
                  </a:cubicBezTo>
                  <a:cubicBezTo>
                    <a:pt x="25246" y="21046"/>
                    <a:pt x="25474" y="20658"/>
                    <a:pt x="25634" y="20315"/>
                  </a:cubicBezTo>
                  <a:cubicBezTo>
                    <a:pt x="25976" y="19676"/>
                    <a:pt x="26204" y="18900"/>
                    <a:pt x="26364" y="17964"/>
                  </a:cubicBezTo>
                  <a:cubicBezTo>
                    <a:pt x="26410" y="17599"/>
                    <a:pt x="26455" y="17188"/>
                    <a:pt x="26478" y="16732"/>
                  </a:cubicBezTo>
                  <a:cubicBezTo>
                    <a:pt x="26478" y="16526"/>
                    <a:pt x="26478" y="16344"/>
                    <a:pt x="26478" y="16138"/>
                  </a:cubicBezTo>
                  <a:cubicBezTo>
                    <a:pt x="26478" y="15978"/>
                    <a:pt x="26478" y="15819"/>
                    <a:pt x="26478" y="15682"/>
                  </a:cubicBezTo>
                  <a:cubicBezTo>
                    <a:pt x="26569" y="15773"/>
                    <a:pt x="26684" y="15864"/>
                    <a:pt x="26843" y="15978"/>
                  </a:cubicBezTo>
                  <a:cubicBezTo>
                    <a:pt x="27072" y="16138"/>
                    <a:pt x="27368" y="16321"/>
                    <a:pt x="27711" y="16435"/>
                  </a:cubicBezTo>
                  <a:cubicBezTo>
                    <a:pt x="27802" y="16458"/>
                    <a:pt x="27916" y="16481"/>
                    <a:pt x="28007" y="16481"/>
                  </a:cubicBezTo>
                  <a:lnTo>
                    <a:pt x="28076" y="16481"/>
                  </a:lnTo>
                  <a:cubicBezTo>
                    <a:pt x="28167" y="16481"/>
                    <a:pt x="28236" y="16458"/>
                    <a:pt x="28281" y="16435"/>
                  </a:cubicBezTo>
                  <a:cubicBezTo>
                    <a:pt x="28350" y="16412"/>
                    <a:pt x="28395" y="16366"/>
                    <a:pt x="28464" y="16321"/>
                  </a:cubicBezTo>
                  <a:cubicBezTo>
                    <a:pt x="28578" y="16230"/>
                    <a:pt x="28646" y="16093"/>
                    <a:pt x="28715" y="15956"/>
                  </a:cubicBezTo>
                  <a:cubicBezTo>
                    <a:pt x="28738" y="15887"/>
                    <a:pt x="28761" y="15796"/>
                    <a:pt x="28783" y="15705"/>
                  </a:cubicBezTo>
                  <a:cubicBezTo>
                    <a:pt x="28806" y="15590"/>
                    <a:pt x="28806" y="15476"/>
                    <a:pt x="28806" y="15362"/>
                  </a:cubicBezTo>
                  <a:cubicBezTo>
                    <a:pt x="28829" y="15180"/>
                    <a:pt x="28806" y="14997"/>
                    <a:pt x="28761" y="14769"/>
                  </a:cubicBezTo>
                  <a:cubicBezTo>
                    <a:pt x="28715" y="14518"/>
                    <a:pt x="28646" y="14289"/>
                    <a:pt x="28578" y="14084"/>
                  </a:cubicBezTo>
                  <a:cubicBezTo>
                    <a:pt x="28441" y="13696"/>
                    <a:pt x="28258" y="13308"/>
                    <a:pt x="27962" y="12783"/>
                  </a:cubicBezTo>
                  <a:cubicBezTo>
                    <a:pt x="27756" y="12418"/>
                    <a:pt x="27528" y="12052"/>
                    <a:pt x="27300" y="11687"/>
                  </a:cubicBezTo>
                  <a:lnTo>
                    <a:pt x="27208" y="11550"/>
                  </a:lnTo>
                  <a:lnTo>
                    <a:pt x="27140" y="11436"/>
                  </a:lnTo>
                  <a:cubicBezTo>
                    <a:pt x="27049" y="11299"/>
                    <a:pt x="26980" y="11162"/>
                    <a:pt x="26889" y="11025"/>
                  </a:cubicBezTo>
                  <a:cubicBezTo>
                    <a:pt x="26752" y="10797"/>
                    <a:pt x="26638" y="10592"/>
                    <a:pt x="26524" y="10363"/>
                  </a:cubicBezTo>
                  <a:cubicBezTo>
                    <a:pt x="25930" y="9313"/>
                    <a:pt x="25428" y="8195"/>
                    <a:pt x="24994" y="7008"/>
                  </a:cubicBezTo>
                  <a:lnTo>
                    <a:pt x="24972" y="6962"/>
                  </a:lnTo>
                  <a:cubicBezTo>
                    <a:pt x="24789" y="6483"/>
                    <a:pt x="24629" y="5958"/>
                    <a:pt x="24469" y="5456"/>
                  </a:cubicBezTo>
                  <a:cubicBezTo>
                    <a:pt x="24332" y="4999"/>
                    <a:pt x="24218" y="4566"/>
                    <a:pt x="24104" y="4109"/>
                  </a:cubicBezTo>
                  <a:lnTo>
                    <a:pt x="24081" y="4041"/>
                  </a:lnTo>
                  <a:lnTo>
                    <a:pt x="24059" y="3972"/>
                  </a:lnTo>
                  <a:lnTo>
                    <a:pt x="24013" y="3790"/>
                  </a:lnTo>
                  <a:cubicBezTo>
                    <a:pt x="23739" y="2763"/>
                    <a:pt x="23328" y="1804"/>
                    <a:pt x="22803" y="937"/>
                  </a:cubicBezTo>
                  <a:cubicBezTo>
                    <a:pt x="22621" y="617"/>
                    <a:pt x="22392" y="297"/>
                    <a:pt x="22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7961421" y="2141566"/>
              <a:ext cx="269672" cy="413288"/>
            </a:xfrm>
            <a:custGeom>
              <a:rect b="b" l="l" r="r" t="t"/>
              <a:pathLst>
                <a:path extrusionOk="0" h="12875" w="8401">
                  <a:moveTo>
                    <a:pt x="4451" y="1"/>
                  </a:moveTo>
                  <a:cubicBezTo>
                    <a:pt x="4269" y="1"/>
                    <a:pt x="4109" y="24"/>
                    <a:pt x="3926" y="47"/>
                  </a:cubicBezTo>
                  <a:cubicBezTo>
                    <a:pt x="3584" y="115"/>
                    <a:pt x="3219" y="229"/>
                    <a:pt x="2831" y="435"/>
                  </a:cubicBezTo>
                  <a:cubicBezTo>
                    <a:pt x="2488" y="617"/>
                    <a:pt x="2169" y="846"/>
                    <a:pt x="1872" y="1142"/>
                  </a:cubicBezTo>
                  <a:cubicBezTo>
                    <a:pt x="1667" y="1325"/>
                    <a:pt x="1484" y="1530"/>
                    <a:pt x="1301" y="1804"/>
                  </a:cubicBezTo>
                  <a:cubicBezTo>
                    <a:pt x="1164" y="2010"/>
                    <a:pt x="1027" y="2238"/>
                    <a:pt x="891" y="2512"/>
                  </a:cubicBezTo>
                  <a:cubicBezTo>
                    <a:pt x="617" y="3014"/>
                    <a:pt x="434" y="3585"/>
                    <a:pt x="274" y="4201"/>
                  </a:cubicBezTo>
                  <a:cubicBezTo>
                    <a:pt x="137" y="4771"/>
                    <a:pt x="46" y="5411"/>
                    <a:pt x="23" y="6050"/>
                  </a:cubicBezTo>
                  <a:cubicBezTo>
                    <a:pt x="0" y="6666"/>
                    <a:pt x="46" y="7305"/>
                    <a:pt x="137" y="7944"/>
                  </a:cubicBezTo>
                  <a:cubicBezTo>
                    <a:pt x="229" y="8560"/>
                    <a:pt x="366" y="9154"/>
                    <a:pt x="594" y="9702"/>
                  </a:cubicBezTo>
                  <a:cubicBezTo>
                    <a:pt x="799" y="10272"/>
                    <a:pt x="1096" y="10797"/>
                    <a:pt x="1416" y="11208"/>
                  </a:cubicBezTo>
                  <a:cubicBezTo>
                    <a:pt x="1758" y="11665"/>
                    <a:pt x="2169" y="12053"/>
                    <a:pt x="2602" y="12327"/>
                  </a:cubicBezTo>
                  <a:cubicBezTo>
                    <a:pt x="2831" y="12441"/>
                    <a:pt x="3082" y="12578"/>
                    <a:pt x="3356" y="12669"/>
                  </a:cubicBezTo>
                  <a:cubicBezTo>
                    <a:pt x="3607" y="12760"/>
                    <a:pt x="3881" y="12806"/>
                    <a:pt x="4200" y="12852"/>
                  </a:cubicBezTo>
                  <a:cubicBezTo>
                    <a:pt x="4337" y="12852"/>
                    <a:pt x="4497" y="12874"/>
                    <a:pt x="4657" y="12874"/>
                  </a:cubicBezTo>
                  <a:cubicBezTo>
                    <a:pt x="5113" y="12874"/>
                    <a:pt x="5593" y="12806"/>
                    <a:pt x="6118" y="12646"/>
                  </a:cubicBezTo>
                  <a:cubicBezTo>
                    <a:pt x="6574" y="12532"/>
                    <a:pt x="6985" y="12349"/>
                    <a:pt x="7327" y="12121"/>
                  </a:cubicBezTo>
                  <a:cubicBezTo>
                    <a:pt x="7624" y="11916"/>
                    <a:pt x="7852" y="11665"/>
                    <a:pt x="8058" y="11391"/>
                  </a:cubicBezTo>
                  <a:cubicBezTo>
                    <a:pt x="8217" y="11140"/>
                    <a:pt x="8309" y="10820"/>
                    <a:pt x="8354" y="10478"/>
                  </a:cubicBezTo>
                  <a:cubicBezTo>
                    <a:pt x="8400" y="10181"/>
                    <a:pt x="8377" y="9884"/>
                    <a:pt x="8332" y="9496"/>
                  </a:cubicBezTo>
                  <a:cubicBezTo>
                    <a:pt x="8286" y="9200"/>
                    <a:pt x="8195" y="8880"/>
                    <a:pt x="8058" y="8492"/>
                  </a:cubicBezTo>
                  <a:cubicBezTo>
                    <a:pt x="7921" y="8127"/>
                    <a:pt x="7784" y="7762"/>
                    <a:pt x="7647" y="7465"/>
                  </a:cubicBezTo>
                  <a:cubicBezTo>
                    <a:pt x="7578" y="7328"/>
                    <a:pt x="7533" y="7214"/>
                    <a:pt x="7464" y="7077"/>
                  </a:cubicBezTo>
                  <a:cubicBezTo>
                    <a:pt x="7396" y="6917"/>
                    <a:pt x="7304" y="6757"/>
                    <a:pt x="7236" y="6597"/>
                  </a:cubicBezTo>
                  <a:cubicBezTo>
                    <a:pt x="7099" y="6232"/>
                    <a:pt x="7008" y="5867"/>
                    <a:pt x="6939" y="5479"/>
                  </a:cubicBezTo>
                  <a:lnTo>
                    <a:pt x="6939" y="5433"/>
                  </a:lnTo>
                  <a:lnTo>
                    <a:pt x="6916" y="5433"/>
                  </a:lnTo>
                  <a:cubicBezTo>
                    <a:pt x="6871" y="4840"/>
                    <a:pt x="6871" y="4246"/>
                    <a:pt x="6871" y="3699"/>
                  </a:cubicBezTo>
                  <a:cubicBezTo>
                    <a:pt x="6894" y="3493"/>
                    <a:pt x="6916" y="3288"/>
                    <a:pt x="6916" y="3082"/>
                  </a:cubicBezTo>
                  <a:cubicBezTo>
                    <a:pt x="6939" y="2580"/>
                    <a:pt x="6871" y="2124"/>
                    <a:pt x="6734" y="1713"/>
                  </a:cubicBezTo>
                  <a:cubicBezTo>
                    <a:pt x="6597" y="1302"/>
                    <a:pt x="6346" y="914"/>
                    <a:pt x="6026" y="617"/>
                  </a:cubicBezTo>
                  <a:cubicBezTo>
                    <a:pt x="5752" y="366"/>
                    <a:pt x="5410" y="184"/>
                    <a:pt x="5045" y="92"/>
                  </a:cubicBezTo>
                  <a:cubicBezTo>
                    <a:pt x="4862" y="24"/>
                    <a:pt x="4657" y="1"/>
                    <a:pt x="4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7504238" y="1986978"/>
              <a:ext cx="335605" cy="310471"/>
            </a:xfrm>
            <a:custGeom>
              <a:rect b="b" l="l" r="r" t="t"/>
              <a:pathLst>
                <a:path extrusionOk="0" h="9672" w="10455">
                  <a:moveTo>
                    <a:pt x="8149" y="1"/>
                  </a:moveTo>
                  <a:cubicBezTo>
                    <a:pt x="7738" y="1"/>
                    <a:pt x="7350" y="69"/>
                    <a:pt x="7008" y="252"/>
                  </a:cubicBezTo>
                  <a:cubicBezTo>
                    <a:pt x="6665" y="412"/>
                    <a:pt x="6323" y="686"/>
                    <a:pt x="6026" y="1005"/>
                  </a:cubicBezTo>
                  <a:cubicBezTo>
                    <a:pt x="5889" y="1142"/>
                    <a:pt x="5775" y="1279"/>
                    <a:pt x="5661" y="1416"/>
                  </a:cubicBezTo>
                  <a:cubicBezTo>
                    <a:pt x="5319" y="1781"/>
                    <a:pt x="4953" y="2146"/>
                    <a:pt x="4543" y="2466"/>
                  </a:cubicBezTo>
                  <a:lnTo>
                    <a:pt x="4497" y="2489"/>
                  </a:lnTo>
                  <a:cubicBezTo>
                    <a:pt x="4200" y="2717"/>
                    <a:pt x="3903" y="2877"/>
                    <a:pt x="3584" y="3014"/>
                  </a:cubicBezTo>
                  <a:cubicBezTo>
                    <a:pt x="3447" y="3082"/>
                    <a:pt x="3287" y="3128"/>
                    <a:pt x="3150" y="3174"/>
                  </a:cubicBezTo>
                  <a:cubicBezTo>
                    <a:pt x="3036" y="3219"/>
                    <a:pt x="2899" y="3265"/>
                    <a:pt x="2785" y="3311"/>
                  </a:cubicBezTo>
                  <a:cubicBezTo>
                    <a:pt x="2511" y="3425"/>
                    <a:pt x="2192" y="3539"/>
                    <a:pt x="1872" y="3699"/>
                  </a:cubicBezTo>
                  <a:cubicBezTo>
                    <a:pt x="1552" y="3858"/>
                    <a:pt x="1301" y="4018"/>
                    <a:pt x="1073" y="4178"/>
                  </a:cubicBezTo>
                  <a:cubicBezTo>
                    <a:pt x="799" y="4360"/>
                    <a:pt x="594" y="4566"/>
                    <a:pt x="434" y="4771"/>
                  </a:cubicBezTo>
                  <a:cubicBezTo>
                    <a:pt x="251" y="5022"/>
                    <a:pt x="114" y="5273"/>
                    <a:pt x="69" y="5525"/>
                  </a:cubicBezTo>
                  <a:cubicBezTo>
                    <a:pt x="0" y="5844"/>
                    <a:pt x="0" y="6141"/>
                    <a:pt x="46" y="6460"/>
                  </a:cubicBezTo>
                  <a:cubicBezTo>
                    <a:pt x="114" y="6803"/>
                    <a:pt x="274" y="7191"/>
                    <a:pt x="480" y="7556"/>
                  </a:cubicBezTo>
                  <a:cubicBezTo>
                    <a:pt x="708" y="7967"/>
                    <a:pt x="982" y="8332"/>
                    <a:pt x="1256" y="8629"/>
                  </a:cubicBezTo>
                  <a:cubicBezTo>
                    <a:pt x="1370" y="8720"/>
                    <a:pt x="1461" y="8811"/>
                    <a:pt x="1575" y="8903"/>
                  </a:cubicBezTo>
                  <a:cubicBezTo>
                    <a:pt x="1804" y="9062"/>
                    <a:pt x="2009" y="9199"/>
                    <a:pt x="2214" y="9314"/>
                  </a:cubicBezTo>
                  <a:cubicBezTo>
                    <a:pt x="2443" y="9428"/>
                    <a:pt x="2671" y="9496"/>
                    <a:pt x="2899" y="9565"/>
                  </a:cubicBezTo>
                  <a:cubicBezTo>
                    <a:pt x="3184" y="9636"/>
                    <a:pt x="3488" y="9672"/>
                    <a:pt x="3797" y="9672"/>
                  </a:cubicBezTo>
                  <a:cubicBezTo>
                    <a:pt x="3983" y="9672"/>
                    <a:pt x="4172" y="9659"/>
                    <a:pt x="4360" y="9633"/>
                  </a:cubicBezTo>
                  <a:cubicBezTo>
                    <a:pt x="4839" y="9565"/>
                    <a:pt x="5319" y="9405"/>
                    <a:pt x="5844" y="9199"/>
                  </a:cubicBezTo>
                  <a:cubicBezTo>
                    <a:pt x="6323" y="8971"/>
                    <a:pt x="6779" y="8697"/>
                    <a:pt x="7236" y="8355"/>
                  </a:cubicBezTo>
                  <a:cubicBezTo>
                    <a:pt x="7692" y="8013"/>
                    <a:pt x="8126" y="7647"/>
                    <a:pt x="8491" y="7236"/>
                  </a:cubicBezTo>
                  <a:cubicBezTo>
                    <a:pt x="8879" y="6803"/>
                    <a:pt x="9222" y="6369"/>
                    <a:pt x="9518" y="5890"/>
                  </a:cubicBezTo>
                  <a:cubicBezTo>
                    <a:pt x="9815" y="5410"/>
                    <a:pt x="10043" y="4931"/>
                    <a:pt x="10203" y="4452"/>
                  </a:cubicBezTo>
                  <a:cubicBezTo>
                    <a:pt x="10272" y="4201"/>
                    <a:pt x="10340" y="3972"/>
                    <a:pt x="10386" y="3744"/>
                  </a:cubicBezTo>
                  <a:cubicBezTo>
                    <a:pt x="10432" y="3447"/>
                    <a:pt x="10454" y="3196"/>
                    <a:pt x="10432" y="2968"/>
                  </a:cubicBezTo>
                  <a:cubicBezTo>
                    <a:pt x="10432" y="2603"/>
                    <a:pt x="10386" y="2238"/>
                    <a:pt x="10272" y="1918"/>
                  </a:cubicBezTo>
                  <a:cubicBezTo>
                    <a:pt x="10158" y="1530"/>
                    <a:pt x="10021" y="1233"/>
                    <a:pt x="9815" y="982"/>
                  </a:cubicBezTo>
                  <a:cubicBezTo>
                    <a:pt x="9724" y="845"/>
                    <a:pt x="9633" y="731"/>
                    <a:pt x="9518" y="617"/>
                  </a:cubicBezTo>
                  <a:cubicBezTo>
                    <a:pt x="9382" y="480"/>
                    <a:pt x="9245" y="366"/>
                    <a:pt x="9108" y="298"/>
                  </a:cubicBezTo>
                  <a:cubicBezTo>
                    <a:pt x="8788" y="115"/>
                    <a:pt x="8469" y="24"/>
                    <a:pt x="8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7679337" y="2332072"/>
              <a:ext cx="189807" cy="149490"/>
            </a:xfrm>
            <a:custGeom>
              <a:rect b="b" l="l" r="r" t="t"/>
              <a:pathLst>
                <a:path extrusionOk="0" h="4657" w="5913">
                  <a:moveTo>
                    <a:pt x="594" y="1"/>
                  </a:moveTo>
                  <a:cubicBezTo>
                    <a:pt x="526" y="1"/>
                    <a:pt x="480" y="23"/>
                    <a:pt x="411" y="46"/>
                  </a:cubicBezTo>
                  <a:cubicBezTo>
                    <a:pt x="320" y="69"/>
                    <a:pt x="252" y="115"/>
                    <a:pt x="183" y="206"/>
                  </a:cubicBezTo>
                  <a:cubicBezTo>
                    <a:pt x="23" y="411"/>
                    <a:pt x="1" y="685"/>
                    <a:pt x="1" y="914"/>
                  </a:cubicBezTo>
                  <a:cubicBezTo>
                    <a:pt x="1" y="1119"/>
                    <a:pt x="1" y="1302"/>
                    <a:pt x="23" y="1461"/>
                  </a:cubicBezTo>
                  <a:cubicBezTo>
                    <a:pt x="46" y="1667"/>
                    <a:pt x="92" y="1895"/>
                    <a:pt x="160" y="2123"/>
                  </a:cubicBezTo>
                  <a:cubicBezTo>
                    <a:pt x="297" y="2511"/>
                    <a:pt x="480" y="2899"/>
                    <a:pt x="754" y="3265"/>
                  </a:cubicBezTo>
                  <a:cubicBezTo>
                    <a:pt x="982" y="3561"/>
                    <a:pt x="1256" y="3835"/>
                    <a:pt x="1598" y="4063"/>
                  </a:cubicBezTo>
                  <a:cubicBezTo>
                    <a:pt x="1735" y="4155"/>
                    <a:pt x="1895" y="4246"/>
                    <a:pt x="2055" y="4337"/>
                  </a:cubicBezTo>
                  <a:cubicBezTo>
                    <a:pt x="2215" y="4406"/>
                    <a:pt x="2397" y="4474"/>
                    <a:pt x="2603" y="4543"/>
                  </a:cubicBezTo>
                  <a:cubicBezTo>
                    <a:pt x="2854" y="4611"/>
                    <a:pt x="3128" y="4657"/>
                    <a:pt x="3402" y="4657"/>
                  </a:cubicBezTo>
                  <a:cubicBezTo>
                    <a:pt x="3516" y="4657"/>
                    <a:pt x="3630" y="4657"/>
                    <a:pt x="3721" y="4634"/>
                  </a:cubicBezTo>
                  <a:cubicBezTo>
                    <a:pt x="4132" y="4588"/>
                    <a:pt x="4520" y="4451"/>
                    <a:pt x="4908" y="4223"/>
                  </a:cubicBezTo>
                  <a:cubicBezTo>
                    <a:pt x="5045" y="4155"/>
                    <a:pt x="5182" y="4041"/>
                    <a:pt x="5342" y="3904"/>
                  </a:cubicBezTo>
                  <a:cubicBezTo>
                    <a:pt x="5479" y="3790"/>
                    <a:pt x="5570" y="3675"/>
                    <a:pt x="5684" y="3493"/>
                  </a:cubicBezTo>
                  <a:cubicBezTo>
                    <a:pt x="5867" y="3219"/>
                    <a:pt x="5912" y="2899"/>
                    <a:pt x="5821" y="2648"/>
                  </a:cubicBezTo>
                  <a:cubicBezTo>
                    <a:pt x="5730" y="2374"/>
                    <a:pt x="5456" y="2146"/>
                    <a:pt x="5045" y="2009"/>
                  </a:cubicBezTo>
                  <a:cubicBezTo>
                    <a:pt x="4840" y="1941"/>
                    <a:pt x="4588" y="1895"/>
                    <a:pt x="4337" y="1872"/>
                  </a:cubicBezTo>
                  <a:lnTo>
                    <a:pt x="3995" y="1872"/>
                  </a:lnTo>
                  <a:cubicBezTo>
                    <a:pt x="3881" y="1872"/>
                    <a:pt x="3744" y="1872"/>
                    <a:pt x="3630" y="1849"/>
                  </a:cubicBezTo>
                  <a:cubicBezTo>
                    <a:pt x="3470" y="1849"/>
                    <a:pt x="3310" y="1827"/>
                    <a:pt x="3150" y="1781"/>
                  </a:cubicBezTo>
                  <a:lnTo>
                    <a:pt x="3105" y="1758"/>
                  </a:lnTo>
                  <a:cubicBezTo>
                    <a:pt x="2922" y="1621"/>
                    <a:pt x="2740" y="1484"/>
                    <a:pt x="2557" y="1324"/>
                  </a:cubicBezTo>
                  <a:lnTo>
                    <a:pt x="2260" y="1073"/>
                  </a:lnTo>
                  <a:cubicBezTo>
                    <a:pt x="2146" y="959"/>
                    <a:pt x="2032" y="845"/>
                    <a:pt x="1895" y="754"/>
                  </a:cubicBezTo>
                  <a:cubicBezTo>
                    <a:pt x="1735" y="617"/>
                    <a:pt x="1507" y="434"/>
                    <a:pt x="1256" y="252"/>
                  </a:cubicBezTo>
                  <a:cubicBezTo>
                    <a:pt x="1096" y="160"/>
                    <a:pt x="891" y="46"/>
                    <a:pt x="685" y="23"/>
                  </a:cubicBezTo>
                  <a:cubicBezTo>
                    <a:pt x="640" y="23"/>
                    <a:pt x="61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7622201" y="2462489"/>
              <a:ext cx="129716" cy="64521"/>
            </a:xfrm>
            <a:custGeom>
              <a:rect b="b" l="l" r="r" t="t"/>
              <a:pathLst>
                <a:path extrusionOk="0" h="2010" w="4041">
                  <a:moveTo>
                    <a:pt x="3812" y="0"/>
                  </a:moveTo>
                  <a:cubicBezTo>
                    <a:pt x="3744" y="0"/>
                    <a:pt x="3675" y="23"/>
                    <a:pt x="3652" y="92"/>
                  </a:cubicBezTo>
                  <a:cubicBezTo>
                    <a:pt x="3515" y="411"/>
                    <a:pt x="3378" y="708"/>
                    <a:pt x="3196" y="1005"/>
                  </a:cubicBezTo>
                  <a:cubicBezTo>
                    <a:pt x="3127" y="1119"/>
                    <a:pt x="3036" y="1233"/>
                    <a:pt x="2922" y="1324"/>
                  </a:cubicBezTo>
                  <a:cubicBezTo>
                    <a:pt x="2853" y="1370"/>
                    <a:pt x="2785" y="1438"/>
                    <a:pt x="2694" y="1484"/>
                  </a:cubicBezTo>
                  <a:cubicBezTo>
                    <a:pt x="2602" y="1530"/>
                    <a:pt x="2534" y="1553"/>
                    <a:pt x="2420" y="1575"/>
                  </a:cubicBezTo>
                  <a:cubicBezTo>
                    <a:pt x="2306" y="1598"/>
                    <a:pt x="2169" y="1621"/>
                    <a:pt x="2032" y="1621"/>
                  </a:cubicBezTo>
                  <a:cubicBezTo>
                    <a:pt x="2023" y="1620"/>
                    <a:pt x="2014" y="1619"/>
                    <a:pt x="2006" y="1618"/>
                  </a:cubicBezTo>
                  <a:lnTo>
                    <a:pt x="2006" y="1618"/>
                  </a:lnTo>
                  <a:cubicBezTo>
                    <a:pt x="2008" y="1620"/>
                    <a:pt x="2009" y="1621"/>
                    <a:pt x="2009" y="1621"/>
                  </a:cubicBezTo>
                  <a:cubicBezTo>
                    <a:pt x="2009" y="1621"/>
                    <a:pt x="2001" y="1621"/>
                    <a:pt x="1994" y="1616"/>
                  </a:cubicBezTo>
                  <a:lnTo>
                    <a:pt x="1994" y="1616"/>
                  </a:lnTo>
                  <a:cubicBezTo>
                    <a:pt x="1998" y="1617"/>
                    <a:pt x="2002" y="1617"/>
                    <a:pt x="2006" y="1618"/>
                  </a:cubicBezTo>
                  <a:lnTo>
                    <a:pt x="2006" y="1618"/>
                  </a:lnTo>
                  <a:cubicBezTo>
                    <a:pt x="1999" y="1611"/>
                    <a:pt x="1986" y="1598"/>
                    <a:pt x="1986" y="1598"/>
                  </a:cubicBezTo>
                  <a:lnTo>
                    <a:pt x="1986" y="1598"/>
                  </a:lnTo>
                  <a:cubicBezTo>
                    <a:pt x="1986" y="1608"/>
                    <a:pt x="1990" y="1613"/>
                    <a:pt x="1994" y="1616"/>
                  </a:cubicBezTo>
                  <a:lnTo>
                    <a:pt x="1994" y="1616"/>
                  </a:lnTo>
                  <a:cubicBezTo>
                    <a:pt x="1824" y="1595"/>
                    <a:pt x="1654" y="1571"/>
                    <a:pt x="1484" y="1507"/>
                  </a:cubicBezTo>
                  <a:cubicBezTo>
                    <a:pt x="1347" y="1461"/>
                    <a:pt x="1210" y="1393"/>
                    <a:pt x="1096" y="1324"/>
                  </a:cubicBezTo>
                  <a:cubicBezTo>
                    <a:pt x="959" y="1233"/>
                    <a:pt x="868" y="1142"/>
                    <a:pt x="753" y="1050"/>
                  </a:cubicBezTo>
                  <a:cubicBezTo>
                    <a:pt x="685" y="936"/>
                    <a:pt x="594" y="822"/>
                    <a:pt x="525" y="708"/>
                  </a:cubicBezTo>
                  <a:cubicBezTo>
                    <a:pt x="480" y="571"/>
                    <a:pt x="411" y="457"/>
                    <a:pt x="388" y="320"/>
                  </a:cubicBezTo>
                  <a:cubicBezTo>
                    <a:pt x="371" y="235"/>
                    <a:pt x="292" y="188"/>
                    <a:pt x="214" y="188"/>
                  </a:cubicBezTo>
                  <a:cubicBezTo>
                    <a:pt x="187" y="188"/>
                    <a:pt x="161" y="194"/>
                    <a:pt x="137" y="206"/>
                  </a:cubicBezTo>
                  <a:cubicBezTo>
                    <a:pt x="92" y="206"/>
                    <a:pt x="46" y="252"/>
                    <a:pt x="23" y="297"/>
                  </a:cubicBezTo>
                  <a:cubicBezTo>
                    <a:pt x="0" y="343"/>
                    <a:pt x="0" y="388"/>
                    <a:pt x="23" y="457"/>
                  </a:cubicBezTo>
                  <a:cubicBezTo>
                    <a:pt x="92" y="662"/>
                    <a:pt x="183" y="868"/>
                    <a:pt x="297" y="1073"/>
                  </a:cubicBezTo>
                  <a:cubicBezTo>
                    <a:pt x="434" y="1279"/>
                    <a:pt x="594" y="1438"/>
                    <a:pt x="799" y="1575"/>
                  </a:cubicBezTo>
                  <a:cubicBezTo>
                    <a:pt x="890" y="1644"/>
                    <a:pt x="982" y="1712"/>
                    <a:pt x="1096" y="1758"/>
                  </a:cubicBezTo>
                  <a:cubicBezTo>
                    <a:pt x="1210" y="1826"/>
                    <a:pt x="1324" y="1872"/>
                    <a:pt x="1438" y="1895"/>
                  </a:cubicBezTo>
                  <a:cubicBezTo>
                    <a:pt x="1689" y="1986"/>
                    <a:pt x="1940" y="2009"/>
                    <a:pt x="2191" y="2009"/>
                  </a:cubicBezTo>
                  <a:cubicBezTo>
                    <a:pt x="2397" y="1986"/>
                    <a:pt x="2625" y="1941"/>
                    <a:pt x="2808" y="1849"/>
                  </a:cubicBezTo>
                  <a:cubicBezTo>
                    <a:pt x="3013" y="1758"/>
                    <a:pt x="3173" y="1644"/>
                    <a:pt x="3310" y="1484"/>
                  </a:cubicBezTo>
                  <a:cubicBezTo>
                    <a:pt x="3470" y="1324"/>
                    <a:pt x="3584" y="1119"/>
                    <a:pt x="3698" y="936"/>
                  </a:cubicBezTo>
                  <a:cubicBezTo>
                    <a:pt x="3812" y="708"/>
                    <a:pt x="3903" y="503"/>
                    <a:pt x="3995" y="274"/>
                  </a:cubicBezTo>
                  <a:cubicBezTo>
                    <a:pt x="4040" y="183"/>
                    <a:pt x="3995" y="69"/>
                    <a:pt x="3903" y="23"/>
                  </a:cubicBezTo>
                  <a:cubicBezTo>
                    <a:pt x="3881" y="0"/>
                    <a:pt x="3858" y="0"/>
                    <a:pt x="3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7731369" y="2461013"/>
              <a:ext cx="113602" cy="131193"/>
            </a:xfrm>
            <a:custGeom>
              <a:rect b="b" l="l" r="r" t="t"/>
              <a:pathLst>
                <a:path extrusionOk="0" h="4087" w="3539">
                  <a:moveTo>
                    <a:pt x="548" y="1"/>
                  </a:moveTo>
                  <a:cubicBezTo>
                    <a:pt x="502" y="1"/>
                    <a:pt x="434" y="24"/>
                    <a:pt x="411" y="69"/>
                  </a:cubicBezTo>
                  <a:cubicBezTo>
                    <a:pt x="320" y="183"/>
                    <a:pt x="251" y="320"/>
                    <a:pt x="206" y="434"/>
                  </a:cubicBezTo>
                  <a:cubicBezTo>
                    <a:pt x="137" y="571"/>
                    <a:pt x="91" y="708"/>
                    <a:pt x="69" y="845"/>
                  </a:cubicBezTo>
                  <a:cubicBezTo>
                    <a:pt x="0" y="1096"/>
                    <a:pt x="0" y="1393"/>
                    <a:pt x="23" y="1667"/>
                  </a:cubicBezTo>
                  <a:cubicBezTo>
                    <a:pt x="46" y="1941"/>
                    <a:pt x="137" y="2215"/>
                    <a:pt x="228" y="2466"/>
                  </a:cubicBezTo>
                  <a:cubicBezTo>
                    <a:pt x="343" y="2740"/>
                    <a:pt x="480" y="2968"/>
                    <a:pt x="662" y="3196"/>
                  </a:cubicBezTo>
                  <a:cubicBezTo>
                    <a:pt x="822" y="3402"/>
                    <a:pt x="1027" y="3584"/>
                    <a:pt x="1233" y="3744"/>
                  </a:cubicBezTo>
                  <a:cubicBezTo>
                    <a:pt x="1461" y="3881"/>
                    <a:pt x="1689" y="3995"/>
                    <a:pt x="1940" y="4064"/>
                  </a:cubicBezTo>
                  <a:cubicBezTo>
                    <a:pt x="2054" y="4087"/>
                    <a:pt x="2191" y="4087"/>
                    <a:pt x="2328" y="4087"/>
                  </a:cubicBezTo>
                  <a:cubicBezTo>
                    <a:pt x="2442" y="4087"/>
                    <a:pt x="2579" y="4064"/>
                    <a:pt x="2694" y="4041"/>
                  </a:cubicBezTo>
                  <a:cubicBezTo>
                    <a:pt x="2967" y="3972"/>
                    <a:pt x="3219" y="3813"/>
                    <a:pt x="3447" y="3630"/>
                  </a:cubicBezTo>
                  <a:cubicBezTo>
                    <a:pt x="3470" y="3584"/>
                    <a:pt x="3515" y="3562"/>
                    <a:pt x="3515" y="3493"/>
                  </a:cubicBezTo>
                  <a:cubicBezTo>
                    <a:pt x="3538" y="3447"/>
                    <a:pt x="3515" y="3402"/>
                    <a:pt x="3492" y="3356"/>
                  </a:cubicBezTo>
                  <a:cubicBezTo>
                    <a:pt x="3470" y="3310"/>
                    <a:pt x="3424" y="3288"/>
                    <a:pt x="3356" y="3265"/>
                  </a:cubicBezTo>
                  <a:cubicBezTo>
                    <a:pt x="3310" y="3265"/>
                    <a:pt x="3264" y="3265"/>
                    <a:pt x="3219" y="3310"/>
                  </a:cubicBezTo>
                  <a:cubicBezTo>
                    <a:pt x="3104" y="3402"/>
                    <a:pt x="2990" y="3493"/>
                    <a:pt x="2853" y="3562"/>
                  </a:cubicBezTo>
                  <a:cubicBezTo>
                    <a:pt x="2762" y="3607"/>
                    <a:pt x="2648" y="3653"/>
                    <a:pt x="2534" y="3676"/>
                  </a:cubicBezTo>
                  <a:cubicBezTo>
                    <a:pt x="2442" y="3698"/>
                    <a:pt x="2328" y="3698"/>
                    <a:pt x="2237" y="3698"/>
                  </a:cubicBezTo>
                  <a:cubicBezTo>
                    <a:pt x="2123" y="3698"/>
                    <a:pt x="2009" y="3676"/>
                    <a:pt x="1895" y="3630"/>
                  </a:cubicBezTo>
                  <a:lnTo>
                    <a:pt x="1895" y="3630"/>
                  </a:lnTo>
                  <a:cubicBezTo>
                    <a:pt x="1895" y="3653"/>
                    <a:pt x="1918" y="3653"/>
                    <a:pt x="1918" y="3653"/>
                  </a:cubicBezTo>
                  <a:cubicBezTo>
                    <a:pt x="1918" y="3653"/>
                    <a:pt x="1895" y="3653"/>
                    <a:pt x="1872" y="3630"/>
                  </a:cubicBezTo>
                  <a:cubicBezTo>
                    <a:pt x="1758" y="3584"/>
                    <a:pt x="1621" y="3539"/>
                    <a:pt x="1507" y="3470"/>
                  </a:cubicBezTo>
                  <a:cubicBezTo>
                    <a:pt x="1347" y="3356"/>
                    <a:pt x="1187" y="3219"/>
                    <a:pt x="1050" y="3059"/>
                  </a:cubicBezTo>
                  <a:cubicBezTo>
                    <a:pt x="913" y="2900"/>
                    <a:pt x="799" y="2717"/>
                    <a:pt x="685" y="2512"/>
                  </a:cubicBezTo>
                  <a:cubicBezTo>
                    <a:pt x="576" y="2294"/>
                    <a:pt x="509" y="2076"/>
                    <a:pt x="444" y="1859"/>
                  </a:cubicBezTo>
                  <a:lnTo>
                    <a:pt x="444" y="1859"/>
                  </a:lnTo>
                  <a:cubicBezTo>
                    <a:pt x="447" y="1862"/>
                    <a:pt x="451" y="1867"/>
                    <a:pt x="457" y="1872"/>
                  </a:cubicBezTo>
                  <a:cubicBezTo>
                    <a:pt x="411" y="1667"/>
                    <a:pt x="388" y="1462"/>
                    <a:pt x="388" y="1233"/>
                  </a:cubicBezTo>
                  <a:cubicBezTo>
                    <a:pt x="411" y="1074"/>
                    <a:pt x="434" y="937"/>
                    <a:pt x="480" y="777"/>
                  </a:cubicBezTo>
                  <a:cubicBezTo>
                    <a:pt x="525" y="617"/>
                    <a:pt x="594" y="480"/>
                    <a:pt x="685" y="366"/>
                  </a:cubicBezTo>
                  <a:cubicBezTo>
                    <a:pt x="685" y="343"/>
                    <a:pt x="708" y="343"/>
                    <a:pt x="708" y="320"/>
                  </a:cubicBezTo>
                  <a:cubicBezTo>
                    <a:pt x="731" y="298"/>
                    <a:pt x="753" y="252"/>
                    <a:pt x="753" y="183"/>
                  </a:cubicBezTo>
                  <a:cubicBezTo>
                    <a:pt x="753" y="138"/>
                    <a:pt x="731" y="92"/>
                    <a:pt x="685" y="46"/>
                  </a:cubicBezTo>
                  <a:cubicBezTo>
                    <a:pt x="662" y="24"/>
                    <a:pt x="594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8363650" y="1747393"/>
              <a:ext cx="276253" cy="279944"/>
            </a:xfrm>
            <a:custGeom>
              <a:rect b="b" l="l" r="r" t="t"/>
              <a:pathLst>
                <a:path extrusionOk="0" h="8721" w="8606">
                  <a:moveTo>
                    <a:pt x="5273" y="1"/>
                  </a:moveTo>
                  <a:cubicBezTo>
                    <a:pt x="4885" y="1"/>
                    <a:pt x="4497" y="69"/>
                    <a:pt x="4155" y="229"/>
                  </a:cubicBezTo>
                  <a:cubicBezTo>
                    <a:pt x="3493" y="526"/>
                    <a:pt x="2991" y="1074"/>
                    <a:pt x="2557" y="1622"/>
                  </a:cubicBezTo>
                  <a:cubicBezTo>
                    <a:pt x="2443" y="1759"/>
                    <a:pt x="2351" y="1873"/>
                    <a:pt x="2237" y="2010"/>
                  </a:cubicBezTo>
                  <a:cubicBezTo>
                    <a:pt x="1918" y="2443"/>
                    <a:pt x="1575" y="2877"/>
                    <a:pt x="1165" y="3242"/>
                  </a:cubicBezTo>
                  <a:lnTo>
                    <a:pt x="1119" y="3265"/>
                  </a:lnTo>
                  <a:lnTo>
                    <a:pt x="1119" y="3288"/>
                  </a:lnTo>
                  <a:cubicBezTo>
                    <a:pt x="913" y="3425"/>
                    <a:pt x="708" y="3562"/>
                    <a:pt x="503" y="3676"/>
                  </a:cubicBezTo>
                  <a:lnTo>
                    <a:pt x="411" y="3722"/>
                  </a:lnTo>
                  <a:cubicBezTo>
                    <a:pt x="320" y="3744"/>
                    <a:pt x="252" y="3790"/>
                    <a:pt x="229" y="3836"/>
                  </a:cubicBezTo>
                  <a:cubicBezTo>
                    <a:pt x="69" y="4201"/>
                    <a:pt x="0" y="4612"/>
                    <a:pt x="23" y="5159"/>
                  </a:cubicBezTo>
                  <a:cubicBezTo>
                    <a:pt x="46" y="5616"/>
                    <a:pt x="137" y="6050"/>
                    <a:pt x="320" y="6461"/>
                  </a:cubicBezTo>
                  <a:cubicBezTo>
                    <a:pt x="480" y="6803"/>
                    <a:pt x="685" y="7122"/>
                    <a:pt x="913" y="7419"/>
                  </a:cubicBezTo>
                  <a:cubicBezTo>
                    <a:pt x="1028" y="7533"/>
                    <a:pt x="1142" y="7670"/>
                    <a:pt x="1256" y="7784"/>
                  </a:cubicBezTo>
                  <a:cubicBezTo>
                    <a:pt x="1416" y="7921"/>
                    <a:pt x="1553" y="8035"/>
                    <a:pt x="1690" y="8104"/>
                  </a:cubicBezTo>
                  <a:cubicBezTo>
                    <a:pt x="2192" y="8469"/>
                    <a:pt x="2854" y="8675"/>
                    <a:pt x="3538" y="8720"/>
                  </a:cubicBezTo>
                  <a:lnTo>
                    <a:pt x="3835" y="8720"/>
                  </a:lnTo>
                  <a:cubicBezTo>
                    <a:pt x="4383" y="8720"/>
                    <a:pt x="4954" y="8629"/>
                    <a:pt x="5524" y="8401"/>
                  </a:cubicBezTo>
                  <a:cubicBezTo>
                    <a:pt x="6163" y="8172"/>
                    <a:pt x="6757" y="7784"/>
                    <a:pt x="7259" y="7305"/>
                  </a:cubicBezTo>
                  <a:cubicBezTo>
                    <a:pt x="7510" y="7077"/>
                    <a:pt x="7715" y="6826"/>
                    <a:pt x="7921" y="6506"/>
                  </a:cubicBezTo>
                  <a:cubicBezTo>
                    <a:pt x="8103" y="6232"/>
                    <a:pt x="8263" y="5913"/>
                    <a:pt x="8377" y="5570"/>
                  </a:cubicBezTo>
                  <a:cubicBezTo>
                    <a:pt x="8469" y="5274"/>
                    <a:pt x="8537" y="4954"/>
                    <a:pt x="8560" y="4566"/>
                  </a:cubicBezTo>
                  <a:cubicBezTo>
                    <a:pt x="8606" y="4224"/>
                    <a:pt x="8583" y="3858"/>
                    <a:pt x="8537" y="3493"/>
                  </a:cubicBezTo>
                  <a:cubicBezTo>
                    <a:pt x="8423" y="2740"/>
                    <a:pt x="8172" y="2032"/>
                    <a:pt x="7807" y="1439"/>
                  </a:cubicBezTo>
                  <a:cubicBezTo>
                    <a:pt x="7419" y="846"/>
                    <a:pt x="6871" y="389"/>
                    <a:pt x="6277" y="184"/>
                  </a:cubicBezTo>
                  <a:cubicBezTo>
                    <a:pt x="5958" y="47"/>
                    <a:pt x="5638" y="1"/>
                    <a:pt x="5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7727710" y="2266879"/>
              <a:ext cx="26386" cy="18329"/>
            </a:xfrm>
            <a:custGeom>
              <a:rect b="b" l="l" r="r" t="t"/>
              <a:pathLst>
                <a:path extrusionOk="0" h="571" w="822">
                  <a:moveTo>
                    <a:pt x="616" y="0"/>
                  </a:moveTo>
                  <a:cubicBezTo>
                    <a:pt x="571" y="0"/>
                    <a:pt x="548" y="0"/>
                    <a:pt x="502" y="23"/>
                  </a:cubicBezTo>
                  <a:cubicBezTo>
                    <a:pt x="388" y="69"/>
                    <a:pt x="251" y="137"/>
                    <a:pt x="114" y="183"/>
                  </a:cubicBezTo>
                  <a:cubicBezTo>
                    <a:pt x="69" y="206"/>
                    <a:pt x="23" y="251"/>
                    <a:pt x="23" y="297"/>
                  </a:cubicBezTo>
                  <a:cubicBezTo>
                    <a:pt x="0" y="365"/>
                    <a:pt x="0" y="411"/>
                    <a:pt x="23" y="457"/>
                  </a:cubicBezTo>
                  <a:cubicBezTo>
                    <a:pt x="69" y="525"/>
                    <a:pt x="137" y="571"/>
                    <a:pt x="205" y="571"/>
                  </a:cubicBezTo>
                  <a:cubicBezTo>
                    <a:pt x="228" y="571"/>
                    <a:pt x="274" y="571"/>
                    <a:pt x="297" y="548"/>
                  </a:cubicBezTo>
                  <a:cubicBezTo>
                    <a:pt x="434" y="479"/>
                    <a:pt x="571" y="434"/>
                    <a:pt x="708" y="365"/>
                  </a:cubicBezTo>
                  <a:cubicBezTo>
                    <a:pt x="730" y="342"/>
                    <a:pt x="776" y="320"/>
                    <a:pt x="799" y="274"/>
                  </a:cubicBezTo>
                  <a:cubicBezTo>
                    <a:pt x="822" y="206"/>
                    <a:pt x="799" y="137"/>
                    <a:pt x="776" y="91"/>
                  </a:cubicBezTo>
                  <a:cubicBezTo>
                    <a:pt x="753" y="46"/>
                    <a:pt x="708" y="23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7704984" y="2288129"/>
              <a:ext cx="32999" cy="24203"/>
            </a:xfrm>
            <a:custGeom>
              <a:rect b="b" l="l" r="r" t="t"/>
              <a:pathLst>
                <a:path extrusionOk="0" h="754" w="1028">
                  <a:moveTo>
                    <a:pt x="822" y="0"/>
                  </a:moveTo>
                  <a:cubicBezTo>
                    <a:pt x="822" y="0"/>
                    <a:pt x="799" y="0"/>
                    <a:pt x="777" y="23"/>
                  </a:cubicBezTo>
                  <a:cubicBezTo>
                    <a:pt x="640" y="69"/>
                    <a:pt x="525" y="114"/>
                    <a:pt x="434" y="160"/>
                  </a:cubicBezTo>
                  <a:cubicBezTo>
                    <a:pt x="320" y="205"/>
                    <a:pt x="206" y="297"/>
                    <a:pt x="69" y="411"/>
                  </a:cubicBezTo>
                  <a:cubicBezTo>
                    <a:pt x="23" y="434"/>
                    <a:pt x="0" y="479"/>
                    <a:pt x="0" y="525"/>
                  </a:cubicBezTo>
                  <a:cubicBezTo>
                    <a:pt x="0" y="593"/>
                    <a:pt x="23" y="639"/>
                    <a:pt x="46" y="685"/>
                  </a:cubicBezTo>
                  <a:cubicBezTo>
                    <a:pt x="92" y="730"/>
                    <a:pt x="137" y="753"/>
                    <a:pt x="206" y="753"/>
                  </a:cubicBezTo>
                  <a:cubicBezTo>
                    <a:pt x="252" y="753"/>
                    <a:pt x="297" y="730"/>
                    <a:pt x="343" y="708"/>
                  </a:cubicBezTo>
                  <a:cubicBezTo>
                    <a:pt x="366" y="685"/>
                    <a:pt x="411" y="662"/>
                    <a:pt x="434" y="639"/>
                  </a:cubicBezTo>
                  <a:cubicBezTo>
                    <a:pt x="571" y="548"/>
                    <a:pt x="685" y="479"/>
                    <a:pt x="822" y="434"/>
                  </a:cubicBezTo>
                  <a:lnTo>
                    <a:pt x="868" y="411"/>
                  </a:lnTo>
                  <a:cubicBezTo>
                    <a:pt x="913" y="388"/>
                    <a:pt x="959" y="365"/>
                    <a:pt x="1005" y="320"/>
                  </a:cubicBezTo>
                  <a:cubicBezTo>
                    <a:pt x="1028" y="274"/>
                    <a:pt x="1028" y="205"/>
                    <a:pt x="1028" y="160"/>
                  </a:cubicBezTo>
                  <a:cubicBezTo>
                    <a:pt x="1005" y="114"/>
                    <a:pt x="982" y="69"/>
                    <a:pt x="936" y="46"/>
                  </a:cubicBezTo>
                  <a:cubicBezTo>
                    <a:pt x="891" y="23"/>
                    <a:pt x="868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7867628" y="2340867"/>
              <a:ext cx="24942" cy="54249"/>
            </a:xfrm>
            <a:custGeom>
              <a:rect b="b" l="l" r="r" t="t"/>
              <a:pathLst>
                <a:path extrusionOk="0" h="1690" w="777">
                  <a:moveTo>
                    <a:pt x="412" y="0"/>
                  </a:moveTo>
                  <a:cubicBezTo>
                    <a:pt x="389" y="0"/>
                    <a:pt x="343" y="0"/>
                    <a:pt x="320" y="23"/>
                  </a:cubicBezTo>
                  <a:cubicBezTo>
                    <a:pt x="275" y="46"/>
                    <a:pt x="229" y="92"/>
                    <a:pt x="229" y="137"/>
                  </a:cubicBezTo>
                  <a:cubicBezTo>
                    <a:pt x="206" y="183"/>
                    <a:pt x="206" y="229"/>
                    <a:pt x="229" y="297"/>
                  </a:cubicBezTo>
                  <a:cubicBezTo>
                    <a:pt x="252" y="320"/>
                    <a:pt x="275" y="366"/>
                    <a:pt x="275" y="388"/>
                  </a:cubicBezTo>
                  <a:cubicBezTo>
                    <a:pt x="297" y="457"/>
                    <a:pt x="320" y="525"/>
                    <a:pt x="320" y="594"/>
                  </a:cubicBezTo>
                  <a:cubicBezTo>
                    <a:pt x="297" y="548"/>
                    <a:pt x="252" y="525"/>
                    <a:pt x="206" y="525"/>
                  </a:cubicBezTo>
                  <a:cubicBezTo>
                    <a:pt x="206" y="525"/>
                    <a:pt x="183" y="525"/>
                    <a:pt x="160" y="548"/>
                  </a:cubicBezTo>
                  <a:cubicBezTo>
                    <a:pt x="69" y="571"/>
                    <a:pt x="1" y="662"/>
                    <a:pt x="24" y="777"/>
                  </a:cubicBezTo>
                  <a:cubicBezTo>
                    <a:pt x="46" y="891"/>
                    <a:pt x="69" y="1005"/>
                    <a:pt x="69" y="1119"/>
                  </a:cubicBezTo>
                  <a:cubicBezTo>
                    <a:pt x="92" y="1233"/>
                    <a:pt x="92" y="1370"/>
                    <a:pt x="69" y="1484"/>
                  </a:cubicBezTo>
                  <a:cubicBezTo>
                    <a:pt x="69" y="1530"/>
                    <a:pt x="92" y="1575"/>
                    <a:pt x="138" y="1621"/>
                  </a:cubicBezTo>
                  <a:cubicBezTo>
                    <a:pt x="160" y="1667"/>
                    <a:pt x="229" y="1690"/>
                    <a:pt x="275" y="1690"/>
                  </a:cubicBezTo>
                  <a:cubicBezTo>
                    <a:pt x="389" y="1690"/>
                    <a:pt x="480" y="1598"/>
                    <a:pt x="480" y="1484"/>
                  </a:cubicBezTo>
                  <a:cubicBezTo>
                    <a:pt x="480" y="1347"/>
                    <a:pt x="480" y="1210"/>
                    <a:pt x="480" y="1073"/>
                  </a:cubicBezTo>
                  <a:cubicBezTo>
                    <a:pt x="480" y="1096"/>
                    <a:pt x="526" y="1096"/>
                    <a:pt x="571" y="1119"/>
                  </a:cubicBezTo>
                  <a:cubicBezTo>
                    <a:pt x="617" y="1119"/>
                    <a:pt x="685" y="1073"/>
                    <a:pt x="708" y="1050"/>
                  </a:cubicBezTo>
                  <a:cubicBezTo>
                    <a:pt x="754" y="1005"/>
                    <a:pt x="777" y="959"/>
                    <a:pt x="777" y="913"/>
                  </a:cubicBezTo>
                  <a:cubicBezTo>
                    <a:pt x="777" y="777"/>
                    <a:pt x="754" y="662"/>
                    <a:pt x="731" y="525"/>
                  </a:cubicBezTo>
                  <a:cubicBezTo>
                    <a:pt x="708" y="388"/>
                    <a:pt x="640" y="229"/>
                    <a:pt x="594" y="115"/>
                  </a:cubicBezTo>
                  <a:cubicBezTo>
                    <a:pt x="571" y="46"/>
                    <a:pt x="503" y="0"/>
                    <a:pt x="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5" name="Google Shape;995;p33"/>
          <p:cNvSpPr/>
          <p:nvPr/>
        </p:nvSpPr>
        <p:spPr>
          <a:xfrm>
            <a:off x="627773" y="4238416"/>
            <a:ext cx="2057703" cy="868343"/>
          </a:xfrm>
          <a:custGeom>
            <a:rect b="b" l="l" r="r" t="t"/>
            <a:pathLst>
              <a:path extrusionOk="0" h="28578" w="67721">
                <a:moveTo>
                  <a:pt x="2141" y="21156"/>
                </a:moveTo>
                <a:cubicBezTo>
                  <a:pt x="-2707" y="18820"/>
                  <a:pt x="2141" y="15911"/>
                  <a:pt x="3199" y="14545"/>
                </a:cubicBezTo>
                <a:cubicBezTo>
                  <a:pt x="4257" y="13179"/>
                  <a:pt x="7122" y="13840"/>
                  <a:pt x="8488" y="12958"/>
                </a:cubicBezTo>
                <a:cubicBezTo>
                  <a:pt x="9854" y="12077"/>
                  <a:pt x="9855" y="10534"/>
                  <a:pt x="11397" y="9256"/>
                </a:cubicBezTo>
                <a:cubicBezTo>
                  <a:pt x="12940" y="7978"/>
                  <a:pt x="14393" y="6832"/>
                  <a:pt x="17743" y="5289"/>
                </a:cubicBezTo>
                <a:cubicBezTo>
                  <a:pt x="21093" y="3746"/>
                  <a:pt x="23958" y="0"/>
                  <a:pt x="31495" y="0"/>
                </a:cubicBezTo>
                <a:cubicBezTo>
                  <a:pt x="39032" y="0"/>
                  <a:pt x="57058" y="3041"/>
                  <a:pt x="62964" y="5289"/>
                </a:cubicBezTo>
                <a:cubicBezTo>
                  <a:pt x="68870" y="7537"/>
                  <a:pt x="66754" y="10975"/>
                  <a:pt x="66930" y="13487"/>
                </a:cubicBezTo>
                <a:cubicBezTo>
                  <a:pt x="67106" y="15999"/>
                  <a:pt x="69796" y="17851"/>
                  <a:pt x="64022" y="20363"/>
                </a:cubicBezTo>
                <a:cubicBezTo>
                  <a:pt x="58248" y="22875"/>
                  <a:pt x="42602" y="28429"/>
                  <a:pt x="32288" y="28561"/>
                </a:cubicBezTo>
                <a:cubicBezTo>
                  <a:pt x="21975" y="28693"/>
                  <a:pt x="6989" y="23492"/>
                  <a:pt x="2141" y="2115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996" name="Google Shape;996;p33"/>
          <p:cNvGrpSpPr/>
          <p:nvPr/>
        </p:nvGrpSpPr>
        <p:grpSpPr>
          <a:xfrm rot="-395461">
            <a:off x="1026935" y="3371330"/>
            <a:ext cx="1445192" cy="1700364"/>
            <a:chOff x="3162160" y="1913729"/>
            <a:chExt cx="868033" cy="1021381"/>
          </a:xfrm>
        </p:grpSpPr>
        <p:sp>
          <p:nvSpPr>
            <p:cNvPr id="997" name="Google Shape;997;p33"/>
            <p:cNvSpPr/>
            <p:nvPr/>
          </p:nvSpPr>
          <p:spPr>
            <a:xfrm rot="1324242">
              <a:off x="3694340" y="2561481"/>
              <a:ext cx="284331" cy="329699"/>
            </a:xfrm>
            <a:custGeom>
              <a:rect b="b" l="l" r="r" t="t"/>
              <a:pathLst>
                <a:path extrusionOk="0" h="10272" w="8857">
                  <a:moveTo>
                    <a:pt x="2283" y="0"/>
                  </a:moveTo>
                  <a:cubicBezTo>
                    <a:pt x="2214" y="0"/>
                    <a:pt x="2169" y="23"/>
                    <a:pt x="2100" y="46"/>
                  </a:cubicBezTo>
                  <a:lnTo>
                    <a:pt x="2055" y="46"/>
                  </a:lnTo>
                  <a:cubicBezTo>
                    <a:pt x="1986" y="69"/>
                    <a:pt x="1918" y="92"/>
                    <a:pt x="1849" y="137"/>
                  </a:cubicBezTo>
                  <a:cubicBezTo>
                    <a:pt x="1758" y="183"/>
                    <a:pt x="1689" y="229"/>
                    <a:pt x="1598" y="297"/>
                  </a:cubicBezTo>
                  <a:cubicBezTo>
                    <a:pt x="1438" y="434"/>
                    <a:pt x="1301" y="571"/>
                    <a:pt x="1164" y="776"/>
                  </a:cubicBezTo>
                  <a:cubicBezTo>
                    <a:pt x="1050" y="936"/>
                    <a:pt x="913" y="1119"/>
                    <a:pt x="799" y="1347"/>
                  </a:cubicBezTo>
                  <a:cubicBezTo>
                    <a:pt x="708" y="1530"/>
                    <a:pt x="617" y="1735"/>
                    <a:pt x="502" y="1963"/>
                  </a:cubicBezTo>
                  <a:cubicBezTo>
                    <a:pt x="434" y="2146"/>
                    <a:pt x="366" y="2329"/>
                    <a:pt x="297" y="2534"/>
                  </a:cubicBezTo>
                  <a:cubicBezTo>
                    <a:pt x="251" y="2648"/>
                    <a:pt x="229" y="2785"/>
                    <a:pt x="206" y="2899"/>
                  </a:cubicBezTo>
                  <a:cubicBezTo>
                    <a:pt x="160" y="3036"/>
                    <a:pt x="160" y="3196"/>
                    <a:pt x="137" y="3356"/>
                  </a:cubicBezTo>
                  <a:cubicBezTo>
                    <a:pt x="114" y="3675"/>
                    <a:pt x="114" y="3995"/>
                    <a:pt x="137" y="4269"/>
                  </a:cubicBezTo>
                  <a:lnTo>
                    <a:pt x="160" y="4474"/>
                  </a:lnTo>
                  <a:cubicBezTo>
                    <a:pt x="160" y="4657"/>
                    <a:pt x="183" y="4839"/>
                    <a:pt x="183" y="4999"/>
                  </a:cubicBezTo>
                  <a:lnTo>
                    <a:pt x="160" y="4976"/>
                  </a:lnTo>
                  <a:lnTo>
                    <a:pt x="114" y="4953"/>
                  </a:lnTo>
                  <a:cubicBezTo>
                    <a:pt x="92" y="4931"/>
                    <a:pt x="69" y="4931"/>
                    <a:pt x="46" y="4931"/>
                  </a:cubicBezTo>
                  <a:cubicBezTo>
                    <a:pt x="46" y="4931"/>
                    <a:pt x="23" y="4953"/>
                    <a:pt x="23" y="4953"/>
                  </a:cubicBezTo>
                  <a:cubicBezTo>
                    <a:pt x="0" y="4976"/>
                    <a:pt x="0" y="5022"/>
                    <a:pt x="23" y="5045"/>
                  </a:cubicBezTo>
                  <a:cubicBezTo>
                    <a:pt x="69" y="5113"/>
                    <a:pt x="137" y="5159"/>
                    <a:pt x="183" y="5205"/>
                  </a:cubicBezTo>
                  <a:cubicBezTo>
                    <a:pt x="183" y="5227"/>
                    <a:pt x="183" y="5250"/>
                    <a:pt x="206" y="5273"/>
                  </a:cubicBezTo>
                  <a:cubicBezTo>
                    <a:pt x="229" y="5273"/>
                    <a:pt x="229" y="5296"/>
                    <a:pt x="251" y="5296"/>
                  </a:cubicBezTo>
                  <a:lnTo>
                    <a:pt x="525" y="5501"/>
                  </a:lnTo>
                  <a:cubicBezTo>
                    <a:pt x="845" y="5775"/>
                    <a:pt x="1142" y="6049"/>
                    <a:pt x="1461" y="6323"/>
                  </a:cubicBezTo>
                  <a:cubicBezTo>
                    <a:pt x="2009" y="6825"/>
                    <a:pt x="2443" y="7282"/>
                    <a:pt x="2831" y="7715"/>
                  </a:cubicBezTo>
                  <a:cubicBezTo>
                    <a:pt x="2899" y="7807"/>
                    <a:pt x="2990" y="7921"/>
                    <a:pt x="3059" y="8012"/>
                  </a:cubicBezTo>
                  <a:cubicBezTo>
                    <a:pt x="3150" y="8103"/>
                    <a:pt x="3219" y="8217"/>
                    <a:pt x="3287" y="8309"/>
                  </a:cubicBezTo>
                  <a:lnTo>
                    <a:pt x="3470" y="8560"/>
                  </a:lnTo>
                  <a:cubicBezTo>
                    <a:pt x="3561" y="8697"/>
                    <a:pt x="3630" y="8811"/>
                    <a:pt x="3721" y="8948"/>
                  </a:cubicBezTo>
                  <a:cubicBezTo>
                    <a:pt x="3903" y="9176"/>
                    <a:pt x="4040" y="9359"/>
                    <a:pt x="4200" y="9519"/>
                  </a:cubicBezTo>
                  <a:cubicBezTo>
                    <a:pt x="4360" y="9701"/>
                    <a:pt x="4543" y="9861"/>
                    <a:pt x="4725" y="9998"/>
                  </a:cubicBezTo>
                  <a:cubicBezTo>
                    <a:pt x="4771" y="10021"/>
                    <a:pt x="4816" y="10043"/>
                    <a:pt x="4839" y="10066"/>
                  </a:cubicBezTo>
                  <a:cubicBezTo>
                    <a:pt x="4908" y="10112"/>
                    <a:pt x="4953" y="10135"/>
                    <a:pt x="5022" y="10158"/>
                  </a:cubicBezTo>
                  <a:cubicBezTo>
                    <a:pt x="5113" y="10203"/>
                    <a:pt x="5204" y="10226"/>
                    <a:pt x="5319" y="10249"/>
                  </a:cubicBezTo>
                  <a:cubicBezTo>
                    <a:pt x="5410" y="10272"/>
                    <a:pt x="5501" y="10272"/>
                    <a:pt x="5615" y="10272"/>
                  </a:cubicBezTo>
                  <a:cubicBezTo>
                    <a:pt x="5684" y="10272"/>
                    <a:pt x="5775" y="10249"/>
                    <a:pt x="5889" y="10226"/>
                  </a:cubicBezTo>
                  <a:lnTo>
                    <a:pt x="5912" y="10226"/>
                  </a:lnTo>
                  <a:cubicBezTo>
                    <a:pt x="5981" y="10203"/>
                    <a:pt x="6072" y="10158"/>
                    <a:pt x="6140" y="10112"/>
                  </a:cubicBezTo>
                  <a:cubicBezTo>
                    <a:pt x="6209" y="10066"/>
                    <a:pt x="6300" y="10021"/>
                    <a:pt x="6369" y="9952"/>
                  </a:cubicBezTo>
                  <a:cubicBezTo>
                    <a:pt x="6437" y="9884"/>
                    <a:pt x="6483" y="9815"/>
                    <a:pt x="6551" y="9701"/>
                  </a:cubicBezTo>
                  <a:cubicBezTo>
                    <a:pt x="6597" y="9610"/>
                    <a:pt x="6642" y="9519"/>
                    <a:pt x="6688" y="9382"/>
                  </a:cubicBezTo>
                  <a:cubicBezTo>
                    <a:pt x="6755" y="9408"/>
                    <a:pt x="6830" y="9419"/>
                    <a:pt x="6908" y="9419"/>
                  </a:cubicBezTo>
                  <a:cubicBezTo>
                    <a:pt x="6963" y="9419"/>
                    <a:pt x="7019" y="9414"/>
                    <a:pt x="7076" y="9404"/>
                  </a:cubicBezTo>
                  <a:cubicBezTo>
                    <a:pt x="7145" y="9404"/>
                    <a:pt x="7213" y="9404"/>
                    <a:pt x="7304" y="9382"/>
                  </a:cubicBezTo>
                  <a:cubicBezTo>
                    <a:pt x="7327" y="9359"/>
                    <a:pt x="7350" y="9359"/>
                    <a:pt x="7373" y="9359"/>
                  </a:cubicBezTo>
                  <a:cubicBezTo>
                    <a:pt x="7441" y="9336"/>
                    <a:pt x="7510" y="9313"/>
                    <a:pt x="7555" y="9290"/>
                  </a:cubicBezTo>
                  <a:cubicBezTo>
                    <a:pt x="7624" y="9245"/>
                    <a:pt x="7692" y="9199"/>
                    <a:pt x="7761" y="9153"/>
                  </a:cubicBezTo>
                  <a:cubicBezTo>
                    <a:pt x="7829" y="9108"/>
                    <a:pt x="7875" y="9039"/>
                    <a:pt x="7944" y="8971"/>
                  </a:cubicBezTo>
                  <a:cubicBezTo>
                    <a:pt x="7989" y="8925"/>
                    <a:pt x="8012" y="8857"/>
                    <a:pt x="8035" y="8788"/>
                  </a:cubicBezTo>
                  <a:cubicBezTo>
                    <a:pt x="8058" y="8742"/>
                    <a:pt x="8058" y="8720"/>
                    <a:pt x="8058" y="8674"/>
                  </a:cubicBezTo>
                  <a:cubicBezTo>
                    <a:pt x="8080" y="8651"/>
                    <a:pt x="8080" y="8606"/>
                    <a:pt x="8080" y="8560"/>
                  </a:cubicBezTo>
                  <a:cubicBezTo>
                    <a:pt x="8127" y="8567"/>
                    <a:pt x="8172" y="8569"/>
                    <a:pt x="8214" y="8569"/>
                  </a:cubicBezTo>
                  <a:cubicBezTo>
                    <a:pt x="8317" y="8569"/>
                    <a:pt x="8404" y="8553"/>
                    <a:pt x="8468" y="8537"/>
                  </a:cubicBezTo>
                  <a:cubicBezTo>
                    <a:pt x="8514" y="8514"/>
                    <a:pt x="8537" y="8514"/>
                    <a:pt x="8560" y="8491"/>
                  </a:cubicBezTo>
                  <a:cubicBezTo>
                    <a:pt x="8605" y="8469"/>
                    <a:pt x="8674" y="8446"/>
                    <a:pt x="8720" y="8400"/>
                  </a:cubicBezTo>
                  <a:cubicBezTo>
                    <a:pt x="8742" y="8354"/>
                    <a:pt x="8788" y="8309"/>
                    <a:pt x="8811" y="8263"/>
                  </a:cubicBezTo>
                  <a:cubicBezTo>
                    <a:pt x="8857" y="8172"/>
                    <a:pt x="8857" y="8035"/>
                    <a:pt x="8834" y="7898"/>
                  </a:cubicBezTo>
                  <a:cubicBezTo>
                    <a:pt x="8834" y="7784"/>
                    <a:pt x="8788" y="7647"/>
                    <a:pt x="8720" y="7510"/>
                  </a:cubicBezTo>
                  <a:cubicBezTo>
                    <a:pt x="8674" y="7373"/>
                    <a:pt x="8583" y="7236"/>
                    <a:pt x="8491" y="7122"/>
                  </a:cubicBezTo>
                  <a:cubicBezTo>
                    <a:pt x="8446" y="7053"/>
                    <a:pt x="8423" y="7008"/>
                    <a:pt x="8354" y="6962"/>
                  </a:cubicBezTo>
                  <a:cubicBezTo>
                    <a:pt x="8309" y="6916"/>
                    <a:pt x="8263" y="6871"/>
                    <a:pt x="8195" y="6802"/>
                  </a:cubicBezTo>
                  <a:cubicBezTo>
                    <a:pt x="7966" y="6620"/>
                    <a:pt x="7761" y="6437"/>
                    <a:pt x="7578" y="6277"/>
                  </a:cubicBezTo>
                  <a:cubicBezTo>
                    <a:pt x="7396" y="6095"/>
                    <a:pt x="7190" y="5889"/>
                    <a:pt x="7030" y="5684"/>
                  </a:cubicBezTo>
                  <a:cubicBezTo>
                    <a:pt x="6916" y="5570"/>
                    <a:pt x="6802" y="5410"/>
                    <a:pt x="6688" y="5273"/>
                  </a:cubicBezTo>
                  <a:cubicBezTo>
                    <a:pt x="6574" y="5113"/>
                    <a:pt x="6483" y="4953"/>
                    <a:pt x="6391" y="4817"/>
                  </a:cubicBezTo>
                  <a:cubicBezTo>
                    <a:pt x="6209" y="4520"/>
                    <a:pt x="6072" y="4246"/>
                    <a:pt x="5889" y="3926"/>
                  </a:cubicBezTo>
                  <a:lnTo>
                    <a:pt x="5707" y="3607"/>
                  </a:lnTo>
                  <a:cubicBezTo>
                    <a:pt x="5456" y="3105"/>
                    <a:pt x="5182" y="2602"/>
                    <a:pt x="4862" y="2123"/>
                  </a:cubicBezTo>
                  <a:cubicBezTo>
                    <a:pt x="4451" y="1484"/>
                    <a:pt x="4040" y="982"/>
                    <a:pt x="3584" y="594"/>
                  </a:cubicBezTo>
                  <a:cubicBezTo>
                    <a:pt x="3470" y="503"/>
                    <a:pt x="3356" y="411"/>
                    <a:pt x="3219" y="320"/>
                  </a:cubicBezTo>
                  <a:cubicBezTo>
                    <a:pt x="3105" y="251"/>
                    <a:pt x="2945" y="137"/>
                    <a:pt x="2785" y="92"/>
                  </a:cubicBezTo>
                  <a:cubicBezTo>
                    <a:pt x="2671" y="46"/>
                    <a:pt x="2557" y="23"/>
                    <a:pt x="2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3862587" y="2434660"/>
              <a:ext cx="770" cy="32"/>
            </a:xfrm>
            <a:custGeom>
              <a:rect b="b" l="l" r="r" t="t"/>
              <a:pathLst>
                <a:path extrusionOk="0" h="1" w="24">
                  <a:moveTo>
                    <a:pt x="24" y="0"/>
                  </a:moveTo>
                  <a:lnTo>
                    <a:pt x="1" y="0"/>
                  </a:ln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3249373" y="2102020"/>
              <a:ext cx="376629" cy="87216"/>
            </a:xfrm>
            <a:custGeom>
              <a:rect b="b" l="l" r="r" t="t"/>
              <a:pathLst>
                <a:path extrusionOk="0" h="2717" w="11733">
                  <a:moveTo>
                    <a:pt x="11527" y="0"/>
                  </a:moveTo>
                  <a:cubicBezTo>
                    <a:pt x="11162" y="251"/>
                    <a:pt x="10751" y="434"/>
                    <a:pt x="10317" y="571"/>
                  </a:cubicBezTo>
                  <a:cubicBezTo>
                    <a:pt x="9838" y="731"/>
                    <a:pt x="9290" y="822"/>
                    <a:pt x="8719" y="845"/>
                  </a:cubicBezTo>
                  <a:lnTo>
                    <a:pt x="8354" y="845"/>
                  </a:lnTo>
                  <a:cubicBezTo>
                    <a:pt x="7783" y="845"/>
                    <a:pt x="7190" y="799"/>
                    <a:pt x="6437" y="708"/>
                  </a:cubicBezTo>
                  <a:cubicBezTo>
                    <a:pt x="6323" y="685"/>
                    <a:pt x="6186" y="662"/>
                    <a:pt x="6072" y="640"/>
                  </a:cubicBezTo>
                  <a:cubicBezTo>
                    <a:pt x="5820" y="617"/>
                    <a:pt x="5569" y="571"/>
                    <a:pt x="5318" y="548"/>
                  </a:cubicBezTo>
                  <a:cubicBezTo>
                    <a:pt x="4930" y="503"/>
                    <a:pt x="4588" y="480"/>
                    <a:pt x="4268" y="480"/>
                  </a:cubicBezTo>
                  <a:lnTo>
                    <a:pt x="4200" y="480"/>
                  </a:lnTo>
                  <a:cubicBezTo>
                    <a:pt x="3515" y="480"/>
                    <a:pt x="2876" y="571"/>
                    <a:pt x="2305" y="754"/>
                  </a:cubicBezTo>
                  <a:cubicBezTo>
                    <a:pt x="1986" y="845"/>
                    <a:pt x="1689" y="982"/>
                    <a:pt x="1392" y="1119"/>
                  </a:cubicBezTo>
                  <a:cubicBezTo>
                    <a:pt x="1096" y="1279"/>
                    <a:pt x="799" y="1484"/>
                    <a:pt x="502" y="1712"/>
                  </a:cubicBezTo>
                  <a:cubicBezTo>
                    <a:pt x="365" y="1804"/>
                    <a:pt x="228" y="1941"/>
                    <a:pt x="68" y="2078"/>
                  </a:cubicBezTo>
                  <a:cubicBezTo>
                    <a:pt x="0" y="2146"/>
                    <a:pt x="0" y="2237"/>
                    <a:pt x="46" y="2283"/>
                  </a:cubicBezTo>
                  <a:cubicBezTo>
                    <a:pt x="46" y="2306"/>
                    <a:pt x="68" y="2306"/>
                    <a:pt x="68" y="2306"/>
                  </a:cubicBezTo>
                  <a:cubicBezTo>
                    <a:pt x="205" y="2260"/>
                    <a:pt x="365" y="2214"/>
                    <a:pt x="502" y="2192"/>
                  </a:cubicBezTo>
                  <a:cubicBezTo>
                    <a:pt x="548" y="2169"/>
                    <a:pt x="616" y="2169"/>
                    <a:pt x="685" y="2146"/>
                  </a:cubicBezTo>
                  <a:cubicBezTo>
                    <a:pt x="845" y="2123"/>
                    <a:pt x="1004" y="2078"/>
                    <a:pt x="1210" y="2078"/>
                  </a:cubicBezTo>
                  <a:lnTo>
                    <a:pt x="1392" y="2078"/>
                  </a:lnTo>
                  <a:cubicBezTo>
                    <a:pt x="2009" y="2078"/>
                    <a:pt x="2625" y="2192"/>
                    <a:pt x="3173" y="2306"/>
                  </a:cubicBezTo>
                  <a:cubicBezTo>
                    <a:pt x="3469" y="2351"/>
                    <a:pt x="3766" y="2420"/>
                    <a:pt x="4063" y="2466"/>
                  </a:cubicBezTo>
                  <a:cubicBezTo>
                    <a:pt x="4382" y="2511"/>
                    <a:pt x="4725" y="2557"/>
                    <a:pt x="5067" y="2602"/>
                  </a:cubicBezTo>
                  <a:cubicBezTo>
                    <a:pt x="5638" y="2671"/>
                    <a:pt x="6163" y="2717"/>
                    <a:pt x="6619" y="2717"/>
                  </a:cubicBezTo>
                  <a:cubicBezTo>
                    <a:pt x="7418" y="2717"/>
                    <a:pt x="8126" y="2625"/>
                    <a:pt x="8765" y="2420"/>
                  </a:cubicBezTo>
                  <a:cubicBezTo>
                    <a:pt x="9039" y="2329"/>
                    <a:pt x="9290" y="2237"/>
                    <a:pt x="9541" y="2123"/>
                  </a:cubicBezTo>
                  <a:cubicBezTo>
                    <a:pt x="9792" y="1986"/>
                    <a:pt x="10043" y="1849"/>
                    <a:pt x="10294" y="1667"/>
                  </a:cubicBezTo>
                  <a:cubicBezTo>
                    <a:pt x="10774" y="1324"/>
                    <a:pt x="11230" y="868"/>
                    <a:pt x="11664" y="297"/>
                  </a:cubicBezTo>
                  <a:cubicBezTo>
                    <a:pt x="11664" y="274"/>
                    <a:pt x="11687" y="251"/>
                    <a:pt x="11687" y="251"/>
                  </a:cubicBezTo>
                  <a:cubicBezTo>
                    <a:pt x="11709" y="229"/>
                    <a:pt x="11709" y="206"/>
                    <a:pt x="11732" y="183"/>
                  </a:cubicBezTo>
                  <a:cubicBezTo>
                    <a:pt x="11732" y="137"/>
                    <a:pt x="11732" y="115"/>
                    <a:pt x="11709" y="69"/>
                  </a:cubicBezTo>
                  <a:cubicBezTo>
                    <a:pt x="11709" y="46"/>
                    <a:pt x="11664" y="23"/>
                    <a:pt x="11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3202476" y="2143042"/>
              <a:ext cx="323857" cy="71647"/>
            </a:xfrm>
            <a:custGeom>
              <a:rect b="b" l="l" r="r" t="t"/>
              <a:pathLst>
                <a:path extrusionOk="0" h="2232" w="10089">
                  <a:moveTo>
                    <a:pt x="5045" y="1"/>
                  </a:moveTo>
                  <a:cubicBezTo>
                    <a:pt x="4908" y="1"/>
                    <a:pt x="4748" y="1"/>
                    <a:pt x="4588" y="23"/>
                  </a:cubicBezTo>
                  <a:cubicBezTo>
                    <a:pt x="4177" y="23"/>
                    <a:pt x="3766" y="92"/>
                    <a:pt x="3378" y="183"/>
                  </a:cubicBezTo>
                  <a:cubicBezTo>
                    <a:pt x="3082" y="252"/>
                    <a:pt x="2762" y="343"/>
                    <a:pt x="2465" y="434"/>
                  </a:cubicBezTo>
                  <a:cubicBezTo>
                    <a:pt x="2146" y="526"/>
                    <a:pt x="1826" y="663"/>
                    <a:pt x="1529" y="800"/>
                  </a:cubicBezTo>
                  <a:cubicBezTo>
                    <a:pt x="1233" y="936"/>
                    <a:pt x="959" y="1119"/>
                    <a:pt x="685" y="1324"/>
                  </a:cubicBezTo>
                  <a:cubicBezTo>
                    <a:pt x="571" y="1416"/>
                    <a:pt x="434" y="1530"/>
                    <a:pt x="343" y="1644"/>
                  </a:cubicBezTo>
                  <a:cubicBezTo>
                    <a:pt x="206" y="1758"/>
                    <a:pt x="114" y="1895"/>
                    <a:pt x="23" y="2032"/>
                  </a:cubicBezTo>
                  <a:cubicBezTo>
                    <a:pt x="0" y="2055"/>
                    <a:pt x="0" y="2101"/>
                    <a:pt x="23" y="2146"/>
                  </a:cubicBezTo>
                  <a:cubicBezTo>
                    <a:pt x="23" y="2169"/>
                    <a:pt x="46" y="2192"/>
                    <a:pt x="91" y="2215"/>
                  </a:cubicBezTo>
                  <a:cubicBezTo>
                    <a:pt x="103" y="2226"/>
                    <a:pt x="120" y="2232"/>
                    <a:pt x="140" y="2232"/>
                  </a:cubicBezTo>
                  <a:cubicBezTo>
                    <a:pt x="160" y="2232"/>
                    <a:pt x="183" y="2226"/>
                    <a:pt x="206" y="2215"/>
                  </a:cubicBezTo>
                  <a:cubicBezTo>
                    <a:pt x="228" y="2215"/>
                    <a:pt x="251" y="2169"/>
                    <a:pt x="274" y="2146"/>
                  </a:cubicBezTo>
                  <a:cubicBezTo>
                    <a:pt x="365" y="1986"/>
                    <a:pt x="480" y="1872"/>
                    <a:pt x="616" y="1735"/>
                  </a:cubicBezTo>
                  <a:cubicBezTo>
                    <a:pt x="845" y="1530"/>
                    <a:pt x="1119" y="1324"/>
                    <a:pt x="1415" y="1165"/>
                  </a:cubicBezTo>
                  <a:lnTo>
                    <a:pt x="1438" y="1165"/>
                  </a:lnTo>
                  <a:cubicBezTo>
                    <a:pt x="2054" y="845"/>
                    <a:pt x="2716" y="617"/>
                    <a:pt x="3378" y="457"/>
                  </a:cubicBezTo>
                  <a:cubicBezTo>
                    <a:pt x="3721" y="366"/>
                    <a:pt x="4063" y="320"/>
                    <a:pt x="4428" y="297"/>
                  </a:cubicBezTo>
                  <a:cubicBezTo>
                    <a:pt x="4741" y="275"/>
                    <a:pt x="5097" y="275"/>
                    <a:pt x="5433" y="275"/>
                  </a:cubicBezTo>
                  <a:lnTo>
                    <a:pt x="5433" y="275"/>
                  </a:lnTo>
                  <a:cubicBezTo>
                    <a:pt x="6456" y="321"/>
                    <a:pt x="7490" y="462"/>
                    <a:pt x="8520" y="462"/>
                  </a:cubicBezTo>
                  <a:cubicBezTo>
                    <a:pt x="9006" y="462"/>
                    <a:pt x="9492" y="431"/>
                    <a:pt x="9975" y="343"/>
                  </a:cubicBezTo>
                  <a:cubicBezTo>
                    <a:pt x="9998" y="343"/>
                    <a:pt x="10043" y="320"/>
                    <a:pt x="10066" y="297"/>
                  </a:cubicBezTo>
                  <a:cubicBezTo>
                    <a:pt x="10089" y="275"/>
                    <a:pt x="10089" y="229"/>
                    <a:pt x="10089" y="183"/>
                  </a:cubicBezTo>
                  <a:cubicBezTo>
                    <a:pt x="10089" y="124"/>
                    <a:pt x="10038" y="65"/>
                    <a:pt x="9965" y="65"/>
                  </a:cubicBezTo>
                  <a:cubicBezTo>
                    <a:pt x="9953" y="65"/>
                    <a:pt x="9941" y="66"/>
                    <a:pt x="9929" y="69"/>
                  </a:cubicBezTo>
                  <a:cubicBezTo>
                    <a:pt x="9487" y="158"/>
                    <a:pt x="9031" y="191"/>
                    <a:pt x="8561" y="191"/>
                  </a:cubicBezTo>
                  <a:cubicBezTo>
                    <a:pt x="8425" y="191"/>
                    <a:pt x="8287" y="188"/>
                    <a:pt x="8149" y="183"/>
                  </a:cubicBezTo>
                  <a:cubicBezTo>
                    <a:pt x="7373" y="160"/>
                    <a:pt x="6574" y="69"/>
                    <a:pt x="5798" y="23"/>
                  </a:cubicBezTo>
                  <a:cubicBezTo>
                    <a:pt x="5547" y="1"/>
                    <a:pt x="5296" y="1"/>
                    <a:pt x="5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3162160" y="1984057"/>
              <a:ext cx="209581" cy="594974"/>
            </a:xfrm>
            <a:custGeom>
              <a:rect b="b" l="l" r="r" t="t"/>
              <a:pathLst>
                <a:path extrusionOk="0" h="18535" w="6529">
                  <a:moveTo>
                    <a:pt x="5365" y="1"/>
                  </a:moveTo>
                  <a:cubicBezTo>
                    <a:pt x="4817" y="137"/>
                    <a:pt x="4269" y="434"/>
                    <a:pt x="3676" y="914"/>
                  </a:cubicBezTo>
                  <a:cubicBezTo>
                    <a:pt x="3402" y="1142"/>
                    <a:pt x="3151" y="1370"/>
                    <a:pt x="2877" y="1667"/>
                  </a:cubicBezTo>
                  <a:cubicBezTo>
                    <a:pt x="2649" y="1895"/>
                    <a:pt x="2443" y="2146"/>
                    <a:pt x="2215" y="2443"/>
                  </a:cubicBezTo>
                  <a:cubicBezTo>
                    <a:pt x="2032" y="2694"/>
                    <a:pt x="1850" y="2968"/>
                    <a:pt x="1667" y="3219"/>
                  </a:cubicBezTo>
                  <a:cubicBezTo>
                    <a:pt x="1484" y="3538"/>
                    <a:pt x="1279" y="3904"/>
                    <a:pt x="1096" y="4269"/>
                  </a:cubicBezTo>
                  <a:cubicBezTo>
                    <a:pt x="777" y="4976"/>
                    <a:pt x="503" y="5707"/>
                    <a:pt x="320" y="6483"/>
                  </a:cubicBezTo>
                  <a:cubicBezTo>
                    <a:pt x="161" y="7099"/>
                    <a:pt x="69" y="7738"/>
                    <a:pt x="24" y="8400"/>
                  </a:cubicBezTo>
                  <a:cubicBezTo>
                    <a:pt x="1" y="9039"/>
                    <a:pt x="24" y="9701"/>
                    <a:pt x="115" y="10386"/>
                  </a:cubicBezTo>
                  <a:cubicBezTo>
                    <a:pt x="138" y="10546"/>
                    <a:pt x="161" y="10683"/>
                    <a:pt x="206" y="10843"/>
                  </a:cubicBezTo>
                  <a:cubicBezTo>
                    <a:pt x="229" y="11002"/>
                    <a:pt x="275" y="11162"/>
                    <a:pt x="320" y="11368"/>
                  </a:cubicBezTo>
                  <a:cubicBezTo>
                    <a:pt x="412" y="11641"/>
                    <a:pt x="503" y="11915"/>
                    <a:pt x="663" y="12281"/>
                  </a:cubicBezTo>
                  <a:cubicBezTo>
                    <a:pt x="800" y="12577"/>
                    <a:pt x="937" y="12897"/>
                    <a:pt x="1074" y="13194"/>
                  </a:cubicBezTo>
                  <a:cubicBezTo>
                    <a:pt x="1211" y="13467"/>
                    <a:pt x="1347" y="13764"/>
                    <a:pt x="1462" y="14061"/>
                  </a:cubicBezTo>
                  <a:cubicBezTo>
                    <a:pt x="1553" y="14289"/>
                    <a:pt x="1644" y="14495"/>
                    <a:pt x="1713" y="14700"/>
                  </a:cubicBezTo>
                  <a:cubicBezTo>
                    <a:pt x="1758" y="14814"/>
                    <a:pt x="1781" y="14928"/>
                    <a:pt x="1804" y="15020"/>
                  </a:cubicBezTo>
                  <a:cubicBezTo>
                    <a:pt x="1827" y="15134"/>
                    <a:pt x="1850" y="15248"/>
                    <a:pt x="1872" y="15362"/>
                  </a:cubicBezTo>
                  <a:cubicBezTo>
                    <a:pt x="1895" y="15567"/>
                    <a:pt x="1918" y="15796"/>
                    <a:pt x="1918" y="16001"/>
                  </a:cubicBezTo>
                  <a:cubicBezTo>
                    <a:pt x="1941" y="16161"/>
                    <a:pt x="1964" y="16321"/>
                    <a:pt x="1964" y="16480"/>
                  </a:cubicBezTo>
                  <a:cubicBezTo>
                    <a:pt x="1987" y="16686"/>
                    <a:pt x="2032" y="16868"/>
                    <a:pt x="2055" y="17005"/>
                  </a:cubicBezTo>
                  <a:cubicBezTo>
                    <a:pt x="2101" y="17188"/>
                    <a:pt x="2146" y="17348"/>
                    <a:pt x="2215" y="17508"/>
                  </a:cubicBezTo>
                  <a:cubicBezTo>
                    <a:pt x="2283" y="17644"/>
                    <a:pt x="2375" y="17781"/>
                    <a:pt x="2489" y="17918"/>
                  </a:cubicBezTo>
                  <a:cubicBezTo>
                    <a:pt x="2603" y="18032"/>
                    <a:pt x="2717" y="18124"/>
                    <a:pt x="2877" y="18215"/>
                  </a:cubicBezTo>
                  <a:cubicBezTo>
                    <a:pt x="2945" y="18238"/>
                    <a:pt x="3014" y="18261"/>
                    <a:pt x="3059" y="18284"/>
                  </a:cubicBezTo>
                  <a:cubicBezTo>
                    <a:pt x="3151" y="18306"/>
                    <a:pt x="3219" y="18306"/>
                    <a:pt x="3310" y="18306"/>
                  </a:cubicBezTo>
                  <a:cubicBezTo>
                    <a:pt x="3333" y="18329"/>
                    <a:pt x="3356" y="18329"/>
                    <a:pt x="3379" y="18329"/>
                  </a:cubicBezTo>
                  <a:cubicBezTo>
                    <a:pt x="3447" y="18329"/>
                    <a:pt x="3493" y="18306"/>
                    <a:pt x="3562" y="18306"/>
                  </a:cubicBezTo>
                  <a:cubicBezTo>
                    <a:pt x="3653" y="18284"/>
                    <a:pt x="3744" y="18261"/>
                    <a:pt x="3858" y="18215"/>
                  </a:cubicBezTo>
                  <a:lnTo>
                    <a:pt x="3881" y="18215"/>
                  </a:lnTo>
                  <a:cubicBezTo>
                    <a:pt x="3972" y="18306"/>
                    <a:pt x="4087" y="18421"/>
                    <a:pt x="4246" y="18489"/>
                  </a:cubicBezTo>
                  <a:cubicBezTo>
                    <a:pt x="4315" y="18512"/>
                    <a:pt x="4360" y="18512"/>
                    <a:pt x="4429" y="18535"/>
                  </a:cubicBezTo>
                  <a:lnTo>
                    <a:pt x="4520" y="18535"/>
                  </a:lnTo>
                  <a:cubicBezTo>
                    <a:pt x="4543" y="18535"/>
                    <a:pt x="4589" y="18535"/>
                    <a:pt x="4634" y="18512"/>
                  </a:cubicBezTo>
                  <a:cubicBezTo>
                    <a:pt x="4703" y="18512"/>
                    <a:pt x="4748" y="18489"/>
                    <a:pt x="4817" y="18466"/>
                  </a:cubicBezTo>
                  <a:cubicBezTo>
                    <a:pt x="4885" y="18443"/>
                    <a:pt x="4954" y="18421"/>
                    <a:pt x="5000" y="18375"/>
                  </a:cubicBezTo>
                  <a:cubicBezTo>
                    <a:pt x="5068" y="18352"/>
                    <a:pt x="5114" y="18329"/>
                    <a:pt x="5159" y="18306"/>
                  </a:cubicBezTo>
                  <a:cubicBezTo>
                    <a:pt x="5251" y="18261"/>
                    <a:pt x="5319" y="18215"/>
                    <a:pt x="5410" y="18192"/>
                  </a:cubicBezTo>
                  <a:cubicBezTo>
                    <a:pt x="5433" y="18192"/>
                    <a:pt x="5456" y="18169"/>
                    <a:pt x="5502" y="18169"/>
                  </a:cubicBezTo>
                  <a:cubicBezTo>
                    <a:pt x="5525" y="18147"/>
                    <a:pt x="5547" y="18147"/>
                    <a:pt x="5570" y="18147"/>
                  </a:cubicBezTo>
                  <a:cubicBezTo>
                    <a:pt x="5639" y="18124"/>
                    <a:pt x="5684" y="18124"/>
                    <a:pt x="5753" y="18124"/>
                  </a:cubicBezTo>
                  <a:lnTo>
                    <a:pt x="5913" y="18124"/>
                  </a:lnTo>
                  <a:cubicBezTo>
                    <a:pt x="5958" y="18124"/>
                    <a:pt x="5981" y="18124"/>
                    <a:pt x="6050" y="18101"/>
                  </a:cubicBezTo>
                  <a:cubicBezTo>
                    <a:pt x="6118" y="18101"/>
                    <a:pt x="6164" y="18055"/>
                    <a:pt x="6209" y="18032"/>
                  </a:cubicBezTo>
                  <a:cubicBezTo>
                    <a:pt x="6209" y="18032"/>
                    <a:pt x="6255" y="18010"/>
                    <a:pt x="6255" y="18010"/>
                  </a:cubicBezTo>
                  <a:cubicBezTo>
                    <a:pt x="6278" y="17964"/>
                    <a:pt x="6323" y="17941"/>
                    <a:pt x="6346" y="17918"/>
                  </a:cubicBezTo>
                  <a:cubicBezTo>
                    <a:pt x="6369" y="17873"/>
                    <a:pt x="6415" y="17804"/>
                    <a:pt x="6438" y="17759"/>
                  </a:cubicBezTo>
                  <a:cubicBezTo>
                    <a:pt x="6460" y="17713"/>
                    <a:pt x="6483" y="17644"/>
                    <a:pt x="6506" y="17599"/>
                  </a:cubicBezTo>
                  <a:cubicBezTo>
                    <a:pt x="6506" y="17530"/>
                    <a:pt x="6529" y="17439"/>
                    <a:pt x="6529" y="17371"/>
                  </a:cubicBezTo>
                  <a:cubicBezTo>
                    <a:pt x="6529" y="17325"/>
                    <a:pt x="6506" y="17256"/>
                    <a:pt x="6506" y="17211"/>
                  </a:cubicBezTo>
                  <a:cubicBezTo>
                    <a:pt x="6506" y="17142"/>
                    <a:pt x="6483" y="17074"/>
                    <a:pt x="6460" y="17005"/>
                  </a:cubicBezTo>
                  <a:cubicBezTo>
                    <a:pt x="6438" y="16891"/>
                    <a:pt x="6392" y="16754"/>
                    <a:pt x="6323" y="16617"/>
                  </a:cubicBezTo>
                  <a:cubicBezTo>
                    <a:pt x="6301" y="16549"/>
                    <a:pt x="6278" y="16503"/>
                    <a:pt x="6255" y="16458"/>
                  </a:cubicBezTo>
                  <a:lnTo>
                    <a:pt x="6232" y="16435"/>
                  </a:lnTo>
                  <a:cubicBezTo>
                    <a:pt x="6186" y="16343"/>
                    <a:pt x="6164" y="16275"/>
                    <a:pt x="6118" y="16206"/>
                  </a:cubicBezTo>
                  <a:cubicBezTo>
                    <a:pt x="6050" y="16070"/>
                    <a:pt x="5958" y="15933"/>
                    <a:pt x="5867" y="15796"/>
                  </a:cubicBezTo>
                  <a:cubicBezTo>
                    <a:pt x="5661" y="15453"/>
                    <a:pt x="5433" y="15111"/>
                    <a:pt x="5205" y="14768"/>
                  </a:cubicBezTo>
                  <a:cubicBezTo>
                    <a:pt x="5114" y="14609"/>
                    <a:pt x="5000" y="14449"/>
                    <a:pt x="4885" y="14289"/>
                  </a:cubicBezTo>
                  <a:cubicBezTo>
                    <a:pt x="4703" y="14015"/>
                    <a:pt x="4566" y="13787"/>
                    <a:pt x="4429" y="13536"/>
                  </a:cubicBezTo>
                  <a:cubicBezTo>
                    <a:pt x="4269" y="13285"/>
                    <a:pt x="4132" y="13011"/>
                    <a:pt x="4018" y="12714"/>
                  </a:cubicBezTo>
                  <a:cubicBezTo>
                    <a:pt x="3927" y="12486"/>
                    <a:pt x="3835" y="12212"/>
                    <a:pt x="3767" y="11961"/>
                  </a:cubicBezTo>
                  <a:cubicBezTo>
                    <a:pt x="3721" y="11801"/>
                    <a:pt x="3676" y="11641"/>
                    <a:pt x="3653" y="11482"/>
                  </a:cubicBezTo>
                  <a:cubicBezTo>
                    <a:pt x="3630" y="11322"/>
                    <a:pt x="3607" y="11162"/>
                    <a:pt x="3584" y="11002"/>
                  </a:cubicBezTo>
                  <a:cubicBezTo>
                    <a:pt x="3539" y="10728"/>
                    <a:pt x="3516" y="10455"/>
                    <a:pt x="3493" y="10135"/>
                  </a:cubicBezTo>
                  <a:cubicBezTo>
                    <a:pt x="3493" y="9884"/>
                    <a:pt x="3470" y="9587"/>
                    <a:pt x="3493" y="9268"/>
                  </a:cubicBezTo>
                  <a:cubicBezTo>
                    <a:pt x="3493" y="8720"/>
                    <a:pt x="3539" y="8126"/>
                    <a:pt x="3630" y="7464"/>
                  </a:cubicBezTo>
                  <a:cubicBezTo>
                    <a:pt x="3813" y="6232"/>
                    <a:pt x="4087" y="4999"/>
                    <a:pt x="4360" y="3790"/>
                  </a:cubicBezTo>
                  <a:lnTo>
                    <a:pt x="4406" y="3630"/>
                  </a:lnTo>
                  <a:cubicBezTo>
                    <a:pt x="4452" y="3379"/>
                    <a:pt x="4520" y="3128"/>
                    <a:pt x="4566" y="2877"/>
                  </a:cubicBezTo>
                  <a:cubicBezTo>
                    <a:pt x="4634" y="2603"/>
                    <a:pt x="4726" y="2306"/>
                    <a:pt x="4840" y="1964"/>
                  </a:cubicBezTo>
                  <a:cubicBezTo>
                    <a:pt x="5022" y="1347"/>
                    <a:pt x="5228" y="754"/>
                    <a:pt x="5433" y="183"/>
                  </a:cubicBezTo>
                  <a:cubicBezTo>
                    <a:pt x="5433" y="160"/>
                    <a:pt x="5433" y="137"/>
                    <a:pt x="5433" y="115"/>
                  </a:cubicBezTo>
                  <a:cubicBezTo>
                    <a:pt x="5456" y="115"/>
                    <a:pt x="5456" y="69"/>
                    <a:pt x="5456" y="46"/>
                  </a:cubicBezTo>
                  <a:cubicBezTo>
                    <a:pt x="5456" y="23"/>
                    <a:pt x="5410" y="1"/>
                    <a:pt x="5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3220773" y="1913729"/>
              <a:ext cx="607460" cy="649190"/>
            </a:xfrm>
            <a:custGeom>
              <a:rect b="b" l="l" r="r" t="t"/>
              <a:pathLst>
                <a:path extrusionOk="0" h="20224" w="18924">
                  <a:moveTo>
                    <a:pt x="9587" y="0"/>
                  </a:moveTo>
                  <a:cubicBezTo>
                    <a:pt x="9405" y="0"/>
                    <a:pt x="9199" y="23"/>
                    <a:pt x="8994" y="23"/>
                  </a:cubicBezTo>
                  <a:cubicBezTo>
                    <a:pt x="8309" y="92"/>
                    <a:pt x="7624" y="206"/>
                    <a:pt x="6871" y="434"/>
                  </a:cubicBezTo>
                  <a:lnTo>
                    <a:pt x="6826" y="434"/>
                  </a:lnTo>
                  <a:cubicBezTo>
                    <a:pt x="6620" y="502"/>
                    <a:pt x="6415" y="548"/>
                    <a:pt x="6209" y="617"/>
                  </a:cubicBezTo>
                  <a:cubicBezTo>
                    <a:pt x="5867" y="731"/>
                    <a:pt x="5525" y="868"/>
                    <a:pt x="5137" y="1050"/>
                  </a:cubicBezTo>
                  <a:cubicBezTo>
                    <a:pt x="4817" y="1210"/>
                    <a:pt x="4475" y="1393"/>
                    <a:pt x="4087" y="1621"/>
                  </a:cubicBezTo>
                  <a:cubicBezTo>
                    <a:pt x="3927" y="1735"/>
                    <a:pt x="3790" y="1826"/>
                    <a:pt x="3630" y="1940"/>
                  </a:cubicBezTo>
                  <a:cubicBezTo>
                    <a:pt x="3493" y="2032"/>
                    <a:pt x="3356" y="2146"/>
                    <a:pt x="3196" y="2260"/>
                  </a:cubicBezTo>
                  <a:cubicBezTo>
                    <a:pt x="2717" y="2671"/>
                    <a:pt x="2283" y="3196"/>
                    <a:pt x="1918" y="3835"/>
                  </a:cubicBezTo>
                  <a:cubicBezTo>
                    <a:pt x="1758" y="4109"/>
                    <a:pt x="1621" y="4406"/>
                    <a:pt x="1462" y="4748"/>
                  </a:cubicBezTo>
                  <a:cubicBezTo>
                    <a:pt x="1302" y="5113"/>
                    <a:pt x="1165" y="5456"/>
                    <a:pt x="1051" y="5821"/>
                  </a:cubicBezTo>
                  <a:cubicBezTo>
                    <a:pt x="868" y="6391"/>
                    <a:pt x="754" y="6985"/>
                    <a:pt x="686" y="7670"/>
                  </a:cubicBezTo>
                  <a:cubicBezTo>
                    <a:pt x="686" y="7692"/>
                    <a:pt x="686" y="7715"/>
                    <a:pt x="686" y="7738"/>
                  </a:cubicBezTo>
                  <a:cubicBezTo>
                    <a:pt x="663" y="7829"/>
                    <a:pt x="640" y="7898"/>
                    <a:pt x="617" y="7989"/>
                  </a:cubicBezTo>
                  <a:cubicBezTo>
                    <a:pt x="526" y="8423"/>
                    <a:pt x="457" y="8857"/>
                    <a:pt x="366" y="9290"/>
                  </a:cubicBezTo>
                  <a:cubicBezTo>
                    <a:pt x="366" y="9336"/>
                    <a:pt x="343" y="9359"/>
                    <a:pt x="343" y="9404"/>
                  </a:cubicBezTo>
                  <a:cubicBezTo>
                    <a:pt x="320" y="9496"/>
                    <a:pt x="298" y="9564"/>
                    <a:pt x="275" y="9633"/>
                  </a:cubicBezTo>
                  <a:cubicBezTo>
                    <a:pt x="183" y="10021"/>
                    <a:pt x="92" y="10454"/>
                    <a:pt x="24" y="10888"/>
                  </a:cubicBezTo>
                  <a:cubicBezTo>
                    <a:pt x="1" y="11071"/>
                    <a:pt x="1" y="11276"/>
                    <a:pt x="1" y="11481"/>
                  </a:cubicBezTo>
                  <a:cubicBezTo>
                    <a:pt x="24" y="11550"/>
                    <a:pt x="24" y="11618"/>
                    <a:pt x="46" y="11664"/>
                  </a:cubicBezTo>
                  <a:cubicBezTo>
                    <a:pt x="69" y="11733"/>
                    <a:pt x="115" y="11778"/>
                    <a:pt x="138" y="11824"/>
                  </a:cubicBezTo>
                  <a:cubicBezTo>
                    <a:pt x="183" y="11847"/>
                    <a:pt x="229" y="11869"/>
                    <a:pt x="275" y="11869"/>
                  </a:cubicBezTo>
                  <a:lnTo>
                    <a:pt x="366" y="11869"/>
                  </a:lnTo>
                  <a:lnTo>
                    <a:pt x="366" y="11938"/>
                  </a:lnTo>
                  <a:cubicBezTo>
                    <a:pt x="389" y="12166"/>
                    <a:pt x="389" y="12394"/>
                    <a:pt x="435" y="12600"/>
                  </a:cubicBezTo>
                  <a:cubicBezTo>
                    <a:pt x="480" y="12942"/>
                    <a:pt x="549" y="13216"/>
                    <a:pt x="617" y="13444"/>
                  </a:cubicBezTo>
                  <a:cubicBezTo>
                    <a:pt x="663" y="13559"/>
                    <a:pt x="731" y="13695"/>
                    <a:pt x="800" y="13810"/>
                  </a:cubicBezTo>
                  <a:cubicBezTo>
                    <a:pt x="868" y="13901"/>
                    <a:pt x="959" y="14015"/>
                    <a:pt x="1051" y="14106"/>
                  </a:cubicBezTo>
                  <a:cubicBezTo>
                    <a:pt x="1142" y="14198"/>
                    <a:pt x="1256" y="14289"/>
                    <a:pt x="1393" y="14357"/>
                  </a:cubicBezTo>
                  <a:lnTo>
                    <a:pt x="1416" y="14380"/>
                  </a:lnTo>
                  <a:cubicBezTo>
                    <a:pt x="1462" y="14517"/>
                    <a:pt x="1530" y="14654"/>
                    <a:pt x="1576" y="14791"/>
                  </a:cubicBezTo>
                  <a:cubicBezTo>
                    <a:pt x="1644" y="14951"/>
                    <a:pt x="1736" y="15133"/>
                    <a:pt x="1804" y="15293"/>
                  </a:cubicBezTo>
                  <a:cubicBezTo>
                    <a:pt x="1895" y="15499"/>
                    <a:pt x="2009" y="15681"/>
                    <a:pt x="2101" y="15887"/>
                  </a:cubicBezTo>
                  <a:cubicBezTo>
                    <a:pt x="2215" y="16115"/>
                    <a:pt x="2352" y="16320"/>
                    <a:pt x="2489" y="16503"/>
                  </a:cubicBezTo>
                  <a:cubicBezTo>
                    <a:pt x="2831" y="17028"/>
                    <a:pt x="3265" y="17530"/>
                    <a:pt x="3721" y="17941"/>
                  </a:cubicBezTo>
                  <a:cubicBezTo>
                    <a:pt x="3858" y="18055"/>
                    <a:pt x="3995" y="18169"/>
                    <a:pt x="4132" y="18283"/>
                  </a:cubicBezTo>
                  <a:cubicBezTo>
                    <a:pt x="4269" y="18375"/>
                    <a:pt x="4406" y="18489"/>
                    <a:pt x="4543" y="18603"/>
                  </a:cubicBezTo>
                  <a:cubicBezTo>
                    <a:pt x="4885" y="18854"/>
                    <a:pt x="5251" y="19082"/>
                    <a:pt x="5593" y="19288"/>
                  </a:cubicBezTo>
                  <a:cubicBezTo>
                    <a:pt x="5958" y="19493"/>
                    <a:pt x="6323" y="19653"/>
                    <a:pt x="6666" y="19790"/>
                  </a:cubicBezTo>
                  <a:cubicBezTo>
                    <a:pt x="7031" y="19904"/>
                    <a:pt x="7351" y="19972"/>
                    <a:pt x="7670" y="19972"/>
                  </a:cubicBezTo>
                  <a:lnTo>
                    <a:pt x="7761" y="19972"/>
                  </a:lnTo>
                  <a:cubicBezTo>
                    <a:pt x="7807" y="19972"/>
                    <a:pt x="7830" y="19950"/>
                    <a:pt x="7830" y="19927"/>
                  </a:cubicBezTo>
                  <a:cubicBezTo>
                    <a:pt x="7853" y="19904"/>
                    <a:pt x="7853" y="19904"/>
                    <a:pt x="7830" y="19881"/>
                  </a:cubicBezTo>
                  <a:cubicBezTo>
                    <a:pt x="7830" y="19835"/>
                    <a:pt x="7830" y="19790"/>
                    <a:pt x="7807" y="19744"/>
                  </a:cubicBezTo>
                  <a:cubicBezTo>
                    <a:pt x="7807" y="19676"/>
                    <a:pt x="7784" y="19630"/>
                    <a:pt x="7761" y="19584"/>
                  </a:cubicBezTo>
                  <a:cubicBezTo>
                    <a:pt x="7739" y="19470"/>
                    <a:pt x="7693" y="19402"/>
                    <a:pt x="7670" y="19333"/>
                  </a:cubicBezTo>
                  <a:lnTo>
                    <a:pt x="7670" y="19333"/>
                  </a:lnTo>
                  <a:cubicBezTo>
                    <a:pt x="7853" y="19379"/>
                    <a:pt x="8058" y="19425"/>
                    <a:pt x="8241" y="19447"/>
                  </a:cubicBezTo>
                  <a:cubicBezTo>
                    <a:pt x="8697" y="19516"/>
                    <a:pt x="9131" y="19607"/>
                    <a:pt x="9519" y="19699"/>
                  </a:cubicBezTo>
                  <a:lnTo>
                    <a:pt x="9975" y="19790"/>
                  </a:lnTo>
                  <a:cubicBezTo>
                    <a:pt x="10249" y="19858"/>
                    <a:pt x="10523" y="19904"/>
                    <a:pt x="10797" y="19972"/>
                  </a:cubicBezTo>
                  <a:cubicBezTo>
                    <a:pt x="11277" y="20064"/>
                    <a:pt x="11687" y="20132"/>
                    <a:pt x="12030" y="20155"/>
                  </a:cubicBezTo>
                  <a:cubicBezTo>
                    <a:pt x="12441" y="20201"/>
                    <a:pt x="12829" y="20223"/>
                    <a:pt x="13125" y="20223"/>
                  </a:cubicBezTo>
                  <a:lnTo>
                    <a:pt x="13194" y="20223"/>
                  </a:lnTo>
                  <a:cubicBezTo>
                    <a:pt x="13787" y="20223"/>
                    <a:pt x="14335" y="20178"/>
                    <a:pt x="14860" y="20109"/>
                  </a:cubicBezTo>
                  <a:cubicBezTo>
                    <a:pt x="15134" y="20064"/>
                    <a:pt x="15408" y="19995"/>
                    <a:pt x="15682" y="19927"/>
                  </a:cubicBezTo>
                  <a:cubicBezTo>
                    <a:pt x="15933" y="19858"/>
                    <a:pt x="16184" y="19767"/>
                    <a:pt x="16435" y="19653"/>
                  </a:cubicBezTo>
                  <a:cubicBezTo>
                    <a:pt x="16914" y="19447"/>
                    <a:pt x="17348" y="19174"/>
                    <a:pt x="17690" y="18808"/>
                  </a:cubicBezTo>
                  <a:cubicBezTo>
                    <a:pt x="17850" y="18649"/>
                    <a:pt x="18033" y="18443"/>
                    <a:pt x="18170" y="18215"/>
                  </a:cubicBezTo>
                  <a:cubicBezTo>
                    <a:pt x="18307" y="17987"/>
                    <a:pt x="18421" y="17736"/>
                    <a:pt x="18535" y="17462"/>
                  </a:cubicBezTo>
                  <a:cubicBezTo>
                    <a:pt x="18626" y="17188"/>
                    <a:pt x="18718" y="16891"/>
                    <a:pt x="18763" y="16549"/>
                  </a:cubicBezTo>
                  <a:cubicBezTo>
                    <a:pt x="18809" y="16206"/>
                    <a:pt x="18855" y="15818"/>
                    <a:pt x="18855" y="15293"/>
                  </a:cubicBezTo>
                  <a:cubicBezTo>
                    <a:pt x="18855" y="14882"/>
                    <a:pt x="18855" y="14472"/>
                    <a:pt x="18855" y="14084"/>
                  </a:cubicBezTo>
                  <a:lnTo>
                    <a:pt x="18832" y="13969"/>
                  </a:lnTo>
                  <a:cubicBezTo>
                    <a:pt x="18832" y="13559"/>
                    <a:pt x="18809" y="13079"/>
                    <a:pt x="18832" y="12623"/>
                  </a:cubicBezTo>
                  <a:cubicBezTo>
                    <a:pt x="18832" y="12417"/>
                    <a:pt x="18855" y="12189"/>
                    <a:pt x="18877" y="11984"/>
                  </a:cubicBezTo>
                  <a:cubicBezTo>
                    <a:pt x="18877" y="11869"/>
                    <a:pt x="18877" y="11778"/>
                    <a:pt x="18900" y="11664"/>
                  </a:cubicBezTo>
                  <a:cubicBezTo>
                    <a:pt x="18900" y="11550"/>
                    <a:pt x="18900" y="11413"/>
                    <a:pt x="18900" y="11299"/>
                  </a:cubicBezTo>
                  <a:cubicBezTo>
                    <a:pt x="18923" y="10888"/>
                    <a:pt x="18900" y="10477"/>
                    <a:pt x="18832" y="9998"/>
                  </a:cubicBezTo>
                  <a:cubicBezTo>
                    <a:pt x="18786" y="9610"/>
                    <a:pt x="18718" y="9199"/>
                    <a:pt x="18603" y="8765"/>
                  </a:cubicBezTo>
                  <a:cubicBezTo>
                    <a:pt x="18535" y="8377"/>
                    <a:pt x="18421" y="7966"/>
                    <a:pt x="18284" y="7533"/>
                  </a:cubicBezTo>
                  <a:cubicBezTo>
                    <a:pt x="18078" y="6848"/>
                    <a:pt x="17782" y="6163"/>
                    <a:pt x="17439" y="5478"/>
                  </a:cubicBezTo>
                  <a:cubicBezTo>
                    <a:pt x="17097" y="4816"/>
                    <a:pt x="16709" y="4177"/>
                    <a:pt x="16252" y="3607"/>
                  </a:cubicBezTo>
                  <a:cubicBezTo>
                    <a:pt x="16024" y="3310"/>
                    <a:pt x="15773" y="3013"/>
                    <a:pt x="15522" y="2739"/>
                  </a:cubicBezTo>
                  <a:cubicBezTo>
                    <a:pt x="15271" y="2488"/>
                    <a:pt x="14997" y="2237"/>
                    <a:pt x="14723" y="2009"/>
                  </a:cubicBezTo>
                  <a:cubicBezTo>
                    <a:pt x="14449" y="1781"/>
                    <a:pt x="14153" y="1552"/>
                    <a:pt x="13833" y="1347"/>
                  </a:cubicBezTo>
                  <a:cubicBezTo>
                    <a:pt x="13513" y="1142"/>
                    <a:pt x="13217" y="959"/>
                    <a:pt x="12897" y="799"/>
                  </a:cubicBezTo>
                  <a:cubicBezTo>
                    <a:pt x="12281" y="502"/>
                    <a:pt x="11642" y="274"/>
                    <a:pt x="11003" y="137"/>
                  </a:cubicBezTo>
                  <a:cubicBezTo>
                    <a:pt x="10546" y="46"/>
                    <a:pt x="10067" y="0"/>
                    <a:pt x="9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242760" y="2145963"/>
              <a:ext cx="7351" cy="33031"/>
            </a:xfrm>
            <a:custGeom>
              <a:rect b="b" l="l" r="r" t="t"/>
              <a:pathLst>
                <a:path extrusionOk="0" h="1029" w="229">
                  <a:moveTo>
                    <a:pt x="160" y="1"/>
                  </a:moveTo>
                  <a:cubicBezTo>
                    <a:pt x="115" y="1"/>
                    <a:pt x="92" y="24"/>
                    <a:pt x="92" y="69"/>
                  </a:cubicBezTo>
                  <a:cubicBezTo>
                    <a:pt x="69" y="366"/>
                    <a:pt x="46" y="663"/>
                    <a:pt x="1" y="960"/>
                  </a:cubicBezTo>
                  <a:cubicBezTo>
                    <a:pt x="1" y="982"/>
                    <a:pt x="1" y="982"/>
                    <a:pt x="23" y="1005"/>
                  </a:cubicBezTo>
                  <a:cubicBezTo>
                    <a:pt x="46" y="1005"/>
                    <a:pt x="46" y="1028"/>
                    <a:pt x="69" y="1028"/>
                  </a:cubicBezTo>
                  <a:cubicBezTo>
                    <a:pt x="92" y="1028"/>
                    <a:pt x="115" y="1005"/>
                    <a:pt x="115" y="1005"/>
                  </a:cubicBezTo>
                  <a:cubicBezTo>
                    <a:pt x="138" y="982"/>
                    <a:pt x="138" y="982"/>
                    <a:pt x="138" y="960"/>
                  </a:cubicBezTo>
                  <a:cubicBezTo>
                    <a:pt x="183" y="663"/>
                    <a:pt x="206" y="366"/>
                    <a:pt x="229" y="69"/>
                  </a:cubicBezTo>
                  <a:cubicBezTo>
                    <a:pt x="229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3240578" y="2141566"/>
              <a:ext cx="8828" cy="41088"/>
            </a:xfrm>
            <a:custGeom>
              <a:rect b="b" l="l" r="r" t="t"/>
              <a:pathLst>
                <a:path extrusionOk="0" h="1280" w="275">
                  <a:moveTo>
                    <a:pt x="160" y="1"/>
                  </a:moveTo>
                  <a:cubicBezTo>
                    <a:pt x="160" y="24"/>
                    <a:pt x="137" y="47"/>
                    <a:pt x="137" y="69"/>
                  </a:cubicBezTo>
                  <a:cubicBezTo>
                    <a:pt x="91" y="457"/>
                    <a:pt x="46" y="823"/>
                    <a:pt x="0" y="1211"/>
                  </a:cubicBezTo>
                  <a:cubicBezTo>
                    <a:pt x="0" y="1234"/>
                    <a:pt x="0" y="1256"/>
                    <a:pt x="23" y="1279"/>
                  </a:cubicBezTo>
                  <a:lnTo>
                    <a:pt x="114" y="1279"/>
                  </a:lnTo>
                  <a:cubicBezTo>
                    <a:pt x="137" y="1256"/>
                    <a:pt x="137" y="1234"/>
                    <a:pt x="137" y="1211"/>
                  </a:cubicBezTo>
                  <a:cubicBezTo>
                    <a:pt x="183" y="823"/>
                    <a:pt x="228" y="457"/>
                    <a:pt x="274" y="69"/>
                  </a:cubicBezTo>
                  <a:cubicBezTo>
                    <a:pt x="274" y="47"/>
                    <a:pt x="274" y="24"/>
                    <a:pt x="2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3"/>
            <p:cNvSpPr/>
            <p:nvPr/>
          </p:nvSpPr>
          <p:spPr>
            <a:xfrm>
              <a:off x="3239839" y="2141566"/>
              <a:ext cx="9566" cy="45486"/>
            </a:xfrm>
            <a:custGeom>
              <a:rect b="b" l="l" r="r" t="t"/>
              <a:pathLst>
                <a:path extrusionOk="0" h="1417" w="298">
                  <a:moveTo>
                    <a:pt x="229" y="1"/>
                  </a:moveTo>
                  <a:cubicBezTo>
                    <a:pt x="206" y="1"/>
                    <a:pt x="183" y="1"/>
                    <a:pt x="183" y="24"/>
                  </a:cubicBezTo>
                  <a:cubicBezTo>
                    <a:pt x="160" y="24"/>
                    <a:pt x="160" y="47"/>
                    <a:pt x="160" y="47"/>
                  </a:cubicBezTo>
                  <a:cubicBezTo>
                    <a:pt x="92" y="480"/>
                    <a:pt x="23" y="914"/>
                    <a:pt x="0" y="1348"/>
                  </a:cubicBezTo>
                  <a:cubicBezTo>
                    <a:pt x="0" y="1370"/>
                    <a:pt x="46" y="1416"/>
                    <a:pt x="69" y="1416"/>
                  </a:cubicBezTo>
                  <a:cubicBezTo>
                    <a:pt x="114" y="1416"/>
                    <a:pt x="137" y="1370"/>
                    <a:pt x="137" y="1348"/>
                  </a:cubicBezTo>
                  <a:cubicBezTo>
                    <a:pt x="160" y="1074"/>
                    <a:pt x="183" y="823"/>
                    <a:pt x="206" y="572"/>
                  </a:cubicBezTo>
                  <a:cubicBezTo>
                    <a:pt x="229" y="412"/>
                    <a:pt x="251" y="252"/>
                    <a:pt x="274" y="92"/>
                  </a:cubicBezTo>
                  <a:cubicBezTo>
                    <a:pt x="297" y="69"/>
                    <a:pt x="297" y="69"/>
                    <a:pt x="274" y="47"/>
                  </a:cubicBezTo>
                  <a:cubicBezTo>
                    <a:pt x="274" y="24"/>
                    <a:pt x="251" y="24"/>
                    <a:pt x="2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3239101" y="2145257"/>
              <a:ext cx="10304" cy="46192"/>
            </a:xfrm>
            <a:custGeom>
              <a:rect b="b" l="l" r="r" t="t"/>
              <a:pathLst>
                <a:path extrusionOk="0" h="1439" w="321">
                  <a:moveTo>
                    <a:pt x="206" y="0"/>
                  </a:moveTo>
                  <a:cubicBezTo>
                    <a:pt x="183" y="0"/>
                    <a:pt x="183" y="23"/>
                    <a:pt x="183" y="46"/>
                  </a:cubicBezTo>
                  <a:cubicBezTo>
                    <a:pt x="115" y="479"/>
                    <a:pt x="69" y="913"/>
                    <a:pt x="0" y="1370"/>
                  </a:cubicBezTo>
                  <a:cubicBezTo>
                    <a:pt x="0" y="1392"/>
                    <a:pt x="23" y="1392"/>
                    <a:pt x="23" y="1415"/>
                  </a:cubicBezTo>
                  <a:cubicBezTo>
                    <a:pt x="46" y="1415"/>
                    <a:pt x="46" y="1438"/>
                    <a:pt x="69" y="1438"/>
                  </a:cubicBezTo>
                  <a:cubicBezTo>
                    <a:pt x="92" y="1438"/>
                    <a:pt x="115" y="1415"/>
                    <a:pt x="115" y="1415"/>
                  </a:cubicBezTo>
                  <a:cubicBezTo>
                    <a:pt x="137" y="1392"/>
                    <a:pt x="137" y="1392"/>
                    <a:pt x="137" y="1370"/>
                  </a:cubicBezTo>
                  <a:cubicBezTo>
                    <a:pt x="183" y="959"/>
                    <a:pt x="252" y="571"/>
                    <a:pt x="297" y="160"/>
                  </a:cubicBezTo>
                  <a:cubicBezTo>
                    <a:pt x="297" y="135"/>
                    <a:pt x="297" y="102"/>
                    <a:pt x="297" y="69"/>
                  </a:cubicBezTo>
                  <a:cubicBezTo>
                    <a:pt x="320" y="69"/>
                    <a:pt x="320" y="46"/>
                    <a:pt x="297" y="23"/>
                  </a:cubicBezTo>
                  <a:cubicBezTo>
                    <a:pt x="297" y="0"/>
                    <a:pt x="274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3220066" y="1946694"/>
              <a:ext cx="166342" cy="567881"/>
            </a:xfrm>
            <a:custGeom>
              <a:rect b="b" l="l" r="r" t="t"/>
              <a:pathLst>
                <a:path extrusionOk="0" h="17691" w="5182">
                  <a:moveTo>
                    <a:pt x="5181" y="1"/>
                  </a:moveTo>
                  <a:cubicBezTo>
                    <a:pt x="5173" y="8"/>
                    <a:pt x="5165" y="16"/>
                    <a:pt x="5158" y="24"/>
                  </a:cubicBezTo>
                  <a:lnTo>
                    <a:pt x="5158" y="24"/>
                  </a:lnTo>
                  <a:cubicBezTo>
                    <a:pt x="5158" y="24"/>
                    <a:pt x="5158" y="23"/>
                    <a:pt x="5159" y="23"/>
                  </a:cubicBezTo>
                  <a:cubicBezTo>
                    <a:pt x="5159" y="23"/>
                    <a:pt x="5180" y="2"/>
                    <a:pt x="5181" y="1"/>
                  </a:cubicBezTo>
                  <a:close/>
                  <a:moveTo>
                    <a:pt x="5158" y="24"/>
                  </a:moveTo>
                  <a:cubicBezTo>
                    <a:pt x="4838" y="183"/>
                    <a:pt x="4496" y="366"/>
                    <a:pt x="4109" y="594"/>
                  </a:cubicBezTo>
                  <a:cubicBezTo>
                    <a:pt x="3949" y="708"/>
                    <a:pt x="3789" y="799"/>
                    <a:pt x="3652" y="913"/>
                  </a:cubicBezTo>
                  <a:cubicBezTo>
                    <a:pt x="3515" y="1005"/>
                    <a:pt x="3378" y="1096"/>
                    <a:pt x="3218" y="1233"/>
                  </a:cubicBezTo>
                  <a:cubicBezTo>
                    <a:pt x="2739" y="1644"/>
                    <a:pt x="2305" y="2169"/>
                    <a:pt x="1917" y="2808"/>
                  </a:cubicBezTo>
                  <a:cubicBezTo>
                    <a:pt x="1780" y="3082"/>
                    <a:pt x="1621" y="3379"/>
                    <a:pt x="1484" y="3721"/>
                  </a:cubicBezTo>
                  <a:cubicBezTo>
                    <a:pt x="1324" y="4086"/>
                    <a:pt x="1187" y="4429"/>
                    <a:pt x="1073" y="4771"/>
                  </a:cubicBezTo>
                  <a:cubicBezTo>
                    <a:pt x="936" y="5205"/>
                    <a:pt x="845" y="5638"/>
                    <a:pt x="776" y="6118"/>
                  </a:cubicBezTo>
                  <a:cubicBezTo>
                    <a:pt x="730" y="6369"/>
                    <a:pt x="685" y="6643"/>
                    <a:pt x="662" y="6894"/>
                  </a:cubicBezTo>
                  <a:lnTo>
                    <a:pt x="639" y="6962"/>
                  </a:lnTo>
                  <a:cubicBezTo>
                    <a:pt x="548" y="7396"/>
                    <a:pt x="457" y="7830"/>
                    <a:pt x="388" y="8263"/>
                  </a:cubicBezTo>
                  <a:cubicBezTo>
                    <a:pt x="365" y="8286"/>
                    <a:pt x="365" y="8332"/>
                    <a:pt x="342" y="8377"/>
                  </a:cubicBezTo>
                  <a:lnTo>
                    <a:pt x="320" y="8560"/>
                  </a:lnTo>
                  <a:lnTo>
                    <a:pt x="297" y="8606"/>
                  </a:lnTo>
                  <a:cubicBezTo>
                    <a:pt x="205" y="8994"/>
                    <a:pt x="114" y="9427"/>
                    <a:pt x="46" y="9861"/>
                  </a:cubicBezTo>
                  <a:cubicBezTo>
                    <a:pt x="23" y="10044"/>
                    <a:pt x="0" y="10249"/>
                    <a:pt x="23" y="10454"/>
                  </a:cubicBezTo>
                  <a:cubicBezTo>
                    <a:pt x="23" y="10523"/>
                    <a:pt x="46" y="10591"/>
                    <a:pt x="68" y="10637"/>
                  </a:cubicBezTo>
                  <a:cubicBezTo>
                    <a:pt x="91" y="10706"/>
                    <a:pt x="114" y="10751"/>
                    <a:pt x="160" y="10797"/>
                  </a:cubicBezTo>
                  <a:cubicBezTo>
                    <a:pt x="205" y="10820"/>
                    <a:pt x="251" y="10842"/>
                    <a:pt x="297" y="10865"/>
                  </a:cubicBezTo>
                  <a:lnTo>
                    <a:pt x="320" y="10865"/>
                  </a:lnTo>
                  <a:cubicBezTo>
                    <a:pt x="342" y="10865"/>
                    <a:pt x="365" y="10842"/>
                    <a:pt x="388" y="10842"/>
                  </a:cubicBezTo>
                  <a:lnTo>
                    <a:pt x="365" y="10911"/>
                  </a:lnTo>
                  <a:lnTo>
                    <a:pt x="388" y="10979"/>
                  </a:lnTo>
                  <a:cubicBezTo>
                    <a:pt x="411" y="11185"/>
                    <a:pt x="411" y="11390"/>
                    <a:pt x="457" y="11573"/>
                  </a:cubicBezTo>
                  <a:cubicBezTo>
                    <a:pt x="502" y="11938"/>
                    <a:pt x="548" y="12189"/>
                    <a:pt x="639" y="12417"/>
                  </a:cubicBezTo>
                  <a:cubicBezTo>
                    <a:pt x="685" y="12554"/>
                    <a:pt x="753" y="12668"/>
                    <a:pt x="822" y="12783"/>
                  </a:cubicBezTo>
                  <a:cubicBezTo>
                    <a:pt x="890" y="12897"/>
                    <a:pt x="959" y="12988"/>
                    <a:pt x="1073" y="13079"/>
                  </a:cubicBezTo>
                  <a:cubicBezTo>
                    <a:pt x="1164" y="13171"/>
                    <a:pt x="1278" y="13262"/>
                    <a:pt x="1415" y="13330"/>
                  </a:cubicBezTo>
                  <a:lnTo>
                    <a:pt x="1438" y="13353"/>
                  </a:lnTo>
                  <a:cubicBezTo>
                    <a:pt x="1484" y="13490"/>
                    <a:pt x="1552" y="13627"/>
                    <a:pt x="1598" y="13764"/>
                  </a:cubicBezTo>
                  <a:cubicBezTo>
                    <a:pt x="1666" y="13924"/>
                    <a:pt x="1758" y="14106"/>
                    <a:pt x="1826" y="14266"/>
                  </a:cubicBezTo>
                  <a:cubicBezTo>
                    <a:pt x="1917" y="14472"/>
                    <a:pt x="2009" y="14654"/>
                    <a:pt x="2123" y="14860"/>
                  </a:cubicBezTo>
                  <a:cubicBezTo>
                    <a:pt x="2237" y="15088"/>
                    <a:pt x="2374" y="15293"/>
                    <a:pt x="2511" y="15476"/>
                  </a:cubicBezTo>
                  <a:cubicBezTo>
                    <a:pt x="2853" y="16024"/>
                    <a:pt x="3287" y="16503"/>
                    <a:pt x="3743" y="16914"/>
                  </a:cubicBezTo>
                  <a:cubicBezTo>
                    <a:pt x="3880" y="17028"/>
                    <a:pt x="4017" y="17142"/>
                    <a:pt x="4154" y="17256"/>
                  </a:cubicBezTo>
                  <a:cubicBezTo>
                    <a:pt x="4291" y="17370"/>
                    <a:pt x="4428" y="17462"/>
                    <a:pt x="4565" y="17576"/>
                  </a:cubicBezTo>
                  <a:cubicBezTo>
                    <a:pt x="4611" y="17622"/>
                    <a:pt x="4679" y="17644"/>
                    <a:pt x="4725" y="17690"/>
                  </a:cubicBezTo>
                  <a:cubicBezTo>
                    <a:pt x="4382" y="17097"/>
                    <a:pt x="4040" y="16457"/>
                    <a:pt x="3743" y="15841"/>
                  </a:cubicBezTo>
                  <a:cubicBezTo>
                    <a:pt x="3584" y="15499"/>
                    <a:pt x="3424" y="15179"/>
                    <a:pt x="3287" y="14860"/>
                  </a:cubicBezTo>
                  <a:cubicBezTo>
                    <a:pt x="3127" y="14494"/>
                    <a:pt x="2990" y="14152"/>
                    <a:pt x="2876" y="13787"/>
                  </a:cubicBezTo>
                  <a:cubicBezTo>
                    <a:pt x="2602" y="13011"/>
                    <a:pt x="2442" y="12189"/>
                    <a:pt x="2351" y="11367"/>
                  </a:cubicBezTo>
                  <a:cubicBezTo>
                    <a:pt x="2328" y="11139"/>
                    <a:pt x="2305" y="10934"/>
                    <a:pt x="2305" y="10706"/>
                  </a:cubicBezTo>
                  <a:cubicBezTo>
                    <a:pt x="2283" y="10500"/>
                    <a:pt x="2305" y="10295"/>
                    <a:pt x="2305" y="10112"/>
                  </a:cubicBezTo>
                  <a:cubicBezTo>
                    <a:pt x="2305" y="9861"/>
                    <a:pt x="2328" y="9633"/>
                    <a:pt x="2328" y="9404"/>
                  </a:cubicBezTo>
                  <a:cubicBezTo>
                    <a:pt x="2350" y="9204"/>
                    <a:pt x="2351" y="9004"/>
                    <a:pt x="2351" y="8825"/>
                  </a:cubicBezTo>
                  <a:lnTo>
                    <a:pt x="2351" y="8825"/>
                  </a:lnTo>
                  <a:cubicBezTo>
                    <a:pt x="2351" y="8828"/>
                    <a:pt x="2351" y="8831"/>
                    <a:pt x="2351" y="8834"/>
                  </a:cubicBezTo>
                  <a:lnTo>
                    <a:pt x="2351" y="8811"/>
                  </a:lnTo>
                  <a:cubicBezTo>
                    <a:pt x="2351" y="8816"/>
                    <a:pt x="2351" y="8821"/>
                    <a:pt x="2351" y="8825"/>
                  </a:cubicBezTo>
                  <a:lnTo>
                    <a:pt x="2351" y="8825"/>
                  </a:lnTo>
                  <a:cubicBezTo>
                    <a:pt x="2351" y="8691"/>
                    <a:pt x="2350" y="8557"/>
                    <a:pt x="2305" y="8423"/>
                  </a:cubicBezTo>
                  <a:cubicBezTo>
                    <a:pt x="2305" y="8400"/>
                    <a:pt x="2305" y="8377"/>
                    <a:pt x="2283" y="8355"/>
                  </a:cubicBezTo>
                  <a:cubicBezTo>
                    <a:pt x="2283" y="8355"/>
                    <a:pt x="2283" y="8355"/>
                    <a:pt x="2260" y="8332"/>
                  </a:cubicBezTo>
                  <a:lnTo>
                    <a:pt x="2191" y="8332"/>
                  </a:lnTo>
                  <a:cubicBezTo>
                    <a:pt x="2123" y="8355"/>
                    <a:pt x="2077" y="8377"/>
                    <a:pt x="2031" y="8400"/>
                  </a:cubicBezTo>
                  <a:cubicBezTo>
                    <a:pt x="2009" y="8423"/>
                    <a:pt x="1963" y="8446"/>
                    <a:pt x="1917" y="8469"/>
                  </a:cubicBezTo>
                  <a:cubicBezTo>
                    <a:pt x="1895" y="8491"/>
                    <a:pt x="1872" y="8514"/>
                    <a:pt x="1849" y="8537"/>
                  </a:cubicBezTo>
                  <a:cubicBezTo>
                    <a:pt x="1826" y="8560"/>
                    <a:pt x="1826" y="8583"/>
                    <a:pt x="1803" y="8606"/>
                  </a:cubicBezTo>
                  <a:cubicBezTo>
                    <a:pt x="1780" y="8651"/>
                    <a:pt x="1758" y="8674"/>
                    <a:pt x="1735" y="8697"/>
                  </a:cubicBezTo>
                  <a:cubicBezTo>
                    <a:pt x="1712" y="8743"/>
                    <a:pt x="1689" y="8765"/>
                    <a:pt x="1666" y="8788"/>
                  </a:cubicBezTo>
                  <a:cubicBezTo>
                    <a:pt x="1643" y="8788"/>
                    <a:pt x="1643" y="8811"/>
                    <a:pt x="1621" y="8834"/>
                  </a:cubicBezTo>
                  <a:cubicBezTo>
                    <a:pt x="1598" y="8834"/>
                    <a:pt x="1598" y="8834"/>
                    <a:pt x="1575" y="8857"/>
                  </a:cubicBezTo>
                  <a:lnTo>
                    <a:pt x="1461" y="8857"/>
                  </a:lnTo>
                  <a:cubicBezTo>
                    <a:pt x="1415" y="8857"/>
                    <a:pt x="1347" y="8834"/>
                    <a:pt x="1324" y="8811"/>
                  </a:cubicBezTo>
                  <a:cubicBezTo>
                    <a:pt x="1278" y="8788"/>
                    <a:pt x="1255" y="8743"/>
                    <a:pt x="1233" y="8720"/>
                  </a:cubicBezTo>
                  <a:cubicBezTo>
                    <a:pt x="1210" y="8674"/>
                    <a:pt x="1187" y="8628"/>
                    <a:pt x="1164" y="8583"/>
                  </a:cubicBezTo>
                  <a:cubicBezTo>
                    <a:pt x="1141" y="8446"/>
                    <a:pt x="1118" y="8332"/>
                    <a:pt x="1118" y="8195"/>
                  </a:cubicBezTo>
                  <a:cubicBezTo>
                    <a:pt x="1118" y="8058"/>
                    <a:pt x="1118" y="7921"/>
                    <a:pt x="1141" y="7784"/>
                  </a:cubicBezTo>
                  <a:cubicBezTo>
                    <a:pt x="1141" y="7693"/>
                    <a:pt x="1164" y="7601"/>
                    <a:pt x="1164" y="7510"/>
                  </a:cubicBezTo>
                  <a:cubicBezTo>
                    <a:pt x="1210" y="7053"/>
                    <a:pt x="1301" y="6597"/>
                    <a:pt x="1415" y="6163"/>
                  </a:cubicBezTo>
                  <a:cubicBezTo>
                    <a:pt x="1621" y="5364"/>
                    <a:pt x="1917" y="4588"/>
                    <a:pt x="2283" y="3858"/>
                  </a:cubicBezTo>
                  <a:cubicBezTo>
                    <a:pt x="2625" y="3173"/>
                    <a:pt x="2990" y="2511"/>
                    <a:pt x="3447" y="1895"/>
                  </a:cubicBezTo>
                  <a:cubicBezTo>
                    <a:pt x="3880" y="1279"/>
                    <a:pt x="4382" y="731"/>
                    <a:pt x="4930" y="229"/>
                  </a:cubicBezTo>
                  <a:cubicBezTo>
                    <a:pt x="4993" y="166"/>
                    <a:pt x="5074" y="104"/>
                    <a:pt x="5158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3"/>
            <p:cNvSpPr/>
            <p:nvPr/>
          </p:nvSpPr>
          <p:spPr>
            <a:xfrm>
              <a:off x="3292578" y="2214109"/>
              <a:ext cx="770" cy="770"/>
            </a:xfrm>
            <a:custGeom>
              <a:rect b="b" l="l" r="r" t="t"/>
              <a:pathLst>
                <a:path extrusionOk="0" h="24" w="24">
                  <a:moveTo>
                    <a:pt x="24" y="24"/>
                  </a:moveTo>
                  <a:cubicBezTo>
                    <a:pt x="24" y="1"/>
                    <a:pt x="24" y="1"/>
                    <a:pt x="1" y="1"/>
                  </a:cubicBezTo>
                  <a:cubicBezTo>
                    <a:pt x="24" y="1"/>
                    <a:pt x="24" y="1"/>
                    <a:pt x="24" y="24"/>
                  </a:cubicBezTo>
                  <a:close/>
                </a:path>
              </a:pathLst>
            </a:custGeom>
            <a:solidFill>
              <a:srgbClr val="CE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3"/>
            <p:cNvSpPr/>
            <p:nvPr/>
          </p:nvSpPr>
          <p:spPr>
            <a:xfrm>
              <a:off x="3351190" y="2145963"/>
              <a:ext cx="477038" cy="789146"/>
            </a:xfrm>
            <a:custGeom>
              <a:rect b="b" l="l" r="r" t="t"/>
              <a:pathLst>
                <a:path extrusionOk="0" h="24584" w="14861">
                  <a:moveTo>
                    <a:pt x="9245" y="1"/>
                  </a:moveTo>
                  <a:cubicBezTo>
                    <a:pt x="8652" y="24"/>
                    <a:pt x="8035" y="92"/>
                    <a:pt x="7419" y="252"/>
                  </a:cubicBezTo>
                  <a:cubicBezTo>
                    <a:pt x="6848" y="412"/>
                    <a:pt x="6232" y="640"/>
                    <a:pt x="5661" y="937"/>
                  </a:cubicBezTo>
                  <a:cubicBezTo>
                    <a:pt x="5091" y="1233"/>
                    <a:pt x="4543" y="1576"/>
                    <a:pt x="4041" y="2010"/>
                  </a:cubicBezTo>
                  <a:cubicBezTo>
                    <a:pt x="3516" y="2420"/>
                    <a:pt x="3014" y="2900"/>
                    <a:pt x="2603" y="3448"/>
                  </a:cubicBezTo>
                  <a:cubicBezTo>
                    <a:pt x="2192" y="3950"/>
                    <a:pt x="1850" y="4498"/>
                    <a:pt x="1530" y="5091"/>
                  </a:cubicBezTo>
                  <a:cubicBezTo>
                    <a:pt x="1256" y="5639"/>
                    <a:pt x="1005" y="6255"/>
                    <a:pt x="800" y="6894"/>
                  </a:cubicBezTo>
                  <a:cubicBezTo>
                    <a:pt x="434" y="8035"/>
                    <a:pt x="183" y="9314"/>
                    <a:pt x="69" y="10797"/>
                  </a:cubicBezTo>
                  <a:cubicBezTo>
                    <a:pt x="24" y="11436"/>
                    <a:pt x="1" y="12075"/>
                    <a:pt x="1" y="12829"/>
                  </a:cubicBezTo>
                  <a:cubicBezTo>
                    <a:pt x="1" y="13148"/>
                    <a:pt x="24" y="13491"/>
                    <a:pt x="24" y="13810"/>
                  </a:cubicBezTo>
                  <a:cubicBezTo>
                    <a:pt x="46" y="14175"/>
                    <a:pt x="46" y="14541"/>
                    <a:pt x="69" y="14906"/>
                  </a:cubicBezTo>
                  <a:cubicBezTo>
                    <a:pt x="115" y="15728"/>
                    <a:pt x="229" y="16595"/>
                    <a:pt x="366" y="17485"/>
                  </a:cubicBezTo>
                  <a:cubicBezTo>
                    <a:pt x="503" y="18307"/>
                    <a:pt x="685" y="19174"/>
                    <a:pt x="937" y="20064"/>
                  </a:cubicBezTo>
                  <a:cubicBezTo>
                    <a:pt x="1028" y="20475"/>
                    <a:pt x="1165" y="20886"/>
                    <a:pt x="1279" y="21320"/>
                  </a:cubicBezTo>
                  <a:cubicBezTo>
                    <a:pt x="1370" y="21548"/>
                    <a:pt x="1439" y="21776"/>
                    <a:pt x="1507" y="22004"/>
                  </a:cubicBezTo>
                  <a:cubicBezTo>
                    <a:pt x="1667" y="22415"/>
                    <a:pt x="1827" y="22803"/>
                    <a:pt x="2009" y="23169"/>
                  </a:cubicBezTo>
                  <a:cubicBezTo>
                    <a:pt x="2123" y="23374"/>
                    <a:pt x="2238" y="23579"/>
                    <a:pt x="2375" y="23762"/>
                  </a:cubicBezTo>
                  <a:cubicBezTo>
                    <a:pt x="2489" y="23945"/>
                    <a:pt x="2626" y="24104"/>
                    <a:pt x="2763" y="24241"/>
                  </a:cubicBezTo>
                  <a:cubicBezTo>
                    <a:pt x="2831" y="24310"/>
                    <a:pt x="2900" y="24355"/>
                    <a:pt x="2968" y="24401"/>
                  </a:cubicBezTo>
                  <a:cubicBezTo>
                    <a:pt x="3036" y="24447"/>
                    <a:pt x="3105" y="24492"/>
                    <a:pt x="3196" y="24538"/>
                  </a:cubicBezTo>
                  <a:cubicBezTo>
                    <a:pt x="3288" y="24561"/>
                    <a:pt x="3356" y="24584"/>
                    <a:pt x="3447" y="24584"/>
                  </a:cubicBezTo>
                  <a:cubicBezTo>
                    <a:pt x="3516" y="24584"/>
                    <a:pt x="3584" y="24561"/>
                    <a:pt x="3653" y="24538"/>
                  </a:cubicBezTo>
                  <a:cubicBezTo>
                    <a:pt x="3767" y="24515"/>
                    <a:pt x="3881" y="24447"/>
                    <a:pt x="3995" y="24333"/>
                  </a:cubicBezTo>
                  <a:cubicBezTo>
                    <a:pt x="4041" y="24287"/>
                    <a:pt x="4086" y="24241"/>
                    <a:pt x="4155" y="24150"/>
                  </a:cubicBezTo>
                  <a:cubicBezTo>
                    <a:pt x="4201" y="24104"/>
                    <a:pt x="4246" y="24059"/>
                    <a:pt x="4269" y="23990"/>
                  </a:cubicBezTo>
                  <a:cubicBezTo>
                    <a:pt x="4360" y="24036"/>
                    <a:pt x="4452" y="24059"/>
                    <a:pt x="4566" y="24082"/>
                  </a:cubicBezTo>
                  <a:cubicBezTo>
                    <a:pt x="4657" y="24104"/>
                    <a:pt x="4771" y="24127"/>
                    <a:pt x="4885" y="24127"/>
                  </a:cubicBezTo>
                  <a:lnTo>
                    <a:pt x="4954" y="24127"/>
                  </a:lnTo>
                  <a:cubicBezTo>
                    <a:pt x="5045" y="24127"/>
                    <a:pt x="5114" y="24127"/>
                    <a:pt x="5182" y="24104"/>
                  </a:cubicBezTo>
                  <a:cubicBezTo>
                    <a:pt x="5273" y="24104"/>
                    <a:pt x="5365" y="24082"/>
                    <a:pt x="5456" y="24036"/>
                  </a:cubicBezTo>
                  <a:cubicBezTo>
                    <a:pt x="5502" y="24013"/>
                    <a:pt x="5547" y="23990"/>
                    <a:pt x="5593" y="23967"/>
                  </a:cubicBezTo>
                  <a:cubicBezTo>
                    <a:pt x="5616" y="23945"/>
                    <a:pt x="5639" y="23922"/>
                    <a:pt x="5684" y="23899"/>
                  </a:cubicBezTo>
                  <a:cubicBezTo>
                    <a:pt x="5753" y="23853"/>
                    <a:pt x="5821" y="23785"/>
                    <a:pt x="5890" y="23671"/>
                  </a:cubicBezTo>
                  <a:cubicBezTo>
                    <a:pt x="5935" y="23602"/>
                    <a:pt x="5981" y="23511"/>
                    <a:pt x="6004" y="23374"/>
                  </a:cubicBezTo>
                  <a:cubicBezTo>
                    <a:pt x="6027" y="23306"/>
                    <a:pt x="6027" y="23214"/>
                    <a:pt x="6049" y="23100"/>
                  </a:cubicBezTo>
                  <a:cubicBezTo>
                    <a:pt x="6049" y="23123"/>
                    <a:pt x="6072" y="23123"/>
                    <a:pt x="6095" y="23123"/>
                  </a:cubicBezTo>
                  <a:cubicBezTo>
                    <a:pt x="6141" y="23123"/>
                    <a:pt x="6186" y="23146"/>
                    <a:pt x="6255" y="23146"/>
                  </a:cubicBezTo>
                  <a:lnTo>
                    <a:pt x="6301" y="23146"/>
                  </a:lnTo>
                  <a:cubicBezTo>
                    <a:pt x="6369" y="23146"/>
                    <a:pt x="6437" y="23146"/>
                    <a:pt x="6506" y="23123"/>
                  </a:cubicBezTo>
                  <a:cubicBezTo>
                    <a:pt x="6552" y="23123"/>
                    <a:pt x="6620" y="23077"/>
                    <a:pt x="6689" y="23054"/>
                  </a:cubicBezTo>
                  <a:cubicBezTo>
                    <a:pt x="6757" y="23009"/>
                    <a:pt x="6803" y="22963"/>
                    <a:pt x="6848" y="22917"/>
                  </a:cubicBezTo>
                  <a:cubicBezTo>
                    <a:pt x="6940" y="22803"/>
                    <a:pt x="6985" y="22689"/>
                    <a:pt x="7031" y="22529"/>
                  </a:cubicBezTo>
                  <a:cubicBezTo>
                    <a:pt x="7054" y="22370"/>
                    <a:pt x="7054" y="22233"/>
                    <a:pt x="7031" y="22027"/>
                  </a:cubicBezTo>
                  <a:cubicBezTo>
                    <a:pt x="7008" y="21868"/>
                    <a:pt x="6962" y="21708"/>
                    <a:pt x="6871" y="21525"/>
                  </a:cubicBezTo>
                  <a:cubicBezTo>
                    <a:pt x="6825" y="21457"/>
                    <a:pt x="6780" y="21365"/>
                    <a:pt x="6734" y="21274"/>
                  </a:cubicBezTo>
                  <a:lnTo>
                    <a:pt x="6711" y="21228"/>
                  </a:lnTo>
                  <a:cubicBezTo>
                    <a:pt x="6643" y="21114"/>
                    <a:pt x="6552" y="21023"/>
                    <a:pt x="6483" y="20909"/>
                  </a:cubicBezTo>
                  <a:cubicBezTo>
                    <a:pt x="6437" y="20818"/>
                    <a:pt x="6369" y="20749"/>
                    <a:pt x="6323" y="20658"/>
                  </a:cubicBezTo>
                  <a:cubicBezTo>
                    <a:pt x="6232" y="20544"/>
                    <a:pt x="6141" y="20407"/>
                    <a:pt x="6049" y="20270"/>
                  </a:cubicBezTo>
                  <a:cubicBezTo>
                    <a:pt x="5890" y="20019"/>
                    <a:pt x="5753" y="19790"/>
                    <a:pt x="5661" y="19562"/>
                  </a:cubicBezTo>
                  <a:cubicBezTo>
                    <a:pt x="5639" y="19494"/>
                    <a:pt x="5593" y="19425"/>
                    <a:pt x="5570" y="19357"/>
                  </a:cubicBezTo>
                  <a:cubicBezTo>
                    <a:pt x="5547" y="19265"/>
                    <a:pt x="5524" y="19174"/>
                    <a:pt x="5502" y="19083"/>
                  </a:cubicBezTo>
                  <a:cubicBezTo>
                    <a:pt x="5433" y="18877"/>
                    <a:pt x="5410" y="18695"/>
                    <a:pt x="5365" y="18467"/>
                  </a:cubicBezTo>
                  <a:cubicBezTo>
                    <a:pt x="5342" y="18330"/>
                    <a:pt x="5342" y="18170"/>
                    <a:pt x="5319" y="18010"/>
                  </a:cubicBezTo>
                  <a:cubicBezTo>
                    <a:pt x="5319" y="17850"/>
                    <a:pt x="5319" y="17668"/>
                    <a:pt x="5319" y="17485"/>
                  </a:cubicBezTo>
                  <a:cubicBezTo>
                    <a:pt x="5319" y="17211"/>
                    <a:pt x="5319" y="16892"/>
                    <a:pt x="5365" y="16504"/>
                  </a:cubicBezTo>
                  <a:cubicBezTo>
                    <a:pt x="5388" y="16161"/>
                    <a:pt x="5433" y="15842"/>
                    <a:pt x="5479" y="15499"/>
                  </a:cubicBezTo>
                  <a:lnTo>
                    <a:pt x="5479" y="15408"/>
                  </a:lnTo>
                  <a:cubicBezTo>
                    <a:pt x="5502" y="15408"/>
                    <a:pt x="5524" y="15385"/>
                    <a:pt x="5524" y="15385"/>
                  </a:cubicBezTo>
                  <a:cubicBezTo>
                    <a:pt x="5547" y="15385"/>
                    <a:pt x="5547" y="15362"/>
                    <a:pt x="5547" y="15340"/>
                  </a:cubicBezTo>
                  <a:cubicBezTo>
                    <a:pt x="5547" y="15271"/>
                    <a:pt x="5547" y="15225"/>
                    <a:pt x="5524" y="15157"/>
                  </a:cubicBezTo>
                  <a:cubicBezTo>
                    <a:pt x="5524" y="15134"/>
                    <a:pt x="5524" y="15134"/>
                    <a:pt x="5524" y="15111"/>
                  </a:cubicBezTo>
                  <a:cubicBezTo>
                    <a:pt x="5547" y="14906"/>
                    <a:pt x="5570" y="14700"/>
                    <a:pt x="5593" y="14495"/>
                  </a:cubicBezTo>
                  <a:cubicBezTo>
                    <a:pt x="5593" y="14472"/>
                    <a:pt x="5593" y="14449"/>
                    <a:pt x="5570" y="14449"/>
                  </a:cubicBezTo>
                  <a:cubicBezTo>
                    <a:pt x="5547" y="14426"/>
                    <a:pt x="5524" y="14426"/>
                    <a:pt x="5524" y="14426"/>
                  </a:cubicBezTo>
                  <a:cubicBezTo>
                    <a:pt x="5502" y="14426"/>
                    <a:pt x="5479" y="14426"/>
                    <a:pt x="5456" y="14449"/>
                  </a:cubicBezTo>
                  <a:cubicBezTo>
                    <a:pt x="5456" y="14449"/>
                    <a:pt x="5456" y="14472"/>
                    <a:pt x="5433" y="14495"/>
                  </a:cubicBezTo>
                  <a:cubicBezTo>
                    <a:pt x="5433" y="14586"/>
                    <a:pt x="5433" y="14678"/>
                    <a:pt x="5410" y="14792"/>
                  </a:cubicBezTo>
                  <a:cubicBezTo>
                    <a:pt x="5388" y="14723"/>
                    <a:pt x="5365" y="14655"/>
                    <a:pt x="5342" y="14609"/>
                  </a:cubicBezTo>
                  <a:cubicBezTo>
                    <a:pt x="5273" y="14449"/>
                    <a:pt x="5182" y="14312"/>
                    <a:pt x="5114" y="14198"/>
                  </a:cubicBezTo>
                  <a:cubicBezTo>
                    <a:pt x="5022" y="14061"/>
                    <a:pt x="4931" y="13924"/>
                    <a:pt x="4840" y="13787"/>
                  </a:cubicBezTo>
                  <a:cubicBezTo>
                    <a:pt x="4657" y="13536"/>
                    <a:pt x="4452" y="13308"/>
                    <a:pt x="4246" y="13057"/>
                  </a:cubicBezTo>
                  <a:lnTo>
                    <a:pt x="4201" y="13011"/>
                  </a:lnTo>
                  <a:cubicBezTo>
                    <a:pt x="4018" y="12783"/>
                    <a:pt x="3835" y="12555"/>
                    <a:pt x="3676" y="12327"/>
                  </a:cubicBezTo>
                  <a:cubicBezTo>
                    <a:pt x="3333" y="11847"/>
                    <a:pt x="3059" y="11254"/>
                    <a:pt x="2831" y="10592"/>
                  </a:cubicBezTo>
                  <a:cubicBezTo>
                    <a:pt x="2580" y="9861"/>
                    <a:pt x="2420" y="9108"/>
                    <a:pt x="2375" y="8332"/>
                  </a:cubicBezTo>
                  <a:cubicBezTo>
                    <a:pt x="2329" y="7693"/>
                    <a:pt x="2352" y="7077"/>
                    <a:pt x="2466" y="6506"/>
                  </a:cubicBezTo>
                  <a:cubicBezTo>
                    <a:pt x="2489" y="6324"/>
                    <a:pt x="2534" y="6164"/>
                    <a:pt x="2603" y="6004"/>
                  </a:cubicBezTo>
                  <a:cubicBezTo>
                    <a:pt x="2648" y="5844"/>
                    <a:pt x="2717" y="5684"/>
                    <a:pt x="2785" y="5525"/>
                  </a:cubicBezTo>
                  <a:cubicBezTo>
                    <a:pt x="2877" y="5319"/>
                    <a:pt x="2991" y="5137"/>
                    <a:pt x="3105" y="4954"/>
                  </a:cubicBezTo>
                  <a:cubicBezTo>
                    <a:pt x="3219" y="4771"/>
                    <a:pt x="3356" y="4612"/>
                    <a:pt x="3493" y="4429"/>
                  </a:cubicBezTo>
                  <a:cubicBezTo>
                    <a:pt x="3698" y="4201"/>
                    <a:pt x="3904" y="3973"/>
                    <a:pt x="4132" y="3790"/>
                  </a:cubicBezTo>
                  <a:cubicBezTo>
                    <a:pt x="4360" y="3584"/>
                    <a:pt x="4611" y="3402"/>
                    <a:pt x="4863" y="3196"/>
                  </a:cubicBezTo>
                  <a:lnTo>
                    <a:pt x="4885" y="3196"/>
                  </a:lnTo>
                  <a:cubicBezTo>
                    <a:pt x="5524" y="2763"/>
                    <a:pt x="6209" y="2420"/>
                    <a:pt x="6962" y="2147"/>
                  </a:cubicBezTo>
                  <a:cubicBezTo>
                    <a:pt x="7214" y="2078"/>
                    <a:pt x="7465" y="1987"/>
                    <a:pt x="7716" y="1941"/>
                  </a:cubicBezTo>
                  <a:cubicBezTo>
                    <a:pt x="7990" y="1873"/>
                    <a:pt x="8286" y="1850"/>
                    <a:pt x="8606" y="1827"/>
                  </a:cubicBezTo>
                  <a:cubicBezTo>
                    <a:pt x="8720" y="1804"/>
                    <a:pt x="8857" y="1804"/>
                    <a:pt x="8971" y="1804"/>
                  </a:cubicBezTo>
                  <a:cubicBezTo>
                    <a:pt x="9108" y="1804"/>
                    <a:pt x="9222" y="1804"/>
                    <a:pt x="9359" y="1827"/>
                  </a:cubicBezTo>
                  <a:cubicBezTo>
                    <a:pt x="9610" y="1827"/>
                    <a:pt x="9884" y="1873"/>
                    <a:pt x="10158" y="1918"/>
                  </a:cubicBezTo>
                  <a:cubicBezTo>
                    <a:pt x="10409" y="1987"/>
                    <a:pt x="10706" y="2055"/>
                    <a:pt x="10980" y="2147"/>
                  </a:cubicBezTo>
                  <a:cubicBezTo>
                    <a:pt x="11254" y="2238"/>
                    <a:pt x="11505" y="2352"/>
                    <a:pt x="11779" y="2466"/>
                  </a:cubicBezTo>
                  <a:cubicBezTo>
                    <a:pt x="12144" y="2649"/>
                    <a:pt x="12509" y="2854"/>
                    <a:pt x="12851" y="3082"/>
                  </a:cubicBezTo>
                  <a:cubicBezTo>
                    <a:pt x="13171" y="3311"/>
                    <a:pt x="13513" y="3539"/>
                    <a:pt x="13833" y="3836"/>
                  </a:cubicBezTo>
                  <a:cubicBezTo>
                    <a:pt x="14107" y="4064"/>
                    <a:pt x="14381" y="4315"/>
                    <a:pt x="14632" y="4589"/>
                  </a:cubicBezTo>
                  <a:lnTo>
                    <a:pt x="14677" y="4612"/>
                  </a:lnTo>
                  <a:cubicBezTo>
                    <a:pt x="14677" y="4612"/>
                    <a:pt x="14700" y="4634"/>
                    <a:pt x="14723" y="4634"/>
                  </a:cubicBezTo>
                  <a:cubicBezTo>
                    <a:pt x="14746" y="4612"/>
                    <a:pt x="14769" y="4612"/>
                    <a:pt x="14769" y="4589"/>
                  </a:cubicBezTo>
                  <a:cubicBezTo>
                    <a:pt x="14792" y="4543"/>
                    <a:pt x="14837" y="4475"/>
                    <a:pt x="14860" y="4429"/>
                  </a:cubicBezTo>
                  <a:cubicBezTo>
                    <a:pt x="14860" y="4406"/>
                    <a:pt x="14860" y="4383"/>
                    <a:pt x="14860" y="4383"/>
                  </a:cubicBezTo>
                  <a:cubicBezTo>
                    <a:pt x="14837" y="4292"/>
                    <a:pt x="14837" y="4224"/>
                    <a:pt x="14814" y="4155"/>
                  </a:cubicBezTo>
                  <a:cubicBezTo>
                    <a:pt x="14792" y="4064"/>
                    <a:pt x="14769" y="3995"/>
                    <a:pt x="14746" y="3904"/>
                  </a:cubicBezTo>
                  <a:cubicBezTo>
                    <a:pt x="14700" y="3744"/>
                    <a:pt x="14655" y="3584"/>
                    <a:pt x="14563" y="3379"/>
                  </a:cubicBezTo>
                  <a:cubicBezTo>
                    <a:pt x="14426" y="3060"/>
                    <a:pt x="14244" y="2740"/>
                    <a:pt x="13993" y="2398"/>
                  </a:cubicBezTo>
                  <a:cubicBezTo>
                    <a:pt x="13833" y="2147"/>
                    <a:pt x="13605" y="1895"/>
                    <a:pt x="13354" y="1644"/>
                  </a:cubicBezTo>
                  <a:cubicBezTo>
                    <a:pt x="13148" y="1439"/>
                    <a:pt x="12897" y="1233"/>
                    <a:pt x="12646" y="1028"/>
                  </a:cubicBezTo>
                  <a:cubicBezTo>
                    <a:pt x="12144" y="686"/>
                    <a:pt x="11596" y="435"/>
                    <a:pt x="11003" y="252"/>
                  </a:cubicBezTo>
                  <a:cubicBezTo>
                    <a:pt x="10478" y="92"/>
                    <a:pt x="9884" y="1"/>
                    <a:pt x="9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3823780" y="2285914"/>
              <a:ext cx="5874" cy="11749"/>
            </a:xfrm>
            <a:custGeom>
              <a:rect b="b" l="l" r="r" t="t"/>
              <a:pathLst>
                <a:path extrusionOk="0" h="366" w="183">
                  <a:moveTo>
                    <a:pt x="114" y="1"/>
                  </a:moveTo>
                  <a:cubicBezTo>
                    <a:pt x="69" y="1"/>
                    <a:pt x="46" y="23"/>
                    <a:pt x="46" y="46"/>
                  </a:cubicBezTo>
                  <a:cubicBezTo>
                    <a:pt x="46" y="138"/>
                    <a:pt x="23" y="206"/>
                    <a:pt x="0" y="274"/>
                  </a:cubicBezTo>
                  <a:cubicBezTo>
                    <a:pt x="0" y="297"/>
                    <a:pt x="0" y="320"/>
                    <a:pt x="23" y="343"/>
                  </a:cubicBezTo>
                  <a:cubicBezTo>
                    <a:pt x="23" y="343"/>
                    <a:pt x="46" y="366"/>
                    <a:pt x="69" y="366"/>
                  </a:cubicBezTo>
                  <a:cubicBezTo>
                    <a:pt x="91" y="366"/>
                    <a:pt x="91" y="366"/>
                    <a:pt x="114" y="343"/>
                  </a:cubicBezTo>
                  <a:cubicBezTo>
                    <a:pt x="137" y="343"/>
                    <a:pt x="137" y="320"/>
                    <a:pt x="137" y="297"/>
                  </a:cubicBezTo>
                  <a:cubicBezTo>
                    <a:pt x="160" y="229"/>
                    <a:pt x="183" y="138"/>
                    <a:pt x="183" y="69"/>
                  </a:cubicBezTo>
                  <a:cubicBezTo>
                    <a:pt x="183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3820089" y="2285176"/>
              <a:ext cx="7383" cy="10850"/>
            </a:xfrm>
            <a:custGeom>
              <a:rect b="b" l="l" r="r" t="t"/>
              <a:pathLst>
                <a:path extrusionOk="0" h="338" w="230">
                  <a:moveTo>
                    <a:pt x="69" y="1"/>
                  </a:moveTo>
                  <a:cubicBezTo>
                    <a:pt x="47" y="1"/>
                    <a:pt x="47" y="1"/>
                    <a:pt x="24" y="24"/>
                  </a:cubicBezTo>
                  <a:cubicBezTo>
                    <a:pt x="24" y="24"/>
                    <a:pt x="1" y="24"/>
                    <a:pt x="1" y="46"/>
                  </a:cubicBezTo>
                  <a:cubicBezTo>
                    <a:pt x="1" y="69"/>
                    <a:pt x="1" y="92"/>
                    <a:pt x="1" y="115"/>
                  </a:cubicBezTo>
                  <a:cubicBezTo>
                    <a:pt x="1" y="138"/>
                    <a:pt x="24" y="161"/>
                    <a:pt x="24" y="183"/>
                  </a:cubicBezTo>
                  <a:cubicBezTo>
                    <a:pt x="47" y="229"/>
                    <a:pt x="69" y="252"/>
                    <a:pt x="69" y="297"/>
                  </a:cubicBezTo>
                  <a:cubicBezTo>
                    <a:pt x="92" y="320"/>
                    <a:pt x="92" y="320"/>
                    <a:pt x="115" y="320"/>
                  </a:cubicBezTo>
                  <a:cubicBezTo>
                    <a:pt x="126" y="332"/>
                    <a:pt x="138" y="337"/>
                    <a:pt x="146" y="337"/>
                  </a:cubicBezTo>
                  <a:cubicBezTo>
                    <a:pt x="155" y="337"/>
                    <a:pt x="161" y="332"/>
                    <a:pt x="161" y="320"/>
                  </a:cubicBezTo>
                  <a:cubicBezTo>
                    <a:pt x="206" y="320"/>
                    <a:pt x="229" y="275"/>
                    <a:pt x="206" y="229"/>
                  </a:cubicBezTo>
                  <a:cubicBezTo>
                    <a:pt x="184" y="206"/>
                    <a:pt x="184" y="183"/>
                    <a:pt x="161" y="161"/>
                  </a:cubicBezTo>
                  <a:cubicBezTo>
                    <a:pt x="138" y="138"/>
                    <a:pt x="138" y="92"/>
                    <a:pt x="115" y="46"/>
                  </a:cubicBezTo>
                  <a:cubicBezTo>
                    <a:pt x="115" y="24"/>
                    <a:pt x="92" y="24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3817906" y="2285176"/>
              <a:ext cx="8828" cy="11042"/>
            </a:xfrm>
            <a:custGeom>
              <a:rect b="b" l="l" r="r" t="t"/>
              <a:pathLst>
                <a:path extrusionOk="0" h="344" w="275">
                  <a:moveTo>
                    <a:pt x="23" y="1"/>
                  </a:moveTo>
                  <a:cubicBezTo>
                    <a:pt x="0" y="24"/>
                    <a:pt x="0" y="46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46" y="138"/>
                    <a:pt x="69" y="183"/>
                    <a:pt x="92" y="229"/>
                  </a:cubicBezTo>
                  <a:cubicBezTo>
                    <a:pt x="92" y="252"/>
                    <a:pt x="115" y="275"/>
                    <a:pt x="137" y="320"/>
                  </a:cubicBezTo>
                  <a:cubicBezTo>
                    <a:pt x="137" y="320"/>
                    <a:pt x="160" y="343"/>
                    <a:pt x="183" y="343"/>
                  </a:cubicBezTo>
                  <a:lnTo>
                    <a:pt x="229" y="343"/>
                  </a:lnTo>
                  <a:cubicBezTo>
                    <a:pt x="252" y="320"/>
                    <a:pt x="274" y="297"/>
                    <a:pt x="252" y="252"/>
                  </a:cubicBezTo>
                  <a:cubicBezTo>
                    <a:pt x="206" y="183"/>
                    <a:pt x="160" y="92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3820089" y="2273460"/>
              <a:ext cx="8828" cy="16146"/>
            </a:xfrm>
            <a:custGeom>
              <a:rect b="b" l="l" r="r" t="t"/>
              <a:pathLst>
                <a:path extrusionOk="0" h="503" w="275">
                  <a:moveTo>
                    <a:pt x="47" y="1"/>
                  </a:moveTo>
                  <a:cubicBezTo>
                    <a:pt x="24" y="23"/>
                    <a:pt x="1" y="69"/>
                    <a:pt x="24" y="92"/>
                  </a:cubicBezTo>
                  <a:cubicBezTo>
                    <a:pt x="47" y="160"/>
                    <a:pt x="69" y="229"/>
                    <a:pt x="92" y="320"/>
                  </a:cubicBezTo>
                  <a:cubicBezTo>
                    <a:pt x="115" y="343"/>
                    <a:pt x="115" y="389"/>
                    <a:pt x="138" y="434"/>
                  </a:cubicBezTo>
                  <a:cubicBezTo>
                    <a:pt x="138" y="480"/>
                    <a:pt x="161" y="503"/>
                    <a:pt x="206" y="503"/>
                  </a:cubicBezTo>
                  <a:cubicBezTo>
                    <a:pt x="252" y="503"/>
                    <a:pt x="275" y="457"/>
                    <a:pt x="275" y="411"/>
                  </a:cubicBezTo>
                  <a:cubicBezTo>
                    <a:pt x="252" y="366"/>
                    <a:pt x="229" y="320"/>
                    <a:pt x="229" y="252"/>
                  </a:cubicBezTo>
                  <a:cubicBezTo>
                    <a:pt x="206" y="183"/>
                    <a:pt x="161" y="115"/>
                    <a:pt x="138" y="46"/>
                  </a:cubicBezTo>
                  <a:cubicBezTo>
                    <a:pt x="138" y="1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3820827" y="2273460"/>
              <a:ext cx="8089" cy="15633"/>
            </a:xfrm>
            <a:custGeom>
              <a:rect b="b" l="l" r="r" t="t"/>
              <a:pathLst>
                <a:path extrusionOk="0" h="487" w="252">
                  <a:moveTo>
                    <a:pt x="46" y="1"/>
                  </a:moveTo>
                  <a:cubicBezTo>
                    <a:pt x="1" y="23"/>
                    <a:pt x="1" y="69"/>
                    <a:pt x="1" y="92"/>
                  </a:cubicBezTo>
                  <a:cubicBezTo>
                    <a:pt x="24" y="115"/>
                    <a:pt x="24" y="160"/>
                    <a:pt x="46" y="183"/>
                  </a:cubicBezTo>
                  <a:cubicBezTo>
                    <a:pt x="69" y="206"/>
                    <a:pt x="69" y="252"/>
                    <a:pt x="92" y="297"/>
                  </a:cubicBezTo>
                  <a:cubicBezTo>
                    <a:pt x="92" y="343"/>
                    <a:pt x="115" y="389"/>
                    <a:pt x="115" y="434"/>
                  </a:cubicBezTo>
                  <a:cubicBezTo>
                    <a:pt x="133" y="453"/>
                    <a:pt x="152" y="486"/>
                    <a:pt x="182" y="486"/>
                  </a:cubicBezTo>
                  <a:cubicBezTo>
                    <a:pt x="190" y="486"/>
                    <a:pt x="197" y="484"/>
                    <a:pt x="206" y="480"/>
                  </a:cubicBezTo>
                  <a:cubicBezTo>
                    <a:pt x="229" y="480"/>
                    <a:pt x="252" y="457"/>
                    <a:pt x="252" y="411"/>
                  </a:cubicBezTo>
                  <a:cubicBezTo>
                    <a:pt x="252" y="366"/>
                    <a:pt x="229" y="297"/>
                    <a:pt x="229" y="252"/>
                  </a:cubicBezTo>
                  <a:cubicBezTo>
                    <a:pt x="206" y="229"/>
                    <a:pt x="206" y="206"/>
                    <a:pt x="183" y="160"/>
                  </a:cubicBezTo>
                  <a:cubicBezTo>
                    <a:pt x="183" y="115"/>
                    <a:pt x="161" y="69"/>
                    <a:pt x="138" y="46"/>
                  </a:cubicBezTo>
                  <a:cubicBezTo>
                    <a:pt x="115" y="23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3817168" y="2266879"/>
              <a:ext cx="11749" cy="21988"/>
            </a:xfrm>
            <a:custGeom>
              <a:rect b="b" l="l" r="r" t="t"/>
              <a:pathLst>
                <a:path extrusionOk="0" h="685" w="366">
                  <a:moveTo>
                    <a:pt x="92" y="0"/>
                  </a:moveTo>
                  <a:cubicBezTo>
                    <a:pt x="69" y="0"/>
                    <a:pt x="69" y="23"/>
                    <a:pt x="46" y="23"/>
                  </a:cubicBezTo>
                  <a:cubicBezTo>
                    <a:pt x="23" y="23"/>
                    <a:pt x="1" y="69"/>
                    <a:pt x="23" y="114"/>
                  </a:cubicBezTo>
                  <a:cubicBezTo>
                    <a:pt x="46" y="160"/>
                    <a:pt x="92" y="228"/>
                    <a:pt x="115" y="274"/>
                  </a:cubicBezTo>
                  <a:cubicBezTo>
                    <a:pt x="138" y="365"/>
                    <a:pt x="160" y="434"/>
                    <a:pt x="183" y="502"/>
                  </a:cubicBezTo>
                  <a:cubicBezTo>
                    <a:pt x="183" y="502"/>
                    <a:pt x="183" y="502"/>
                    <a:pt x="183" y="479"/>
                  </a:cubicBezTo>
                  <a:cubicBezTo>
                    <a:pt x="206" y="548"/>
                    <a:pt x="206" y="594"/>
                    <a:pt x="229" y="639"/>
                  </a:cubicBezTo>
                  <a:cubicBezTo>
                    <a:pt x="229" y="662"/>
                    <a:pt x="275" y="685"/>
                    <a:pt x="297" y="685"/>
                  </a:cubicBezTo>
                  <a:cubicBezTo>
                    <a:pt x="343" y="685"/>
                    <a:pt x="366" y="639"/>
                    <a:pt x="366" y="616"/>
                  </a:cubicBezTo>
                  <a:cubicBezTo>
                    <a:pt x="343" y="525"/>
                    <a:pt x="320" y="434"/>
                    <a:pt x="297" y="365"/>
                  </a:cubicBezTo>
                  <a:cubicBezTo>
                    <a:pt x="252" y="251"/>
                    <a:pt x="206" y="160"/>
                    <a:pt x="138" y="46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3818644" y="2269062"/>
              <a:ext cx="11010" cy="21282"/>
            </a:xfrm>
            <a:custGeom>
              <a:rect b="b" l="l" r="r" t="t"/>
              <a:pathLst>
                <a:path extrusionOk="0" h="663" w="343">
                  <a:moveTo>
                    <a:pt x="69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69" y="206"/>
                    <a:pt x="114" y="320"/>
                    <a:pt x="137" y="434"/>
                  </a:cubicBezTo>
                  <a:cubicBezTo>
                    <a:pt x="137" y="411"/>
                    <a:pt x="137" y="411"/>
                    <a:pt x="137" y="411"/>
                  </a:cubicBezTo>
                  <a:cubicBezTo>
                    <a:pt x="160" y="480"/>
                    <a:pt x="183" y="548"/>
                    <a:pt x="183" y="594"/>
                  </a:cubicBezTo>
                  <a:cubicBezTo>
                    <a:pt x="206" y="640"/>
                    <a:pt x="229" y="663"/>
                    <a:pt x="274" y="663"/>
                  </a:cubicBezTo>
                  <a:cubicBezTo>
                    <a:pt x="297" y="663"/>
                    <a:pt x="343" y="617"/>
                    <a:pt x="320" y="571"/>
                  </a:cubicBezTo>
                  <a:cubicBezTo>
                    <a:pt x="320" y="503"/>
                    <a:pt x="274" y="411"/>
                    <a:pt x="251" y="320"/>
                  </a:cubicBezTo>
                  <a:cubicBezTo>
                    <a:pt x="229" y="229"/>
                    <a:pt x="183" y="138"/>
                    <a:pt x="160" y="46"/>
                  </a:cubicBezTo>
                  <a:cubicBezTo>
                    <a:pt x="137" y="23"/>
                    <a:pt x="114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3821565" y="2273460"/>
              <a:ext cx="7351" cy="15408"/>
            </a:xfrm>
            <a:custGeom>
              <a:rect b="b" l="l" r="r" t="t"/>
              <a:pathLst>
                <a:path extrusionOk="0" h="480" w="229">
                  <a:moveTo>
                    <a:pt x="46" y="1"/>
                  </a:moveTo>
                  <a:cubicBezTo>
                    <a:pt x="23" y="1"/>
                    <a:pt x="1" y="23"/>
                    <a:pt x="1" y="69"/>
                  </a:cubicBezTo>
                  <a:cubicBezTo>
                    <a:pt x="23" y="183"/>
                    <a:pt x="46" y="297"/>
                    <a:pt x="69" y="411"/>
                  </a:cubicBezTo>
                  <a:cubicBezTo>
                    <a:pt x="92" y="457"/>
                    <a:pt x="115" y="480"/>
                    <a:pt x="160" y="480"/>
                  </a:cubicBezTo>
                  <a:cubicBezTo>
                    <a:pt x="183" y="457"/>
                    <a:pt x="229" y="434"/>
                    <a:pt x="206" y="389"/>
                  </a:cubicBezTo>
                  <a:cubicBezTo>
                    <a:pt x="183" y="274"/>
                    <a:pt x="160" y="160"/>
                    <a:pt x="138" y="46"/>
                  </a:cubicBezTo>
                  <a:cubicBezTo>
                    <a:pt x="138" y="23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3815691" y="2282255"/>
              <a:ext cx="11042" cy="13963"/>
            </a:xfrm>
            <a:custGeom>
              <a:rect b="b" l="l" r="r" t="t"/>
              <a:pathLst>
                <a:path extrusionOk="0" h="435" w="344">
                  <a:moveTo>
                    <a:pt x="24" y="0"/>
                  </a:moveTo>
                  <a:cubicBezTo>
                    <a:pt x="24" y="23"/>
                    <a:pt x="1" y="46"/>
                    <a:pt x="1" y="46"/>
                  </a:cubicBezTo>
                  <a:cubicBezTo>
                    <a:pt x="1" y="69"/>
                    <a:pt x="1" y="92"/>
                    <a:pt x="24" y="115"/>
                  </a:cubicBezTo>
                  <a:cubicBezTo>
                    <a:pt x="69" y="183"/>
                    <a:pt x="138" y="274"/>
                    <a:pt x="184" y="366"/>
                  </a:cubicBezTo>
                  <a:cubicBezTo>
                    <a:pt x="184" y="366"/>
                    <a:pt x="206" y="388"/>
                    <a:pt x="206" y="388"/>
                  </a:cubicBezTo>
                  <a:cubicBezTo>
                    <a:pt x="206" y="411"/>
                    <a:pt x="229" y="411"/>
                    <a:pt x="252" y="434"/>
                  </a:cubicBezTo>
                  <a:lnTo>
                    <a:pt x="298" y="434"/>
                  </a:lnTo>
                  <a:cubicBezTo>
                    <a:pt x="321" y="411"/>
                    <a:pt x="321" y="411"/>
                    <a:pt x="343" y="388"/>
                  </a:cubicBezTo>
                  <a:cubicBezTo>
                    <a:pt x="343" y="366"/>
                    <a:pt x="343" y="343"/>
                    <a:pt x="343" y="343"/>
                  </a:cubicBezTo>
                  <a:cubicBezTo>
                    <a:pt x="275" y="229"/>
                    <a:pt x="206" y="115"/>
                    <a:pt x="138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3813508" y="2282255"/>
              <a:ext cx="13225" cy="14509"/>
            </a:xfrm>
            <a:custGeom>
              <a:rect b="b" l="l" r="r" t="t"/>
              <a:pathLst>
                <a:path extrusionOk="0" h="452" w="412">
                  <a:moveTo>
                    <a:pt x="69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1" y="46"/>
                    <a:pt x="1" y="92"/>
                    <a:pt x="23" y="115"/>
                  </a:cubicBezTo>
                  <a:cubicBezTo>
                    <a:pt x="69" y="160"/>
                    <a:pt x="115" y="229"/>
                    <a:pt x="160" y="274"/>
                  </a:cubicBezTo>
                  <a:cubicBezTo>
                    <a:pt x="206" y="320"/>
                    <a:pt x="252" y="366"/>
                    <a:pt x="274" y="434"/>
                  </a:cubicBezTo>
                  <a:cubicBezTo>
                    <a:pt x="286" y="446"/>
                    <a:pt x="303" y="451"/>
                    <a:pt x="320" y="451"/>
                  </a:cubicBezTo>
                  <a:cubicBezTo>
                    <a:pt x="337" y="451"/>
                    <a:pt x="354" y="446"/>
                    <a:pt x="366" y="434"/>
                  </a:cubicBezTo>
                  <a:cubicBezTo>
                    <a:pt x="411" y="411"/>
                    <a:pt x="411" y="366"/>
                    <a:pt x="389" y="343"/>
                  </a:cubicBezTo>
                  <a:cubicBezTo>
                    <a:pt x="343" y="297"/>
                    <a:pt x="297" y="229"/>
                    <a:pt x="274" y="183"/>
                  </a:cubicBezTo>
                  <a:cubicBezTo>
                    <a:pt x="229" y="137"/>
                    <a:pt x="183" y="92"/>
                    <a:pt x="137" y="23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3814985" y="2283731"/>
              <a:ext cx="13225" cy="13931"/>
            </a:xfrm>
            <a:custGeom>
              <a:rect b="b" l="l" r="r" t="t"/>
              <a:pathLst>
                <a:path extrusionOk="0" h="434" w="412">
                  <a:moveTo>
                    <a:pt x="91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23" y="91"/>
                    <a:pt x="46" y="114"/>
                  </a:cubicBezTo>
                  <a:cubicBezTo>
                    <a:pt x="69" y="137"/>
                    <a:pt x="69" y="160"/>
                    <a:pt x="91" y="160"/>
                  </a:cubicBezTo>
                  <a:cubicBezTo>
                    <a:pt x="114" y="183"/>
                    <a:pt x="137" y="206"/>
                    <a:pt x="160" y="228"/>
                  </a:cubicBezTo>
                  <a:cubicBezTo>
                    <a:pt x="183" y="251"/>
                    <a:pt x="206" y="297"/>
                    <a:pt x="228" y="320"/>
                  </a:cubicBezTo>
                  <a:cubicBezTo>
                    <a:pt x="228" y="342"/>
                    <a:pt x="251" y="365"/>
                    <a:pt x="251" y="388"/>
                  </a:cubicBezTo>
                  <a:cubicBezTo>
                    <a:pt x="274" y="434"/>
                    <a:pt x="320" y="434"/>
                    <a:pt x="343" y="434"/>
                  </a:cubicBezTo>
                  <a:cubicBezTo>
                    <a:pt x="388" y="411"/>
                    <a:pt x="411" y="365"/>
                    <a:pt x="388" y="342"/>
                  </a:cubicBezTo>
                  <a:cubicBezTo>
                    <a:pt x="365" y="274"/>
                    <a:pt x="320" y="228"/>
                    <a:pt x="297" y="183"/>
                  </a:cubicBezTo>
                  <a:cubicBezTo>
                    <a:pt x="251" y="114"/>
                    <a:pt x="183" y="6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3817906" y="2285914"/>
              <a:ext cx="10304" cy="12487"/>
            </a:xfrm>
            <a:custGeom>
              <a:rect b="b" l="l" r="r" t="t"/>
              <a:pathLst>
                <a:path extrusionOk="0" h="389" w="321">
                  <a:moveTo>
                    <a:pt x="69" y="1"/>
                  </a:moveTo>
                  <a:cubicBezTo>
                    <a:pt x="46" y="1"/>
                    <a:pt x="46" y="1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46" y="160"/>
                    <a:pt x="92" y="229"/>
                    <a:pt x="115" y="274"/>
                  </a:cubicBezTo>
                  <a:cubicBezTo>
                    <a:pt x="137" y="297"/>
                    <a:pt x="160" y="320"/>
                    <a:pt x="160" y="343"/>
                  </a:cubicBezTo>
                  <a:cubicBezTo>
                    <a:pt x="183" y="366"/>
                    <a:pt x="183" y="389"/>
                    <a:pt x="206" y="389"/>
                  </a:cubicBezTo>
                  <a:lnTo>
                    <a:pt x="252" y="389"/>
                  </a:lnTo>
                  <a:cubicBezTo>
                    <a:pt x="297" y="366"/>
                    <a:pt x="320" y="320"/>
                    <a:pt x="297" y="297"/>
                  </a:cubicBezTo>
                  <a:cubicBezTo>
                    <a:pt x="229" y="206"/>
                    <a:pt x="183" y="115"/>
                    <a:pt x="115" y="23"/>
                  </a:cubicBezTo>
                  <a:cubicBezTo>
                    <a:pt x="115" y="23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3818644" y="2287390"/>
              <a:ext cx="9566" cy="11331"/>
            </a:xfrm>
            <a:custGeom>
              <a:rect b="b" l="l" r="r" t="t"/>
              <a:pathLst>
                <a:path extrusionOk="0" h="353" w="298">
                  <a:moveTo>
                    <a:pt x="69" y="0"/>
                  </a:moveTo>
                  <a:cubicBezTo>
                    <a:pt x="23" y="23"/>
                    <a:pt x="0" y="46"/>
                    <a:pt x="23" y="92"/>
                  </a:cubicBezTo>
                  <a:cubicBezTo>
                    <a:pt x="69" y="160"/>
                    <a:pt x="114" y="228"/>
                    <a:pt x="137" y="320"/>
                  </a:cubicBezTo>
                  <a:cubicBezTo>
                    <a:pt x="153" y="336"/>
                    <a:pt x="181" y="352"/>
                    <a:pt x="204" y="352"/>
                  </a:cubicBezTo>
                  <a:cubicBezTo>
                    <a:pt x="213" y="352"/>
                    <a:pt x="222" y="349"/>
                    <a:pt x="229" y="343"/>
                  </a:cubicBezTo>
                  <a:cubicBezTo>
                    <a:pt x="274" y="320"/>
                    <a:pt x="297" y="297"/>
                    <a:pt x="274" y="251"/>
                  </a:cubicBezTo>
                  <a:cubicBezTo>
                    <a:pt x="229" y="183"/>
                    <a:pt x="183" y="114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3823780" y="2288129"/>
              <a:ext cx="5136" cy="10465"/>
            </a:xfrm>
            <a:custGeom>
              <a:rect b="b" l="l" r="r" t="t"/>
              <a:pathLst>
                <a:path extrusionOk="0" h="326" w="160">
                  <a:moveTo>
                    <a:pt x="91" y="0"/>
                  </a:moveTo>
                  <a:cubicBezTo>
                    <a:pt x="46" y="0"/>
                    <a:pt x="23" y="23"/>
                    <a:pt x="23" y="69"/>
                  </a:cubicBezTo>
                  <a:cubicBezTo>
                    <a:pt x="23" y="114"/>
                    <a:pt x="0" y="183"/>
                    <a:pt x="0" y="251"/>
                  </a:cubicBezTo>
                  <a:cubicBezTo>
                    <a:pt x="0" y="297"/>
                    <a:pt x="23" y="320"/>
                    <a:pt x="69" y="320"/>
                  </a:cubicBezTo>
                  <a:cubicBezTo>
                    <a:pt x="73" y="324"/>
                    <a:pt x="78" y="326"/>
                    <a:pt x="84" y="326"/>
                  </a:cubicBezTo>
                  <a:cubicBezTo>
                    <a:pt x="107" y="326"/>
                    <a:pt x="137" y="292"/>
                    <a:pt x="137" y="274"/>
                  </a:cubicBezTo>
                  <a:cubicBezTo>
                    <a:pt x="137" y="205"/>
                    <a:pt x="160" y="137"/>
                    <a:pt x="160" y="69"/>
                  </a:cubicBezTo>
                  <a:cubicBezTo>
                    <a:pt x="160" y="46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3"/>
            <p:cNvSpPr/>
            <p:nvPr/>
          </p:nvSpPr>
          <p:spPr>
            <a:xfrm>
              <a:off x="3822304" y="2276381"/>
              <a:ext cx="6613" cy="11781"/>
            </a:xfrm>
            <a:custGeom>
              <a:rect b="b" l="l" r="r" t="t"/>
              <a:pathLst>
                <a:path extrusionOk="0" h="367" w="206">
                  <a:moveTo>
                    <a:pt x="46" y="1"/>
                  </a:moveTo>
                  <a:cubicBezTo>
                    <a:pt x="0" y="24"/>
                    <a:pt x="0" y="69"/>
                    <a:pt x="0" y="92"/>
                  </a:cubicBezTo>
                  <a:cubicBezTo>
                    <a:pt x="23" y="138"/>
                    <a:pt x="46" y="183"/>
                    <a:pt x="46" y="206"/>
                  </a:cubicBezTo>
                  <a:cubicBezTo>
                    <a:pt x="46" y="252"/>
                    <a:pt x="69" y="275"/>
                    <a:pt x="69" y="298"/>
                  </a:cubicBezTo>
                  <a:cubicBezTo>
                    <a:pt x="69" y="343"/>
                    <a:pt x="115" y="366"/>
                    <a:pt x="137" y="366"/>
                  </a:cubicBezTo>
                  <a:cubicBezTo>
                    <a:pt x="183" y="366"/>
                    <a:pt x="206" y="320"/>
                    <a:pt x="206" y="275"/>
                  </a:cubicBezTo>
                  <a:cubicBezTo>
                    <a:pt x="206" y="252"/>
                    <a:pt x="183" y="206"/>
                    <a:pt x="183" y="183"/>
                  </a:cubicBezTo>
                  <a:cubicBezTo>
                    <a:pt x="160" y="138"/>
                    <a:pt x="137" y="92"/>
                    <a:pt x="137" y="46"/>
                  </a:cubicBezTo>
                  <a:cubicBezTo>
                    <a:pt x="115" y="24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3822304" y="2278595"/>
              <a:ext cx="6613" cy="11299"/>
            </a:xfrm>
            <a:custGeom>
              <a:rect b="b" l="l" r="r" t="t"/>
              <a:pathLst>
                <a:path extrusionOk="0" h="352" w="206">
                  <a:moveTo>
                    <a:pt x="46" y="0"/>
                  </a:moveTo>
                  <a:cubicBezTo>
                    <a:pt x="46" y="23"/>
                    <a:pt x="23" y="23"/>
                    <a:pt x="23" y="46"/>
                  </a:cubicBezTo>
                  <a:cubicBezTo>
                    <a:pt x="0" y="69"/>
                    <a:pt x="23" y="69"/>
                    <a:pt x="23" y="92"/>
                  </a:cubicBezTo>
                  <a:cubicBezTo>
                    <a:pt x="23" y="103"/>
                    <a:pt x="23" y="109"/>
                    <a:pt x="23" y="114"/>
                  </a:cubicBezTo>
                  <a:cubicBezTo>
                    <a:pt x="46" y="183"/>
                    <a:pt x="69" y="229"/>
                    <a:pt x="69" y="297"/>
                  </a:cubicBezTo>
                  <a:cubicBezTo>
                    <a:pt x="69" y="330"/>
                    <a:pt x="93" y="352"/>
                    <a:pt x="124" y="352"/>
                  </a:cubicBezTo>
                  <a:cubicBezTo>
                    <a:pt x="136" y="352"/>
                    <a:pt x="148" y="349"/>
                    <a:pt x="160" y="343"/>
                  </a:cubicBezTo>
                  <a:cubicBezTo>
                    <a:pt x="183" y="343"/>
                    <a:pt x="206" y="320"/>
                    <a:pt x="206" y="274"/>
                  </a:cubicBezTo>
                  <a:cubicBezTo>
                    <a:pt x="183" y="183"/>
                    <a:pt x="160" y="114"/>
                    <a:pt x="137" y="46"/>
                  </a:cubicBezTo>
                  <a:cubicBezTo>
                    <a:pt x="137" y="23"/>
                    <a:pt x="115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3817906" y="2268324"/>
              <a:ext cx="11010" cy="20544"/>
            </a:xfrm>
            <a:custGeom>
              <a:rect b="b" l="l" r="r" t="t"/>
              <a:pathLst>
                <a:path extrusionOk="0" h="640" w="343">
                  <a:moveTo>
                    <a:pt x="46" y="1"/>
                  </a:moveTo>
                  <a:cubicBezTo>
                    <a:pt x="23" y="24"/>
                    <a:pt x="0" y="69"/>
                    <a:pt x="23" y="92"/>
                  </a:cubicBezTo>
                  <a:cubicBezTo>
                    <a:pt x="46" y="161"/>
                    <a:pt x="92" y="206"/>
                    <a:pt x="115" y="275"/>
                  </a:cubicBezTo>
                  <a:cubicBezTo>
                    <a:pt x="137" y="320"/>
                    <a:pt x="160" y="389"/>
                    <a:pt x="160" y="434"/>
                  </a:cubicBezTo>
                  <a:cubicBezTo>
                    <a:pt x="183" y="480"/>
                    <a:pt x="183" y="526"/>
                    <a:pt x="206" y="571"/>
                  </a:cubicBezTo>
                  <a:cubicBezTo>
                    <a:pt x="206" y="617"/>
                    <a:pt x="252" y="640"/>
                    <a:pt x="274" y="640"/>
                  </a:cubicBezTo>
                  <a:cubicBezTo>
                    <a:pt x="320" y="617"/>
                    <a:pt x="343" y="594"/>
                    <a:pt x="343" y="549"/>
                  </a:cubicBezTo>
                  <a:cubicBezTo>
                    <a:pt x="320" y="457"/>
                    <a:pt x="297" y="389"/>
                    <a:pt x="274" y="297"/>
                  </a:cubicBezTo>
                  <a:cubicBezTo>
                    <a:pt x="229" y="206"/>
                    <a:pt x="183" y="115"/>
                    <a:pt x="137" y="46"/>
                  </a:cubicBezTo>
                  <a:cubicBezTo>
                    <a:pt x="137" y="24"/>
                    <a:pt x="137" y="24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3"/>
            <p:cNvSpPr/>
            <p:nvPr/>
          </p:nvSpPr>
          <p:spPr>
            <a:xfrm>
              <a:off x="3818644" y="2269062"/>
              <a:ext cx="11010" cy="20737"/>
            </a:xfrm>
            <a:custGeom>
              <a:rect b="b" l="l" r="r" t="t"/>
              <a:pathLst>
                <a:path extrusionOk="0" h="646" w="343">
                  <a:moveTo>
                    <a:pt x="69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46" y="160"/>
                    <a:pt x="92" y="206"/>
                    <a:pt x="114" y="274"/>
                  </a:cubicBezTo>
                  <a:cubicBezTo>
                    <a:pt x="137" y="343"/>
                    <a:pt x="160" y="389"/>
                    <a:pt x="183" y="457"/>
                  </a:cubicBezTo>
                  <a:cubicBezTo>
                    <a:pt x="183" y="503"/>
                    <a:pt x="206" y="548"/>
                    <a:pt x="206" y="594"/>
                  </a:cubicBezTo>
                  <a:cubicBezTo>
                    <a:pt x="224" y="612"/>
                    <a:pt x="243" y="646"/>
                    <a:pt x="273" y="646"/>
                  </a:cubicBezTo>
                  <a:cubicBezTo>
                    <a:pt x="280" y="646"/>
                    <a:pt x="288" y="644"/>
                    <a:pt x="297" y="640"/>
                  </a:cubicBezTo>
                  <a:cubicBezTo>
                    <a:pt x="320" y="640"/>
                    <a:pt x="343" y="617"/>
                    <a:pt x="343" y="571"/>
                  </a:cubicBezTo>
                  <a:cubicBezTo>
                    <a:pt x="343" y="526"/>
                    <a:pt x="320" y="480"/>
                    <a:pt x="320" y="434"/>
                  </a:cubicBezTo>
                  <a:cubicBezTo>
                    <a:pt x="297" y="389"/>
                    <a:pt x="297" y="343"/>
                    <a:pt x="274" y="320"/>
                  </a:cubicBezTo>
                  <a:cubicBezTo>
                    <a:pt x="229" y="229"/>
                    <a:pt x="183" y="138"/>
                    <a:pt x="160" y="46"/>
                  </a:cubicBezTo>
                  <a:cubicBezTo>
                    <a:pt x="137" y="23"/>
                    <a:pt x="114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3"/>
            <p:cNvSpPr/>
            <p:nvPr/>
          </p:nvSpPr>
          <p:spPr>
            <a:xfrm>
              <a:off x="3824486" y="2283731"/>
              <a:ext cx="5168" cy="14670"/>
            </a:xfrm>
            <a:custGeom>
              <a:rect b="b" l="l" r="r" t="t"/>
              <a:pathLst>
                <a:path extrusionOk="0" h="457" w="161">
                  <a:moveTo>
                    <a:pt x="92" y="0"/>
                  </a:moveTo>
                  <a:cubicBezTo>
                    <a:pt x="47" y="0"/>
                    <a:pt x="24" y="46"/>
                    <a:pt x="24" y="69"/>
                  </a:cubicBezTo>
                  <a:cubicBezTo>
                    <a:pt x="24" y="183"/>
                    <a:pt x="1" y="274"/>
                    <a:pt x="1" y="388"/>
                  </a:cubicBezTo>
                  <a:cubicBezTo>
                    <a:pt x="1" y="434"/>
                    <a:pt x="24" y="457"/>
                    <a:pt x="47" y="457"/>
                  </a:cubicBezTo>
                  <a:cubicBezTo>
                    <a:pt x="92" y="457"/>
                    <a:pt x="138" y="434"/>
                    <a:pt x="138" y="411"/>
                  </a:cubicBezTo>
                  <a:cubicBezTo>
                    <a:pt x="138" y="297"/>
                    <a:pt x="161" y="183"/>
                    <a:pt x="161" y="91"/>
                  </a:cubicBezTo>
                  <a:cubicBezTo>
                    <a:pt x="161" y="46"/>
                    <a:pt x="138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3"/>
            <p:cNvSpPr/>
            <p:nvPr/>
          </p:nvSpPr>
          <p:spPr>
            <a:xfrm>
              <a:off x="3819383" y="2282993"/>
              <a:ext cx="9534" cy="15890"/>
            </a:xfrm>
            <a:custGeom>
              <a:rect b="b" l="l" r="r" t="t"/>
              <a:pathLst>
                <a:path extrusionOk="0" h="495" w="297">
                  <a:moveTo>
                    <a:pt x="46" y="0"/>
                  </a:moveTo>
                  <a:cubicBezTo>
                    <a:pt x="46" y="0"/>
                    <a:pt x="23" y="23"/>
                    <a:pt x="23" y="46"/>
                  </a:cubicBezTo>
                  <a:cubicBezTo>
                    <a:pt x="0" y="46"/>
                    <a:pt x="23" y="69"/>
                    <a:pt x="23" y="92"/>
                  </a:cubicBezTo>
                  <a:cubicBezTo>
                    <a:pt x="46" y="206"/>
                    <a:pt x="114" y="343"/>
                    <a:pt x="160" y="457"/>
                  </a:cubicBezTo>
                  <a:cubicBezTo>
                    <a:pt x="160" y="483"/>
                    <a:pt x="176" y="495"/>
                    <a:pt x="198" y="495"/>
                  </a:cubicBezTo>
                  <a:cubicBezTo>
                    <a:pt x="213" y="495"/>
                    <a:pt x="232" y="489"/>
                    <a:pt x="251" y="480"/>
                  </a:cubicBezTo>
                  <a:cubicBezTo>
                    <a:pt x="274" y="480"/>
                    <a:pt x="297" y="434"/>
                    <a:pt x="274" y="388"/>
                  </a:cubicBezTo>
                  <a:cubicBezTo>
                    <a:pt x="228" y="274"/>
                    <a:pt x="183" y="160"/>
                    <a:pt x="137" y="46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3"/>
            <p:cNvSpPr/>
            <p:nvPr/>
          </p:nvSpPr>
          <p:spPr>
            <a:xfrm>
              <a:off x="3820089" y="2285914"/>
              <a:ext cx="8121" cy="13225"/>
            </a:xfrm>
            <a:custGeom>
              <a:rect b="b" l="l" r="r" t="t"/>
              <a:pathLst>
                <a:path extrusionOk="0" h="412" w="253">
                  <a:moveTo>
                    <a:pt x="47" y="1"/>
                  </a:moveTo>
                  <a:cubicBezTo>
                    <a:pt x="47" y="23"/>
                    <a:pt x="24" y="23"/>
                    <a:pt x="24" y="46"/>
                  </a:cubicBezTo>
                  <a:cubicBezTo>
                    <a:pt x="1" y="69"/>
                    <a:pt x="1" y="92"/>
                    <a:pt x="24" y="92"/>
                  </a:cubicBezTo>
                  <a:cubicBezTo>
                    <a:pt x="47" y="183"/>
                    <a:pt x="69" y="274"/>
                    <a:pt x="115" y="366"/>
                  </a:cubicBezTo>
                  <a:cubicBezTo>
                    <a:pt x="115" y="411"/>
                    <a:pt x="161" y="411"/>
                    <a:pt x="206" y="411"/>
                  </a:cubicBezTo>
                  <a:cubicBezTo>
                    <a:pt x="229" y="389"/>
                    <a:pt x="252" y="343"/>
                    <a:pt x="229" y="320"/>
                  </a:cubicBezTo>
                  <a:cubicBezTo>
                    <a:pt x="206" y="229"/>
                    <a:pt x="184" y="138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3"/>
            <p:cNvSpPr/>
            <p:nvPr/>
          </p:nvSpPr>
          <p:spPr>
            <a:xfrm>
              <a:off x="3821565" y="2288129"/>
              <a:ext cx="6645" cy="11010"/>
            </a:xfrm>
            <a:custGeom>
              <a:rect b="b" l="l" r="r" t="t"/>
              <a:pathLst>
                <a:path extrusionOk="0" h="343" w="207">
                  <a:moveTo>
                    <a:pt x="69" y="0"/>
                  </a:moveTo>
                  <a:cubicBezTo>
                    <a:pt x="23" y="0"/>
                    <a:pt x="1" y="46"/>
                    <a:pt x="1" y="69"/>
                  </a:cubicBezTo>
                  <a:cubicBezTo>
                    <a:pt x="1" y="114"/>
                    <a:pt x="23" y="160"/>
                    <a:pt x="23" y="205"/>
                  </a:cubicBezTo>
                  <a:cubicBezTo>
                    <a:pt x="46" y="228"/>
                    <a:pt x="46" y="274"/>
                    <a:pt x="69" y="297"/>
                  </a:cubicBezTo>
                  <a:cubicBezTo>
                    <a:pt x="69" y="342"/>
                    <a:pt x="115" y="342"/>
                    <a:pt x="160" y="342"/>
                  </a:cubicBezTo>
                  <a:cubicBezTo>
                    <a:pt x="183" y="320"/>
                    <a:pt x="206" y="274"/>
                    <a:pt x="183" y="251"/>
                  </a:cubicBezTo>
                  <a:cubicBezTo>
                    <a:pt x="183" y="228"/>
                    <a:pt x="160" y="183"/>
                    <a:pt x="160" y="160"/>
                  </a:cubicBezTo>
                  <a:cubicBezTo>
                    <a:pt x="160" y="160"/>
                    <a:pt x="160" y="183"/>
                    <a:pt x="160" y="183"/>
                  </a:cubicBezTo>
                  <a:cubicBezTo>
                    <a:pt x="160" y="137"/>
                    <a:pt x="138" y="91"/>
                    <a:pt x="138" y="46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3"/>
            <p:cNvSpPr/>
            <p:nvPr/>
          </p:nvSpPr>
          <p:spPr>
            <a:xfrm>
              <a:off x="3820827" y="2271277"/>
              <a:ext cx="8089" cy="16885"/>
            </a:xfrm>
            <a:custGeom>
              <a:rect b="b" l="l" r="r" t="t"/>
              <a:pathLst>
                <a:path extrusionOk="0" h="526" w="252">
                  <a:moveTo>
                    <a:pt x="24" y="0"/>
                  </a:moveTo>
                  <a:cubicBezTo>
                    <a:pt x="24" y="0"/>
                    <a:pt x="1" y="23"/>
                    <a:pt x="1" y="46"/>
                  </a:cubicBezTo>
                  <a:cubicBezTo>
                    <a:pt x="1" y="69"/>
                    <a:pt x="1" y="69"/>
                    <a:pt x="1" y="91"/>
                  </a:cubicBezTo>
                  <a:cubicBezTo>
                    <a:pt x="24" y="183"/>
                    <a:pt x="46" y="251"/>
                    <a:pt x="69" y="342"/>
                  </a:cubicBezTo>
                  <a:cubicBezTo>
                    <a:pt x="69" y="320"/>
                    <a:pt x="69" y="320"/>
                    <a:pt x="69" y="320"/>
                  </a:cubicBezTo>
                  <a:cubicBezTo>
                    <a:pt x="92" y="365"/>
                    <a:pt x="92" y="411"/>
                    <a:pt x="115" y="457"/>
                  </a:cubicBezTo>
                  <a:cubicBezTo>
                    <a:pt x="115" y="479"/>
                    <a:pt x="115" y="502"/>
                    <a:pt x="138" y="502"/>
                  </a:cubicBezTo>
                  <a:cubicBezTo>
                    <a:pt x="161" y="525"/>
                    <a:pt x="183" y="525"/>
                    <a:pt x="183" y="525"/>
                  </a:cubicBezTo>
                  <a:cubicBezTo>
                    <a:pt x="229" y="525"/>
                    <a:pt x="252" y="479"/>
                    <a:pt x="252" y="434"/>
                  </a:cubicBezTo>
                  <a:cubicBezTo>
                    <a:pt x="206" y="297"/>
                    <a:pt x="161" y="160"/>
                    <a:pt x="115" y="46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3"/>
            <p:cNvSpPr/>
            <p:nvPr/>
          </p:nvSpPr>
          <p:spPr>
            <a:xfrm>
              <a:off x="3819383" y="2270539"/>
              <a:ext cx="9534" cy="16146"/>
            </a:xfrm>
            <a:custGeom>
              <a:rect b="b" l="l" r="r" t="t"/>
              <a:pathLst>
                <a:path extrusionOk="0" h="503" w="297">
                  <a:moveTo>
                    <a:pt x="69" y="0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69" y="206"/>
                    <a:pt x="114" y="297"/>
                    <a:pt x="137" y="388"/>
                  </a:cubicBezTo>
                  <a:cubicBezTo>
                    <a:pt x="137" y="411"/>
                    <a:pt x="137" y="434"/>
                    <a:pt x="160" y="434"/>
                  </a:cubicBezTo>
                  <a:cubicBezTo>
                    <a:pt x="160" y="457"/>
                    <a:pt x="160" y="480"/>
                    <a:pt x="183" y="480"/>
                  </a:cubicBezTo>
                  <a:cubicBezTo>
                    <a:pt x="183" y="502"/>
                    <a:pt x="206" y="502"/>
                    <a:pt x="228" y="502"/>
                  </a:cubicBezTo>
                  <a:cubicBezTo>
                    <a:pt x="251" y="480"/>
                    <a:pt x="297" y="457"/>
                    <a:pt x="274" y="411"/>
                  </a:cubicBezTo>
                  <a:cubicBezTo>
                    <a:pt x="274" y="365"/>
                    <a:pt x="251" y="320"/>
                    <a:pt x="228" y="251"/>
                  </a:cubicBezTo>
                  <a:cubicBezTo>
                    <a:pt x="206" y="183"/>
                    <a:pt x="183" y="114"/>
                    <a:pt x="160" y="46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3"/>
            <p:cNvSpPr/>
            <p:nvPr/>
          </p:nvSpPr>
          <p:spPr>
            <a:xfrm>
              <a:off x="3806928" y="2290311"/>
              <a:ext cx="94535" cy="113602"/>
            </a:xfrm>
            <a:custGeom>
              <a:rect b="b" l="l" r="r" t="t"/>
              <a:pathLst>
                <a:path extrusionOk="0" h="3539" w="2945">
                  <a:moveTo>
                    <a:pt x="1643" y="1"/>
                  </a:moveTo>
                  <a:cubicBezTo>
                    <a:pt x="1598" y="1"/>
                    <a:pt x="1552" y="23"/>
                    <a:pt x="1507" y="23"/>
                  </a:cubicBezTo>
                  <a:cubicBezTo>
                    <a:pt x="1438" y="23"/>
                    <a:pt x="1370" y="46"/>
                    <a:pt x="1301" y="69"/>
                  </a:cubicBezTo>
                  <a:cubicBezTo>
                    <a:pt x="1233" y="92"/>
                    <a:pt x="1164" y="137"/>
                    <a:pt x="1096" y="183"/>
                  </a:cubicBezTo>
                  <a:cubicBezTo>
                    <a:pt x="1004" y="252"/>
                    <a:pt x="936" y="320"/>
                    <a:pt x="867" y="411"/>
                  </a:cubicBezTo>
                  <a:cubicBezTo>
                    <a:pt x="799" y="503"/>
                    <a:pt x="753" y="594"/>
                    <a:pt x="708" y="685"/>
                  </a:cubicBezTo>
                  <a:cubicBezTo>
                    <a:pt x="662" y="777"/>
                    <a:pt x="616" y="868"/>
                    <a:pt x="594" y="936"/>
                  </a:cubicBezTo>
                  <a:lnTo>
                    <a:pt x="548" y="1005"/>
                  </a:lnTo>
                  <a:cubicBezTo>
                    <a:pt x="502" y="1119"/>
                    <a:pt x="457" y="1210"/>
                    <a:pt x="411" y="1302"/>
                  </a:cubicBezTo>
                  <a:cubicBezTo>
                    <a:pt x="388" y="1347"/>
                    <a:pt x="342" y="1393"/>
                    <a:pt x="320" y="1438"/>
                  </a:cubicBezTo>
                  <a:cubicBezTo>
                    <a:pt x="297" y="1484"/>
                    <a:pt x="251" y="1530"/>
                    <a:pt x="206" y="1575"/>
                  </a:cubicBezTo>
                  <a:cubicBezTo>
                    <a:pt x="160" y="1621"/>
                    <a:pt x="114" y="1644"/>
                    <a:pt x="69" y="1690"/>
                  </a:cubicBezTo>
                  <a:cubicBezTo>
                    <a:pt x="46" y="1690"/>
                    <a:pt x="46" y="1712"/>
                    <a:pt x="46" y="1712"/>
                  </a:cubicBezTo>
                  <a:cubicBezTo>
                    <a:pt x="0" y="1735"/>
                    <a:pt x="0" y="1781"/>
                    <a:pt x="23" y="1804"/>
                  </a:cubicBezTo>
                  <a:cubicBezTo>
                    <a:pt x="91" y="1895"/>
                    <a:pt x="137" y="1963"/>
                    <a:pt x="183" y="2055"/>
                  </a:cubicBezTo>
                  <a:cubicBezTo>
                    <a:pt x="251" y="2169"/>
                    <a:pt x="320" y="2306"/>
                    <a:pt x="388" y="2443"/>
                  </a:cubicBezTo>
                  <a:cubicBezTo>
                    <a:pt x="434" y="2580"/>
                    <a:pt x="502" y="2717"/>
                    <a:pt x="571" y="2831"/>
                  </a:cubicBezTo>
                  <a:cubicBezTo>
                    <a:pt x="616" y="2899"/>
                    <a:pt x="662" y="2968"/>
                    <a:pt x="708" y="3013"/>
                  </a:cubicBezTo>
                  <a:cubicBezTo>
                    <a:pt x="730" y="3082"/>
                    <a:pt x="799" y="3150"/>
                    <a:pt x="845" y="3196"/>
                  </a:cubicBezTo>
                  <a:cubicBezTo>
                    <a:pt x="959" y="3310"/>
                    <a:pt x="1096" y="3401"/>
                    <a:pt x="1233" y="3470"/>
                  </a:cubicBezTo>
                  <a:cubicBezTo>
                    <a:pt x="1301" y="3493"/>
                    <a:pt x="1370" y="3516"/>
                    <a:pt x="1461" y="3538"/>
                  </a:cubicBezTo>
                  <a:lnTo>
                    <a:pt x="1666" y="3538"/>
                  </a:lnTo>
                  <a:cubicBezTo>
                    <a:pt x="1735" y="3538"/>
                    <a:pt x="1803" y="3516"/>
                    <a:pt x="1872" y="3493"/>
                  </a:cubicBezTo>
                  <a:cubicBezTo>
                    <a:pt x="1963" y="3470"/>
                    <a:pt x="2032" y="3424"/>
                    <a:pt x="2100" y="3379"/>
                  </a:cubicBezTo>
                  <a:cubicBezTo>
                    <a:pt x="2237" y="3310"/>
                    <a:pt x="2351" y="3196"/>
                    <a:pt x="2465" y="3059"/>
                  </a:cubicBezTo>
                  <a:cubicBezTo>
                    <a:pt x="2557" y="2945"/>
                    <a:pt x="2671" y="2808"/>
                    <a:pt x="2739" y="2625"/>
                  </a:cubicBezTo>
                  <a:cubicBezTo>
                    <a:pt x="2808" y="2488"/>
                    <a:pt x="2853" y="2329"/>
                    <a:pt x="2899" y="2146"/>
                  </a:cubicBezTo>
                  <a:cubicBezTo>
                    <a:pt x="2922" y="1986"/>
                    <a:pt x="2945" y="1804"/>
                    <a:pt x="2922" y="1598"/>
                  </a:cubicBezTo>
                  <a:cubicBezTo>
                    <a:pt x="2922" y="1438"/>
                    <a:pt x="2899" y="1279"/>
                    <a:pt x="2830" y="1119"/>
                  </a:cubicBezTo>
                  <a:cubicBezTo>
                    <a:pt x="2808" y="1028"/>
                    <a:pt x="2785" y="936"/>
                    <a:pt x="2762" y="868"/>
                  </a:cubicBezTo>
                  <a:cubicBezTo>
                    <a:pt x="2716" y="799"/>
                    <a:pt x="2693" y="708"/>
                    <a:pt x="2648" y="640"/>
                  </a:cubicBezTo>
                  <a:cubicBezTo>
                    <a:pt x="2579" y="503"/>
                    <a:pt x="2465" y="389"/>
                    <a:pt x="2351" y="297"/>
                  </a:cubicBezTo>
                  <a:cubicBezTo>
                    <a:pt x="2237" y="183"/>
                    <a:pt x="2077" y="115"/>
                    <a:pt x="1917" y="46"/>
                  </a:cubicBezTo>
                  <a:cubicBezTo>
                    <a:pt x="1826" y="23"/>
                    <a:pt x="1735" y="1"/>
                    <a:pt x="1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3"/>
            <p:cNvSpPr/>
            <p:nvPr/>
          </p:nvSpPr>
          <p:spPr>
            <a:xfrm>
              <a:off x="3417859" y="2269062"/>
              <a:ext cx="501209" cy="430846"/>
            </a:xfrm>
            <a:custGeom>
              <a:rect b="b" l="l" r="r" t="t"/>
              <a:pathLst>
                <a:path extrusionOk="0" h="13422" w="15614">
                  <a:moveTo>
                    <a:pt x="7784" y="1"/>
                  </a:moveTo>
                  <a:cubicBezTo>
                    <a:pt x="7647" y="1"/>
                    <a:pt x="7488" y="1"/>
                    <a:pt x="7351" y="23"/>
                  </a:cubicBezTo>
                  <a:cubicBezTo>
                    <a:pt x="7031" y="46"/>
                    <a:pt x="6734" y="92"/>
                    <a:pt x="6415" y="183"/>
                  </a:cubicBezTo>
                  <a:cubicBezTo>
                    <a:pt x="5798" y="343"/>
                    <a:pt x="5205" y="663"/>
                    <a:pt x="4703" y="1096"/>
                  </a:cubicBezTo>
                  <a:cubicBezTo>
                    <a:pt x="4566" y="1210"/>
                    <a:pt x="4452" y="1324"/>
                    <a:pt x="4315" y="1461"/>
                  </a:cubicBezTo>
                  <a:cubicBezTo>
                    <a:pt x="4246" y="1530"/>
                    <a:pt x="4201" y="1598"/>
                    <a:pt x="4132" y="1667"/>
                  </a:cubicBezTo>
                  <a:cubicBezTo>
                    <a:pt x="4064" y="1758"/>
                    <a:pt x="3972" y="1849"/>
                    <a:pt x="3904" y="1941"/>
                  </a:cubicBezTo>
                  <a:cubicBezTo>
                    <a:pt x="3653" y="2215"/>
                    <a:pt x="3379" y="2534"/>
                    <a:pt x="3105" y="2899"/>
                  </a:cubicBezTo>
                  <a:cubicBezTo>
                    <a:pt x="2626" y="3516"/>
                    <a:pt x="2124" y="4178"/>
                    <a:pt x="1576" y="4976"/>
                  </a:cubicBezTo>
                  <a:cubicBezTo>
                    <a:pt x="1416" y="5182"/>
                    <a:pt x="1279" y="5387"/>
                    <a:pt x="1119" y="5616"/>
                  </a:cubicBezTo>
                  <a:lnTo>
                    <a:pt x="914" y="5935"/>
                  </a:lnTo>
                  <a:lnTo>
                    <a:pt x="686" y="6255"/>
                  </a:lnTo>
                  <a:lnTo>
                    <a:pt x="617" y="6346"/>
                  </a:lnTo>
                  <a:cubicBezTo>
                    <a:pt x="480" y="6551"/>
                    <a:pt x="320" y="6802"/>
                    <a:pt x="183" y="7031"/>
                  </a:cubicBezTo>
                  <a:cubicBezTo>
                    <a:pt x="115" y="7168"/>
                    <a:pt x="69" y="7305"/>
                    <a:pt x="46" y="7442"/>
                  </a:cubicBezTo>
                  <a:cubicBezTo>
                    <a:pt x="24" y="7533"/>
                    <a:pt x="1" y="7647"/>
                    <a:pt x="1" y="7784"/>
                  </a:cubicBezTo>
                  <a:cubicBezTo>
                    <a:pt x="1" y="7875"/>
                    <a:pt x="24" y="7967"/>
                    <a:pt x="46" y="8058"/>
                  </a:cubicBezTo>
                  <a:cubicBezTo>
                    <a:pt x="46" y="8104"/>
                    <a:pt x="69" y="8149"/>
                    <a:pt x="92" y="8172"/>
                  </a:cubicBezTo>
                  <a:cubicBezTo>
                    <a:pt x="115" y="8218"/>
                    <a:pt x="138" y="8263"/>
                    <a:pt x="161" y="8286"/>
                  </a:cubicBezTo>
                  <a:cubicBezTo>
                    <a:pt x="183" y="8309"/>
                    <a:pt x="183" y="8309"/>
                    <a:pt x="206" y="8332"/>
                  </a:cubicBezTo>
                  <a:cubicBezTo>
                    <a:pt x="206" y="8332"/>
                    <a:pt x="229" y="8355"/>
                    <a:pt x="252" y="8355"/>
                  </a:cubicBezTo>
                  <a:cubicBezTo>
                    <a:pt x="275" y="8377"/>
                    <a:pt x="275" y="8377"/>
                    <a:pt x="298" y="8377"/>
                  </a:cubicBezTo>
                  <a:cubicBezTo>
                    <a:pt x="320" y="8377"/>
                    <a:pt x="343" y="8400"/>
                    <a:pt x="366" y="8400"/>
                  </a:cubicBezTo>
                  <a:lnTo>
                    <a:pt x="412" y="8400"/>
                  </a:lnTo>
                  <a:cubicBezTo>
                    <a:pt x="435" y="8400"/>
                    <a:pt x="457" y="8400"/>
                    <a:pt x="480" y="8377"/>
                  </a:cubicBezTo>
                  <a:cubicBezTo>
                    <a:pt x="526" y="8377"/>
                    <a:pt x="571" y="8355"/>
                    <a:pt x="617" y="8332"/>
                  </a:cubicBezTo>
                  <a:lnTo>
                    <a:pt x="617" y="8332"/>
                  </a:lnTo>
                  <a:cubicBezTo>
                    <a:pt x="594" y="8355"/>
                    <a:pt x="594" y="8377"/>
                    <a:pt x="594" y="8400"/>
                  </a:cubicBezTo>
                  <a:cubicBezTo>
                    <a:pt x="571" y="8514"/>
                    <a:pt x="549" y="8629"/>
                    <a:pt x="549" y="8765"/>
                  </a:cubicBezTo>
                  <a:cubicBezTo>
                    <a:pt x="549" y="8857"/>
                    <a:pt x="549" y="8971"/>
                    <a:pt x="571" y="9062"/>
                  </a:cubicBezTo>
                  <a:cubicBezTo>
                    <a:pt x="594" y="9108"/>
                    <a:pt x="617" y="9131"/>
                    <a:pt x="617" y="9153"/>
                  </a:cubicBezTo>
                  <a:cubicBezTo>
                    <a:pt x="640" y="9176"/>
                    <a:pt x="663" y="9199"/>
                    <a:pt x="663" y="9222"/>
                  </a:cubicBezTo>
                  <a:cubicBezTo>
                    <a:pt x="686" y="9245"/>
                    <a:pt x="708" y="9245"/>
                    <a:pt x="731" y="9268"/>
                  </a:cubicBezTo>
                  <a:cubicBezTo>
                    <a:pt x="777" y="9290"/>
                    <a:pt x="823" y="9313"/>
                    <a:pt x="868" y="9336"/>
                  </a:cubicBezTo>
                  <a:lnTo>
                    <a:pt x="1005" y="9336"/>
                  </a:lnTo>
                  <a:cubicBezTo>
                    <a:pt x="1028" y="9313"/>
                    <a:pt x="1051" y="9313"/>
                    <a:pt x="1074" y="9313"/>
                  </a:cubicBezTo>
                  <a:cubicBezTo>
                    <a:pt x="1096" y="9290"/>
                    <a:pt x="1119" y="9268"/>
                    <a:pt x="1142" y="9268"/>
                  </a:cubicBezTo>
                  <a:cubicBezTo>
                    <a:pt x="1188" y="9222"/>
                    <a:pt x="1233" y="9176"/>
                    <a:pt x="1256" y="9131"/>
                  </a:cubicBezTo>
                  <a:cubicBezTo>
                    <a:pt x="1279" y="9108"/>
                    <a:pt x="1302" y="9085"/>
                    <a:pt x="1302" y="9062"/>
                  </a:cubicBezTo>
                  <a:lnTo>
                    <a:pt x="1302" y="9085"/>
                  </a:lnTo>
                  <a:cubicBezTo>
                    <a:pt x="1302" y="9199"/>
                    <a:pt x="1325" y="9313"/>
                    <a:pt x="1348" y="9473"/>
                  </a:cubicBezTo>
                  <a:cubicBezTo>
                    <a:pt x="1393" y="9678"/>
                    <a:pt x="1484" y="9907"/>
                    <a:pt x="1621" y="10135"/>
                  </a:cubicBezTo>
                  <a:cubicBezTo>
                    <a:pt x="1713" y="10340"/>
                    <a:pt x="1850" y="10523"/>
                    <a:pt x="2032" y="10728"/>
                  </a:cubicBezTo>
                  <a:cubicBezTo>
                    <a:pt x="2192" y="10911"/>
                    <a:pt x="2375" y="11071"/>
                    <a:pt x="2603" y="11231"/>
                  </a:cubicBezTo>
                  <a:cubicBezTo>
                    <a:pt x="2991" y="11505"/>
                    <a:pt x="3447" y="11733"/>
                    <a:pt x="3950" y="11915"/>
                  </a:cubicBezTo>
                  <a:cubicBezTo>
                    <a:pt x="4224" y="12029"/>
                    <a:pt x="4520" y="12098"/>
                    <a:pt x="4817" y="12166"/>
                  </a:cubicBezTo>
                  <a:cubicBezTo>
                    <a:pt x="5068" y="12235"/>
                    <a:pt x="5319" y="12303"/>
                    <a:pt x="5570" y="12395"/>
                  </a:cubicBezTo>
                  <a:cubicBezTo>
                    <a:pt x="5707" y="12440"/>
                    <a:pt x="5844" y="12486"/>
                    <a:pt x="5981" y="12554"/>
                  </a:cubicBezTo>
                  <a:cubicBezTo>
                    <a:pt x="6118" y="12623"/>
                    <a:pt x="6255" y="12691"/>
                    <a:pt x="6438" y="12806"/>
                  </a:cubicBezTo>
                  <a:cubicBezTo>
                    <a:pt x="6757" y="13011"/>
                    <a:pt x="7031" y="13148"/>
                    <a:pt x="7305" y="13262"/>
                  </a:cubicBezTo>
                  <a:cubicBezTo>
                    <a:pt x="7442" y="13308"/>
                    <a:pt x="7602" y="13353"/>
                    <a:pt x="7739" y="13376"/>
                  </a:cubicBezTo>
                  <a:cubicBezTo>
                    <a:pt x="7898" y="13399"/>
                    <a:pt x="8058" y="13422"/>
                    <a:pt x="8195" y="13422"/>
                  </a:cubicBezTo>
                  <a:lnTo>
                    <a:pt x="8378" y="13422"/>
                  </a:lnTo>
                  <a:cubicBezTo>
                    <a:pt x="8629" y="13422"/>
                    <a:pt x="8903" y="13399"/>
                    <a:pt x="9177" y="13331"/>
                  </a:cubicBezTo>
                  <a:cubicBezTo>
                    <a:pt x="9428" y="13285"/>
                    <a:pt x="9679" y="13194"/>
                    <a:pt x="9930" y="13057"/>
                  </a:cubicBezTo>
                  <a:cubicBezTo>
                    <a:pt x="10204" y="12920"/>
                    <a:pt x="10432" y="12783"/>
                    <a:pt x="10660" y="12623"/>
                  </a:cubicBezTo>
                  <a:cubicBezTo>
                    <a:pt x="10752" y="12554"/>
                    <a:pt x="10866" y="12486"/>
                    <a:pt x="10957" y="12418"/>
                  </a:cubicBezTo>
                  <a:cubicBezTo>
                    <a:pt x="11071" y="12326"/>
                    <a:pt x="11208" y="12235"/>
                    <a:pt x="11322" y="12144"/>
                  </a:cubicBezTo>
                  <a:cubicBezTo>
                    <a:pt x="11619" y="11961"/>
                    <a:pt x="11870" y="11801"/>
                    <a:pt x="12121" y="11664"/>
                  </a:cubicBezTo>
                  <a:cubicBezTo>
                    <a:pt x="12327" y="11573"/>
                    <a:pt x="12555" y="11482"/>
                    <a:pt x="12783" y="11390"/>
                  </a:cubicBezTo>
                  <a:cubicBezTo>
                    <a:pt x="12966" y="11322"/>
                    <a:pt x="13194" y="11231"/>
                    <a:pt x="13399" y="11116"/>
                  </a:cubicBezTo>
                  <a:cubicBezTo>
                    <a:pt x="13605" y="11025"/>
                    <a:pt x="13787" y="10911"/>
                    <a:pt x="13947" y="10774"/>
                  </a:cubicBezTo>
                  <a:cubicBezTo>
                    <a:pt x="14038" y="10683"/>
                    <a:pt x="14107" y="10591"/>
                    <a:pt x="14198" y="10523"/>
                  </a:cubicBezTo>
                  <a:cubicBezTo>
                    <a:pt x="14244" y="10432"/>
                    <a:pt x="14312" y="10363"/>
                    <a:pt x="14381" y="10249"/>
                  </a:cubicBezTo>
                  <a:cubicBezTo>
                    <a:pt x="14404" y="10318"/>
                    <a:pt x="14426" y="10340"/>
                    <a:pt x="14472" y="10386"/>
                  </a:cubicBezTo>
                  <a:cubicBezTo>
                    <a:pt x="14495" y="10409"/>
                    <a:pt x="14518" y="10432"/>
                    <a:pt x="14541" y="10432"/>
                  </a:cubicBezTo>
                  <a:lnTo>
                    <a:pt x="14632" y="10432"/>
                  </a:lnTo>
                  <a:cubicBezTo>
                    <a:pt x="14655" y="10432"/>
                    <a:pt x="14678" y="10409"/>
                    <a:pt x="14700" y="10386"/>
                  </a:cubicBezTo>
                  <a:cubicBezTo>
                    <a:pt x="14723" y="10363"/>
                    <a:pt x="14746" y="10340"/>
                    <a:pt x="14746" y="10318"/>
                  </a:cubicBezTo>
                  <a:cubicBezTo>
                    <a:pt x="14769" y="10272"/>
                    <a:pt x="14792" y="10226"/>
                    <a:pt x="14792" y="10203"/>
                  </a:cubicBezTo>
                  <a:cubicBezTo>
                    <a:pt x="14814" y="10158"/>
                    <a:pt x="14837" y="10112"/>
                    <a:pt x="14837" y="10067"/>
                  </a:cubicBezTo>
                  <a:cubicBezTo>
                    <a:pt x="14883" y="9930"/>
                    <a:pt x="14883" y="9815"/>
                    <a:pt x="14906" y="9724"/>
                  </a:cubicBezTo>
                  <a:cubicBezTo>
                    <a:pt x="14929" y="9610"/>
                    <a:pt x="14929" y="9496"/>
                    <a:pt x="14929" y="9359"/>
                  </a:cubicBezTo>
                  <a:cubicBezTo>
                    <a:pt x="14951" y="9268"/>
                    <a:pt x="14951" y="9153"/>
                    <a:pt x="14929" y="9039"/>
                  </a:cubicBezTo>
                  <a:cubicBezTo>
                    <a:pt x="14951" y="9039"/>
                    <a:pt x="14974" y="9062"/>
                    <a:pt x="14997" y="9085"/>
                  </a:cubicBezTo>
                  <a:cubicBezTo>
                    <a:pt x="15066" y="9131"/>
                    <a:pt x="15134" y="9153"/>
                    <a:pt x="15180" y="9153"/>
                  </a:cubicBezTo>
                  <a:cubicBezTo>
                    <a:pt x="15248" y="9153"/>
                    <a:pt x="15294" y="9131"/>
                    <a:pt x="15339" y="9108"/>
                  </a:cubicBezTo>
                  <a:cubicBezTo>
                    <a:pt x="15385" y="9062"/>
                    <a:pt x="15431" y="9017"/>
                    <a:pt x="15454" y="8948"/>
                  </a:cubicBezTo>
                  <a:cubicBezTo>
                    <a:pt x="15499" y="8902"/>
                    <a:pt x="15522" y="8811"/>
                    <a:pt x="15545" y="8743"/>
                  </a:cubicBezTo>
                  <a:cubicBezTo>
                    <a:pt x="15568" y="8674"/>
                    <a:pt x="15568" y="8583"/>
                    <a:pt x="15591" y="8469"/>
                  </a:cubicBezTo>
                  <a:cubicBezTo>
                    <a:pt x="15613" y="8286"/>
                    <a:pt x="15613" y="8081"/>
                    <a:pt x="15591" y="7921"/>
                  </a:cubicBezTo>
                  <a:cubicBezTo>
                    <a:pt x="15591" y="7830"/>
                    <a:pt x="15568" y="7761"/>
                    <a:pt x="15568" y="7693"/>
                  </a:cubicBezTo>
                  <a:cubicBezTo>
                    <a:pt x="15545" y="7670"/>
                    <a:pt x="15545" y="7624"/>
                    <a:pt x="15522" y="7601"/>
                  </a:cubicBezTo>
                  <a:lnTo>
                    <a:pt x="15522" y="7556"/>
                  </a:lnTo>
                  <a:cubicBezTo>
                    <a:pt x="15476" y="7464"/>
                    <a:pt x="15454" y="7396"/>
                    <a:pt x="15408" y="7305"/>
                  </a:cubicBezTo>
                  <a:cubicBezTo>
                    <a:pt x="15248" y="6962"/>
                    <a:pt x="15066" y="6643"/>
                    <a:pt x="14929" y="6392"/>
                  </a:cubicBezTo>
                  <a:cubicBezTo>
                    <a:pt x="14792" y="6186"/>
                    <a:pt x="14678" y="5981"/>
                    <a:pt x="14541" y="5775"/>
                  </a:cubicBezTo>
                  <a:cubicBezTo>
                    <a:pt x="14289" y="5387"/>
                    <a:pt x="14016" y="4976"/>
                    <a:pt x="13810" y="4520"/>
                  </a:cubicBezTo>
                  <a:cubicBezTo>
                    <a:pt x="13285" y="3447"/>
                    <a:pt x="12737" y="2329"/>
                    <a:pt x="11847" y="1461"/>
                  </a:cubicBezTo>
                  <a:cubicBezTo>
                    <a:pt x="11642" y="1279"/>
                    <a:pt x="11413" y="1096"/>
                    <a:pt x="11185" y="936"/>
                  </a:cubicBezTo>
                  <a:cubicBezTo>
                    <a:pt x="10934" y="754"/>
                    <a:pt x="10660" y="617"/>
                    <a:pt x="10364" y="503"/>
                  </a:cubicBezTo>
                  <a:cubicBezTo>
                    <a:pt x="10090" y="389"/>
                    <a:pt x="9793" y="274"/>
                    <a:pt x="9428" y="206"/>
                  </a:cubicBezTo>
                  <a:cubicBezTo>
                    <a:pt x="9062" y="115"/>
                    <a:pt x="8720" y="69"/>
                    <a:pt x="8355" y="23"/>
                  </a:cubicBezTo>
                  <a:cubicBezTo>
                    <a:pt x="8172" y="1"/>
                    <a:pt x="7967" y="1"/>
                    <a:pt x="7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3"/>
            <p:cNvSpPr/>
            <p:nvPr/>
          </p:nvSpPr>
          <p:spPr>
            <a:xfrm>
              <a:off x="3417859" y="2314482"/>
              <a:ext cx="211057" cy="368572"/>
            </a:xfrm>
            <a:custGeom>
              <a:rect b="b" l="l" r="r" t="t"/>
              <a:pathLst>
                <a:path extrusionOk="0" h="11482" w="6575">
                  <a:moveTo>
                    <a:pt x="4360" y="1"/>
                  </a:moveTo>
                  <a:cubicBezTo>
                    <a:pt x="4338" y="1"/>
                    <a:pt x="4338" y="24"/>
                    <a:pt x="4315" y="46"/>
                  </a:cubicBezTo>
                  <a:cubicBezTo>
                    <a:pt x="4246" y="115"/>
                    <a:pt x="4178" y="183"/>
                    <a:pt x="4132" y="252"/>
                  </a:cubicBezTo>
                  <a:cubicBezTo>
                    <a:pt x="4041" y="343"/>
                    <a:pt x="3972" y="412"/>
                    <a:pt x="3904" y="503"/>
                  </a:cubicBezTo>
                  <a:cubicBezTo>
                    <a:pt x="3653" y="777"/>
                    <a:pt x="3402" y="1096"/>
                    <a:pt x="3082" y="1484"/>
                  </a:cubicBezTo>
                  <a:cubicBezTo>
                    <a:pt x="2603" y="2101"/>
                    <a:pt x="2124" y="2763"/>
                    <a:pt x="1553" y="3561"/>
                  </a:cubicBezTo>
                  <a:cubicBezTo>
                    <a:pt x="1416" y="3767"/>
                    <a:pt x="1256" y="3972"/>
                    <a:pt x="1119" y="4201"/>
                  </a:cubicBezTo>
                  <a:lnTo>
                    <a:pt x="891" y="4520"/>
                  </a:lnTo>
                  <a:lnTo>
                    <a:pt x="686" y="4840"/>
                  </a:lnTo>
                  <a:lnTo>
                    <a:pt x="617" y="4931"/>
                  </a:lnTo>
                  <a:cubicBezTo>
                    <a:pt x="480" y="5136"/>
                    <a:pt x="320" y="5365"/>
                    <a:pt x="183" y="5616"/>
                  </a:cubicBezTo>
                  <a:cubicBezTo>
                    <a:pt x="115" y="5753"/>
                    <a:pt x="69" y="5890"/>
                    <a:pt x="46" y="6027"/>
                  </a:cubicBezTo>
                  <a:cubicBezTo>
                    <a:pt x="1" y="6118"/>
                    <a:pt x="1" y="6232"/>
                    <a:pt x="1" y="6369"/>
                  </a:cubicBezTo>
                  <a:cubicBezTo>
                    <a:pt x="1" y="6460"/>
                    <a:pt x="24" y="6552"/>
                    <a:pt x="46" y="6643"/>
                  </a:cubicBezTo>
                  <a:cubicBezTo>
                    <a:pt x="46" y="6689"/>
                    <a:pt x="69" y="6734"/>
                    <a:pt x="92" y="6757"/>
                  </a:cubicBezTo>
                  <a:cubicBezTo>
                    <a:pt x="115" y="6803"/>
                    <a:pt x="138" y="6848"/>
                    <a:pt x="161" y="6871"/>
                  </a:cubicBezTo>
                  <a:cubicBezTo>
                    <a:pt x="161" y="6894"/>
                    <a:pt x="183" y="6894"/>
                    <a:pt x="183" y="6917"/>
                  </a:cubicBezTo>
                  <a:cubicBezTo>
                    <a:pt x="206" y="6917"/>
                    <a:pt x="229" y="6940"/>
                    <a:pt x="229" y="6940"/>
                  </a:cubicBezTo>
                  <a:cubicBezTo>
                    <a:pt x="252" y="6962"/>
                    <a:pt x="275" y="6962"/>
                    <a:pt x="298" y="6962"/>
                  </a:cubicBezTo>
                  <a:cubicBezTo>
                    <a:pt x="320" y="6985"/>
                    <a:pt x="343" y="6985"/>
                    <a:pt x="366" y="6985"/>
                  </a:cubicBezTo>
                  <a:lnTo>
                    <a:pt x="480" y="6985"/>
                  </a:lnTo>
                  <a:cubicBezTo>
                    <a:pt x="526" y="6962"/>
                    <a:pt x="571" y="6940"/>
                    <a:pt x="617" y="6917"/>
                  </a:cubicBezTo>
                  <a:lnTo>
                    <a:pt x="617" y="6917"/>
                  </a:lnTo>
                  <a:cubicBezTo>
                    <a:pt x="594" y="6940"/>
                    <a:pt x="594" y="6962"/>
                    <a:pt x="571" y="6985"/>
                  </a:cubicBezTo>
                  <a:cubicBezTo>
                    <a:pt x="549" y="7122"/>
                    <a:pt x="549" y="7236"/>
                    <a:pt x="549" y="7350"/>
                  </a:cubicBezTo>
                  <a:cubicBezTo>
                    <a:pt x="526" y="7442"/>
                    <a:pt x="549" y="7556"/>
                    <a:pt x="571" y="7647"/>
                  </a:cubicBezTo>
                  <a:cubicBezTo>
                    <a:pt x="594" y="7670"/>
                    <a:pt x="594" y="7716"/>
                    <a:pt x="617" y="7738"/>
                  </a:cubicBezTo>
                  <a:cubicBezTo>
                    <a:pt x="640" y="7761"/>
                    <a:pt x="640" y="7784"/>
                    <a:pt x="663" y="7807"/>
                  </a:cubicBezTo>
                  <a:cubicBezTo>
                    <a:pt x="686" y="7830"/>
                    <a:pt x="708" y="7853"/>
                    <a:pt x="731" y="7853"/>
                  </a:cubicBezTo>
                  <a:cubicBezTo>
                    <a:pt x="777" y="7898"/>
                    <a:pt x="823" y="7898"/>
                    <a:pt x="868" y="7921"/>
                  </a:cubicBezTo>
                  <a:lnTo>
                    <a:pt x="1005" y="7921"/>
                  </a:lnTo>
                  <a:cubicBezTo>
                    <a:pt x="1028" y="7921"/>
                    <a:pt x="1051" y="7898"/>
                    <a:pt x="1074" y="7898"/>
                  </a:cubicBezTo>
                  <a:cubicBezTo>
                    <a:pt x="1096" y="7875"/>
                    <a:pt x="1119" y="7875"/>
                    <a:pt x="1142" y="7853"/>
                  </a:cubicBezTo>
                  <a:cubicBezTo>
                    <a:pt x="1188" y="7807"/>
                    <a:pt x="1233" y="7761"/>
                    <a:pt x="1256" y="7716"/>
                  </a:cubicBezTo>
                  <a:cubicBezTo>
                    <a:pt x="1271" y="7700"/>
                    <a:pt x="1287" y="7685"/>
                    <a:pt x="1302" y="7670"/>
                  </a:cubicBezTo>
                  <a:lnTo>
                    <a:pt x="1302" y="7670"/>
                  </a:lnTo>
                  <a:cubicBezTo>
                    <a:pt x="1302" y="7784"/>
                    <a:pt x="1325" y="7898"/>
                    <a:pt x="1348" y="8058"/>
                  </a:cubicBezTo>
                  <a:cubicBezTo>
                    <a:pt x="1393" y="8286"/>
                    <a:pt x="1484" y="8515"/>
                    <a:pt x="1599" y="8743"/>
                  </a:cubicBezTo>
                  <a:cubicBezTo>
                    <a:pt x="1713" y="8925"/>
                    <a:pt x="1850" y="9108"/>
                    <a:pt x="2032" y="9313"/>
                  </a:cubicBezTo>
                  <a:cubicBezTo>
                    <a:pt x="2192" y="9496"/>
                    <a:pt x="2375" y="9656"/>
                    <a:pt x="2603" y="9816"/>
                  </a:cubicBezTo>
                  <a:cubicBezTo>
                    <a:pt x="2991" y="10090"/>
                    <a:pt x="3447" y="10341"/>
                    <a:pt x="3950" y="10523"/>
                  </a:cubicBezTo>
                  <a:cubicBezTo>
                    <a:pt x="4224" y="10614"/>
                    <a:pt x="4520" y="10683"/>
                    <a:pt x="4771" y="10751"/>
                  </a:cubicBezTo>
                  <a:lnTo>
                    <a:pt x="4794" y="10751"/>
                  </a:lnTo>
                  <a:cubicBezTo>
                    <a:pt x="5068" y="10820"/>
                    <a:pt x="5319" y="10888"/>
                    <a:pt x="5570" y="10980"/>
                  </a:cubicBezTo>
                  <a:cubicBezTo>
                    <a:pt x="5707" y="11025"/>
                    <a:pt x="5844" y="11094"/>
                    <a:pt x="5981" y="11139"/>
                  </a:cubicBezTo>
                  <a:cubicBezTo>
                    <a:pt x="6118" y="11208"/>
                    <a:pt x="6255" y="11299"/>
                    <a:pt x="6415" y="11391"/>
                  </a:cubicBezTo>
                  <a:cubicBezTo>
                    <a:pt x="6483" y="11436"/>
                    <a:pt x="6529" y="11459"/>
                    <a:pt x="6575" y="11482"/>
                  </a:cubicBezTo>
                  <a:cubicBezTo>
                    <a:pt x="6483" y="11413"/>
                    <a:pt x="6415" y="11345"/>
                    <a:pt x="6323" y="11276"/>
                  </a:cubicBezTo>
                  <a:cubicBezTo>
                    <a:pt x="6209" y="11185"/>
                    <a:pt x="6072" y="11071"/>
                    <a:pt x="5958" y="10980"/>
                  </a:cubicBezTo>
                  <a:lnTo>
                    <a:pt x="5935" y="10980"/>
                  </a:lnTo>
                  <a:cubicBezTo>
                    <a:pt x="5844" y="10911"/>
                    <a:pt x="5730" y="10843"/>
                    <a:pt x="5639" y="10774"/>
                  </a:cubicBezTo>
                  <a:cubicBezTo>
                    <a:pt x="5525" y="10729"/>
                    <a:pt x="5410" y="10683"/>
                    <a:pt x="5296" y="10637"/>
                  </a:cubicBezTo>
                  <a:cubicBezTo>
                    <a:pt x="5091" y="10569"/>
                    <a:pt x="4885" y="10500"/>
                    <a:pt x="4680" y="10432"/>
                  </a:cubicBezTo>
                  <a:cubicBezTo>
                    <a:pt x="4497" y="10386"/>
                    <a:pt x="4292" y="10341"/>
                    <a:pt x="4109" y="10272"/>
                  </a:cubicBezTo>
                  <a:cubicBezTo>
                    <a:pt x="3767" y="10135"/>
                    <a:pt x="3425" y="9975"/>
                    <a:pt x="3128" y="9747"/>
                  </a:cubicBezTo>
                  <a:cubicBezTo>
                    <a:pt x="2968" y="9633"/>
                    <a:pt x="2808" y="9519"/>
                    <a:pt x="2671" y="9359"/>
                  </a:cubicBezTo>
                  <a:cubicBezTo>
                    <a:pt x="2557" y="9222"/>
                    <a:pt x="2466" y="9085"/>
                    <a:pt x="2375" y="8925"/>
                  </a:cubicBezTo>
                  <a:cubicBezTo>
                    <a:pt x="2329" y="8834"/>
                    <a:pt x="2283" y="8743"/>
                    <a:pt x="2261" y="8629"/>
                  </a:cubicBezTo>
                  <a:cubicBezTo>
                    <a:pt x="2238" y="8537"/>
                    <a:pt x="2238" y="8423"/>
                    <a:pt x="2215" y="8332"/>
                  </a:cubicBezTo>
                  <a:cubicBezTo>
                    <a:pt x="2215" y="8218"/>
                    <a:pt x="2215" y="8104"/>
                    <a:pt x="2192" y="7990"/>
                  </a:cubicBezTo>
                  <a:cubicBezTo>
                    <a:pt x="2192" y="7898"/>
                    <a:pt x="2192" y="7807"/>
                    <a:pt x="2169" y="7716"/>
                  </a:cubicBezTo>
                  <a:cubicBezTo>
                    <a:pt x="2146" y="7624"/>
                    <a:pt x="2124" y="7533"/>
                    <a:pt x="2101" y="7442"/>
                  </a:cubicBezTo>
                  <a:cubicBezTo>
                    <a:pt x="2078" y="7442"/>
                    <a:pt x="2078" y="7419"/>
                    <a:pt x="2078" y="7419"/>
                  </a:cubicBezTo>
                  <a:lnTo>
                    <a:pt x="2032" y="7419"/>
                  </a:lnTo>
                  <a:cubicBezTo>
                    <a:pt x="2009" y="7442"/>
                    <a:pt x="1987" y="7465"/>
                    <a:pt x="1964" y="7487"/>
                  </a:cubicBezTo>
                  <a:lnTo>
                    <a:pt x="1987" y="7487"/>
                  </a:lnTo>
                  <a:cubicBezTo>
                    <a:pt x="1964" y="7510"/>
                    <a:pt x="1941" y="7533"/>
                    <a:pt x="1918" y="7556"/>
                  </a:cubicBezTo>
                  <a:cubicBezTo>
                    <a:pt x="1918" y="7579"/>
                    <a:pt x="1895" y="7602"/>
                    <a:pt x="1873" y="7602"/>
                  </a:cubicBezTo>
                  <a:cubicBezTo>
                    <a:pt x="1850" y="7602"/>
                    <a:pt x="1827" y="7579"/>
                    <a:pt x="1804" y="7556"/>
                  </a:cubicBezTo>
                  <a:cubicBezTo>
                    <a:pt x="1758" y="7487"/>
                    <a:pt x="1713" y="7373"/>
                    <a:pt x="1713" y="7282"/>
                  </a:cubicBezTo>
                  <a:cubicBezTo>
                    <a:pt x="1713" y="7191"/>
                    <a:pt x="1713" y="7099"/>
                    <a:pt x="1736" y="7008"/>
                  </a:cubicBezTo>
                  <a:cubicBezTo>
                    <a:pt x="1781" y="6803"/>
                    <a:pt x="1850" y="6597"/>
                    <a:pt x="1873" y="6392"/>
                  </a:cubicBezTo>
                  <a:cubicBezTo>
                    <a:pt x="1873" y="6369"/>
                    <a:pt x="1873" y="6346"/>
                    <a:pt x="1873" y="6301"/>
                  </a:cubicBezTo>
                  <a:cubicBezTo>
                    <a:pt x="1873" y="6301"/>
                    <a:pt x="1873" y="6278"/>
                    <a:pt x="1873" y="6255"/>
                  </a:cubicBezTo>
                  <a:cubicBezTo>
                    <a:pt x="1850" y="6209"/>
                    <a:pt x="1850" y="6164"/>
                    <a:pt x="1827" y="6118"/>
                  </a:cubicBezTo>
                  <a:cubicBezTo>
                    <a:pt x="1827" y="6095"/>
                    <a:pt x="1804" y="6072"/>
                    <a:pt x="1804" y="6072"/>
                  </a:cubicBezTo>
                  <a:cubicBezTo>
                    <a:pt x="1804" y="6072"/>
                    <a:pt x="1781" y="6049"/>
                    <a:pt x="1781" y="6049"/>
                  </a:cubicBezTo>
                  <a:lnTo>
                    <a:pt x="1758" y="6049"/>
                  </a:lnTo>
                  <a:cubicBezTo>
                    <a:pt x="1736" y="6072"/>
                    <a:pt x="1713" y="6072"/>
                    <a:pt x="1690" y="6095"/>
                  </a:cubicBezTo>
                  <a:cubicBezTo>
                    <a:pt x="1644" y="6141"/>
                    <a:pt x="1621" y="6186"/>
                    <a:pt x="1576" y="6209"/>
                  </a:cubicBezTo>
                  <a:cubicBezTo>
                    <a:pt x="1530" y="6255"/>
                    <a:pt x="1484" y="6301"/>
                    <a:pt x="1439" y="6323"/>
                  </a:cubicBezTo>
                  <a:cubicBezTo>
                    <a:pt x="1393" y="6346"/>
                    <a:pt x="1348" y="6369"/>
                    <a:pt x="1302" y="6392"/>
                  </a:cubicBezTo>
                  <a:cubicBezTo>
                    <a:pt x="1256" y="6392"/>
                    <a:pt x="1211" y="6415"/>
                    <a:pt x="1165" y="6415"/>
                  </a:cubicBezTo>
                  <a:cubicBezTo>
                    <a:pt x="1142" y="6415"/>
                    <a:pt x="1119" y="6415"/>
                    <a:pt x="1074" y="6392"/>
                  </a:cubicBezTo>
                  <a:cubicBezTo>
                    <a:pt x="1051" y="6392"/>
                    <a:pt x="1028" y="6369"/>
                    <a:pt x="1005" y="6369"/>
                  </a:cubicBezTo>
                  <a:cubicBezTo>
                    <a:pt x="982" y="6346"/>
                    <a:pt x="982" y="6323"/>
                    <a:pt x="959" y="6301"/>
                  </a:cubicBezTo>
                  <a:cubicBezTo>
                    <a:pt x="937" y="6255"/>
                    <a:pt x="937" y="6232"/>
                    <a:pt x="937" y="6209"/>
                  </a:cubicBezTo>
                  <a:cubicBezTo>
                    <a:pt x="914" y="6118"/>
                    <a:pt x="914" y="6049"/>
                    <a:pt x="937" y="5958"/>
                  </a:cubicBezTo>
                  <a:cubicBezTo>
                    <a:pt x="937" y="5867"/>
                    <a:pt x="959" y="5776"/>
                    <a:pt x="1005" y="5684"/>
                  </a:cubicBezTo>
                  <a:cubicBezTo>
                    <a:pt x="1051" y="5479"/>
                    <a:pt x="1119" y="5296"/>
                    <a:pt x="1188" y="5114"/>
                  </a:cubicBezTo>
                  <a:cubicBezTo>
                    <a:pt x="1279" y="4885"/>
                    <a:pt x="1416" y="4657"/>
                    <a:pt x="1530" y="4452"/>
                  </a:cubicBezTo>
                  <a:cubicBezTo>
                    <a:pt x="1690" y="4178"/>
                    <a:pt x="1873" y="3904"/>
                    <a:pt x="2055" y="3653"/>
                  </a:cubicBezTo>
                  <a:cubicBezTo>
                    <a:pt x="2443" y="3128"/>
                    <a:pt x="2854" y="2603"/>
                    <a:pt x="3242" y="2078"/>
                  </a:cubicBezTo>
                  <a:cubicBezTo>
                    <a:pt x="3447" y="1804"/>
                    <a:pt x="3630" y="1507"/>
                    <a:pt x="3813" y="1210"/>
                  </a:cubicBezTo>
                  <a:cubicBezTo>
                    <a:pt x="3995" y="914"/>
                    <a:pt x="4132" y="594"/>
                    <a:pt x="4269" y="275"/>
                  </a:cubicBezTo>
                  <a:cubicBezTo>
                    <a:pt x="4292" y="183"/>
                    <a:pt x="4338" y="92"/>
                    <a:pt x="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3"/>
            <p:cNvSpPr/>
            <p:nvPr/>
          </p:nvSpPr>
          <p:spPr>
            <a:xfrm>
              <a:off x="3665501" y="2579714"/>
              <a:ext cx="11749" cy="13225"/>
            </a:xfrm>
            <a:custGeom>
              <a:rect b="b" l="l" r="r" t="t"/>
              <a:pathLst>
                <a:path extrusionOk="0" h="412" w="366">
                  <a:moveTo>
                    <a:pt x="275" y="0"/>
                  </a:moveTo>
                  <a:cubicBezTo>
                    <a:pt x="275" y="0"/>
                    <a:pt x="252" y="23"/>
                    <a:pt x="229" y="23"/>
                  </a:cubicBezTo>
                  <a:cubicBezTo>
                    <a:pt x="161" y="115"/>
                    <a:pt x="92" y="206"/>
                    <a:pt x="1" y="297"/>
                  </a:cubicBezTo>
                  <a:cubicBezTo>
                    <a:pt x="1" y="320"/>
                    <a:pt x="1" y="343"/>
                    <a:pt x="1" y="366"/>
                  </a:cubicBezTo>
                  <a:cubicBezTo>
                    <a:pt x="1" y="389"/>
                    <a:pt x="24" y="389"/>
                    <a:pt x="46" y="411"/>
                  </a:cubicBezTo>
                  <a:lnTo>
                    <a:pt x="92" y="411"/>
                  </a:lnTo>
                  <a:cubicBezTo>
                    <a:pt x="115" y="411"/>
                    <a:pt x="115" y="389"/>
                    <a:pt x="138" y="389"/>
                  </a:cubicBezTo>
                  <a:cubicBezTo>
                    <a:pt x="161" y="343"/>
                    <a:pt x="183" y="297"/>
                    <a:pt x="206" y="274"/>
                  </a:cubicBezTo>
                  <a:cubicBezTo>
                    <a:pt x="252" y="229"/>
                    <a:pt x="298" y="183"/>
                    <a:pt x="343" y="137"/>
                  </a:cubicBezTo>
                  <a:cubicBezTo>
                    <a:pt x="343" y="115"/>
                    <a:pt x="366" y="92"/>
                    <a:pt x="366" y="69"/>
                  </a:cubicBezTo>
                  <a:cubicBezTo>
                    <a:pt x="366" y="69"/>
                    <a:pt x="343" y="46"/>
                    <a:pt x="343" y="23"/>
                  </a:cubicBezTo>
                  <a:cubicBezTo>
                    <a:pt x="320" y="23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3"/>
            <p:cNvSpPr/>
            <p:nvPr/>
          </p:nvSpPr>
          <p:spPr>
            <a:xfrm>
              <a:off x="3667716" y="2587771"/>
              <a:ext cx="8828" cy="10593"/>
            </a:xfrm>
            <a:custGeom>
              <a:rect b="b" l="l" r="r" t="t"/>
              <a:pathLst>
                <a:path extrusionOk="0" h="330" w="275">
                  <a:moveTo>
                    <a:pt x="206" y="1"/>
                  </a:moveTo>
                  <a:cubicBezTo>
                    <a:pt x="183" y="1"/>
                    <a:pt x="160" y="23"/>
                    <a:pt x="160" y="23"/>
                  </a:cubicBezTo>
                  <a:cubicBezTo>
                    <a:pt x="137" y="46"/>
                    <a:pt x="114" y="69"/>
                    <a:pt x="92" y="115"/>
                  </a:cubicBezTo>
                  <a:cubicBezTo>
                    <a:pt x="46" y="138"/>
                    <a:pt x="23" y="183"/>
                    <a:pt x="0" y="229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6" y="327"/>
                    <a:pt x="50" y="330"/>
                    <a:pt x="63" y="330"/>
                  </a:cubicBezTo>
                  <a:cubicBezTo>
                    <a:pt x="94" y="330"/>
                    <a:pt x="121" y="313"/>
                    <a:pt x="137" y="297"/>
                  </a:cubicBezTo>
                  <a:cubicBezTo>
                    <a:pt x="137" y="252"/>
                    <a:pt x="160" y="229"/>
                    <a:pt x="206" y="183"/>
                  </a:cubicBezTo>
                  <a:cubicBezTo>
                    <a:pt x="206" y="160"/>
                    <a:pt x="229" y="138"/>
                    <a:pt x="251" y="138"/>
                  </a:cubicBezTo>
                  <a:cubicBezTo>
                    <a:pt x="274" y="92"/>
                    <a:pt x="274" y="46"/>
                    <a:pt x="251" y="23"/>
                  </a:cubicBezTo>
                  <a:cubicBezTo>
                    <a:pt x="229" y="23"/>
                    <a:pt x="22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3"/>
            <p:cNvSpPr/>
            <p:nvPr/>
          </p:nvSpPr>
          <p:spPr>
            <a:xfrm>
              <a:off x="3669160" y="2593645"/>
              <a:ext cx="7383" cy="11010"/>
            </a:xfrm>
            <a:custGeom>
              <a:rect b="b" l="l" r="r" t="t"/>
              <a:pathLst>
                <a:path extrusionOk="0" h="343" w="230">
                  <a:moveTo>
                    <a:pt x="138" y="0"/>
                  </a:moveTo>
                  <a:cubicBezTo>
                    <a:pt x="115" y="0"/>
                    <a:pt x="92" y="23"/>
                    <a:pt x="92" y="46"/>
                  </a:cubicBezTo>
                  <a:cubicBezTo>
                    <a:pt x="69" y="114"/>
                    <a:pt x="24" y="183"/>
                    <a:pt x="1" y="251"/>
                  </a:cubicBezTo>
                  <a:cubicBezTo>
                    <a:pt x="1" y="274"/>
                    <a:pt x="24" y="320"/>
                    <a:pt x="47" y="343"/>
                  </a:cubicBezTo>
                  <a:cubicBezTo>
                    <a:pt x="92" y="343"/>
                    <a:pt x="115" y="320"/>
                    <a:pt x="138" y="297"/>
                  </a:cubicBezTo>
                  <a:cubicBezTo>
                    <a:pt x="161" y="228"/>
                    <a:pt x="184" y="183"/>
                    <a:pt x="184" y="137"/>
                  </a:cubicBezTo>
                  <a:cubicBezTo>
                    <a:pt x="206" y="137"/>
                    <a:pt x="206" y="114"/>
                    <a:pt x="206" y="114"/>
                  </a:cubicBezTo>
                  <a:cubicBezTo>
                    <a:pt x="206" y="91"/>
                    <a:pt x="229" y="69"/>
                    <a:pt x="206" y="46"/>
                  </a:cubicBezTo>
                  <a:cubicBezTo>
                    <a:pt x="206" y="46"/>
                    <a:pt x="206" y="23"/>
                    <a:pt x="184" y="23"/>
                  </a:cubicBezTo>
                  <a:cubicBezTo>
                    <a:pt x="184" y="0"/>
                    <a:pt x="16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3"/>
            <p:cNvSpPr/>
            <p:nvPr/>
          </p:nvSpPr>
          <p:spPr>
            <a:xfrm>
              <a:off x="3743180" y="2583373"/>
              <a:ext cx="11010" cy="11749"/>
            </a:xfrm>
            <a:custGeom>
              <a:rect b="b" l="l" r="r" t="t"/>
              <a:pathLst>
                <a:path extrusionOk="0" h="366" w="343">
                  <a:moveTo>
                    <a:pt x="69" y="1"/>
                  </a:moveTo>
                  <a:cubicBezTo>
                    <a:pt x="46" y="1"/>
                    <a:pt x="23" y="23"/>
                    <a:pt x="23" y="46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69" y="138"/>
                    <a:pt x="92" y="160"/>
                    <a:pt x="92" y="183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2" y="160"/>
                    <a:pt x="114" y="183"/>
                    <a:pt x="114" y="183"/>
                  </a:cubicBezTo>
                  <a:cubicBezTo>
                    <a:pt x="137" y="206"/>
                    <a:pt x="137" y="229"/>
                    <a:pt x="160" y="229"/>
                  </a:cubicBezTo>
                  <a:cubicBezTo>
                    <a:pt x="160" y="252"/>
                    <a:pt x="160" y="252"/>
                    <a:pt x="160" y="275"/>
                  </a:cubicBezTo>
                  <a:cubicBezTo>
                    <a:pt x="183" y="297"/>
                    <a:pt x="183" y="320"/>
                    <a:pt x="206" y="343"/>
                  </a:cubicBezTo>
                  <a:cubicBezTo>
                    <a:pt x="206" y="343"/>
                    <a:pt x="229" y="366"/>
                    <a:pt x="251" y="366"/>
                  </a:cubicBezTo>
                  <a:lnTo>
                    <a:pt x="297" y="366"/>
                  </a:lnTo>
                  <a:cubicBezTo>
                    <a:pt x="320" y="343"/>
                    <a:pt x="320" y="343"/>
                    <a:pt x="320" y="320"/>
                  </a:cubicBezTo>
                  <a:cubicBezTo>
                    <a:pt x="343" y="297"/>
                    <a:pt x="320" y="275"/>
                    <a:pt x="320" y="275"/>
                  </a:cubicBezTo>
                  <a:cubicBezTo>
                    <a:pt x="320" y="252"/>
                    <a:pt x="297" y="229"/>
                    <a:pt x="297" y="206"/>
                  </a:cubicBezTo>
                  <a:cubicBezTo>
                    <a:pt x="274" y="160"/>
                    <a:pt x="251" y="138"/>
                    <a:pt x="229" y="115"/>
                  </a:cubicBezTo>
                  <a:cubicBezTo>
                    <a:pt x="206" y="69"/>
                    <a:pt x="160" y="46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3"/>
            <p:cNvSpPr/>
            <p:nvPr/>
          </p:nvSpPr>
          <p:spPr>
            <a:xfrm>
              <a:off x="3743180" y="2573840"/>
              <a:ext cx="11010" cy="8667"/>
            </a:xfrm>
            <a:custGeom>
              <a:rect b="b" l="l" r="r" t="t"/>
              <a:pathLst>
                <a:path extrusionOk="0" h="270" w="343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7"/>
                    <a:pt x="23" y="92"/>
                    <a:pt x="46" y="115"/>
                  </a:cubicBezTo>
                  <a:cubicBezTo>
                    <a:pt x="69" y="115"/>
                    <a:pt x="69" y="138"/>
                    <a:pt x="92" y="138"/>
                  </a:cubicBezTo>
                  <a:cubicBezTo>
                    <a:pt x="114" y="161"/>
                    <a:pt x="137" y="183"/>
                    <a:pt x="160" y="183"/>
                  </a:cubicBezTo>
                  <a:lnTo>
                    <a:pt x="137" y="183"/>
                  </a:lnTo>
                  <a:cubicBezTo>
                    <a:pt x="160" y="206"/>
                    <a:pt x="183" y="229"/>
                    <a:pt x="206" y="252"/>
                  </a:cubicBezTo>
                  <a:cubicBezTo>
                    <a:pt x="217" y="263"/>
                    <a:pt x="234" y="269"/>
                    <a:pt x="251" y="269"/>
                  </a:cubicBezTo>
                  <a:cubicBezTo>
                    <a:pt x="268" y="269"/>
                    <a:pt x="286" y="263"/>
                    <a:pt x="297" y="252"/>
                  </a:cubicBezTo>
                  <a:cubicBezTo>
                    <a:pt x="343" y="229"/>
                    <a:pt x="343" y="183"/>
                    <a:pt x="297" y="138"/>
                  </a:cubicBezTo>
                  <a:cubicBezTo>
                    <a:pt x="274" y="115"/>
                    <a:pt x="251" y="92"/>
                    <a:pt x="229" y="69"/>
                  </a:cubicBezTo>
                  <a:cubicBezTo>
                    <a:pt x="229" y="69"/>
                    <a:pt x="206" y="47"/>
                    <a:pt x="206" y="47"/>
                  </a:cubicBezTo>
                  <a:cubicBezTo>
                    <a:pt x="183" y="24"/>
                    <a:pt x="137" y="24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3"/>
            <p:cNvSpPr/>
            <p:nvPr/>
          </p:nvSpPr>
          <p:spPr>
            <a:xfrm>
              <a:off x="3539481" y="2480079"/>
              <a:ext cx="122397" cy="142909"/>
            </a:xfrm>
            <a:custGeom>
              <a:rect b="b" l="l" r="r" t="t"/>
              <a:pathLst>
                <a:path extrusionOk="0" h="4452" w="3813">
                  <a:moveTo>
                    <a:pt x="2557" y="0"/>
                  </a:moveTo>
                  <a:cubicBezTo>
                    <a:pt x="2466" y="0"/>
                    <a:pt x="2397" y="23"/>
                    <a:pt x="2306" y="46"/>
                  </a:cubicBezTo>
                  <a:cubicBezTo>
                    <a:pt x="2238" y="69"/>
                    <a:pt x="2169" y="114"/>
                    <a:pt x="2101" y="183"/>
                  </a:cubicBezTo>
                  <a:cubicBezTo>
                    <a:pt x="2032" y="228"/>
                    <a:pt x="1964" y="297"/>
                    <a:pt x="1895" y="388"/>
                  </a:cubicBezTo>
                  <a:cubicBezTo>
                    <a:pt x="1781" y="525"/>
                    <a:pt x="1690" y="685"/>
                    <a:pt x="1599" y="822"/>
                  </a:cubicBezTo>
                  <a:cubicBezTo>
                    <a:pt x="1553" y="913"/>
                    <a:pt x="1507" y="1005"/>
                    <a:pt x="1462" y="1096"/>
                  </a:cubicBezTo>
                  <a:cubicBezTo>
                    <a:pt x="1416" y="1164"/>
                    <a:pt x="1370" y="1233"/>
                    <a:pt x="1325" y="1324"/>
                  </a:cubicBezTo>
                  <a:cubicBezTo>
                    <a:pt x="1233" y="1484"/>
                    <a:pt x="1119" y="1689"/>
                    <a:pt x="982" y="1849"/>
                  </a:cubicBezTo>
                  <a:cubicBezTo>
                    <a:pt x="937" y="1895"/>
                    <a:pt x="891" y="1940"/>
                    <a:pt x="845" y="1963"/>
                  </a:cubicBezTo>
                  <a:cubicBezTo>
                    <a:pt x="823" y="1963"/>
                    <a:pt x="823" y="1986"/>
                    <a:pt x="823" y="1986"/>
                  </a:cubicBezTo>
                  <a:cubicBezTo>
                    <a:pt x="777" y="2032"/>
                    <a:pt x="708" y="2077"/>
                    <a:pt x="663" y="2100"/>
                  </a:cubicBezTo>
                  <a:lnTo>
                    <a:pt x="549" y="2214"/>
                  </a:lnTo>
                  <a:cubicBezTo>
                    <a:pt x="435" y="2283"/>
                    <a:pt x="343" y="2351"/>
                    <a:pt x="275" y="2420"/>
                  </a:cubicBezTo>
                  <a:cubicBezTo>
                    <a:pt x="252" y="2465"/>
                    <a:pt x="206" y="2511"/>
                    <a:pt x="183" y="2557"/>
                  </a:cubicBezTo>
                  <a:cubicBezTo>
                    <a:pt x="138" y="2602"/>
                    <a:pt x="115" y="2648"/>
                    <a:pt x="92" y="2694"/>
                  </a:cubicBezTo>
                  <a:cubicBezTo>
                    <a:pt x="46" y="2785"/>
                    <a:pt x="24" y="2899"/>
                    <a:pt x="1" y="3013"/>
                  </a:cubicBezTo>
                  <a:cubicBezTo>
                    <a:pt x="1" y="3082"/>
                    <a:pt x="1" y="3150"/>
                    <a:pt x="1" y="3196"/>
                  </a:cubicBezTo>
                  <a:cubicBezTo>
                    <a:pt x="1" y="3287"/>
                    <a:pt x="24" y="3378"/>
                    <a:pt x="46" y="3447"/>
                  </a:cubicBezTo>
                  <a:cubicBezTo>
                    <a:pt x="69" y="3561"/>
                    <a:pt x="115" y="3652"/>
                    <a:pt x="161" y="3766"/>
                  </a:cubicBezTo>
                  <a:cubicBezTo>
                    <a:pt x="206" y="3858"/>
                    <a:pt x="298" y="3949"/>
                    <a:pt x="366" y="4040"/>
                  </a:cubicBezTo>
                  <a:cubicBezTo>
                    <a:pt x="526" y="4177"/>
                    <a:pt x="708" y="4291"/>
                    <a:pt x="937" y="4360"/>
                  </a:cubicBezTo>
                  <a:cubicBezTo>
                    <a:pt x="1028" y="4406"/>
                    <a:pt x="1119" y="4428"/>
                    <a:pt x="1233" y="4428"/>
                  </a:cubicBezTo>
                  <a:cubicBezTo>
                    <a:pt x="1325" y="4451"/>
                    <a:pt x="1416" y="4451"/>
                    <a:pt x="1507" y="4451"/>
                  </a:cubicBezTo>
                  <a:lnTo>
                    <a:pt x="1599" y="4451"/>
                  </a:lnTo>
                  <a:cubicBezTo>
                    <a:pt x="2101" y="4428"/>
                    <a:pt x="2557" y="4269"/>
                    <a:pt x="2900" y="3995"/>
                  </a:cubicBezTo>
                  <a:cubicBezTo>
                    <a:pt x="3037" y="3858"/>
                    <a:pt x="3174" y="3698"/>
                    <a:pt x="3311" y="3447"/>
                  </a:cubicBezTo>
                  <a:cubicBezTo>
                    <a:pt x="3447" y="3241"/>
                    <a:pt x="3539" y="2990"/>
                    <a:pt x="3630" y="2716"/>
                  </a:cubicBezTo>
                  <a:cubicBezTo>
                    <a:pt x="3721" y="2465"/>
                    <a:pt x="3767" y="2191"/>
                    <a:pt x="3790" y="1918"/>
                  </a:cubicBezTo>
                  <a:cubicBezTo>
                    <a:pt x="3813" y="1621"/>
                    <a:pt x="3790" y="1370"/>
                    <a:pt x="3721" y="1119"/>
                  </a:cubicBezTo>
                  <a:cubicBezTo>
                    <a:pt x="3676" y="868"/>
                    <a:pt x="3562" y="639"/>
                    <a:pt x="3402" y="457"/>
                  </a:cubicBezTo>
                  <a:cubicBezTo>
                    <a:pt x="3333" y="365"/>
                    <a:pt x="3265" y="297"/>
                    <a:pt x="3151" y="206"/>
                  </a:cubicBezTo>
                  <a:cubicBezTo>
                    <a:pt x="3037" y="137"/>
                    <a:pt x="2945" y="92"/>
                    <a:pt x="2831" y="46"/>
                  </a:cubicBezTo>
                  <a:cubicBezTo>
                    <a:pt x="2740" y="23"/>
                    <a:pt x="2649" y="0"/>
                    <a:pt x="2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3"/>
            <p:cNvSpPr/>
            <p:nvPr/>
          </p:nvSpPr>
          <p:spPr>
            <a:xfrm>
              <a:off x="3743918" y="2464672"/>
              <a:ext cx="122365" cy="142909"/>
            </a:xfrm>
            <a:custGeom>
              <a:rect b="b" l="l" r="r" t="t"/>
              <a:pathLst>
                <a:path extrusionOk="0" h="4452" w="3812">
                  <a:moveTo>
                    <a:pt x="1255" y="1"/>
                  </a:moveTo>
                  <a:cubicBezTo>
                    <a:pt x="1164" y="1"/>
                    <a:pt x="1073" y="1"/>
                    <a:pt x="982" y="47"/>
                  </a:cubicBezTo>
                  <a:cubicBezTo>
                    <a:pt x="867" y="69"/>
                    <a:pt x="753" y="138"/>
                    <a:pt x="662" y="206"/>
                  </a:cubicBezTo>
                  <a:cubicBezTo>
                    <a:pt x="548" y="298"/>
                    <a:pt x="457" y="366"/>
                    <a:pt x="388" y="457"/>
                  </a:cubicBezTo>
                  <a:cubicBezTo>
                    <a:pt x="251" y="640"/>
                    <a:pt x="137" y="868"/>
                    <a:pt x="69" y="1119"/>
                  </a:cubicBezTo>
                  <a:cubicBezTo>
                    <a:pt x="23" y="1370"/>
                    <a:pt x="0" y="1622"/>
                    <a:pt x="23" y="1895"/>
                  </a:cubicBezTo>
                  <a:cubicBezTo>
                    <a:pt x="46" y="2192"/>
                    <a:pt x="91" y="2466"/>
                    <a:pt x="183" y="2717"/>
                  </a:cubicBezTo>
                  <a:cubicBezTo>
                    <a:pt x="251" y="2991"/>
                    <a:pt x="365" y="3242"/>
                    <a:pt x="479" y="3448"/>
                  </a:cubicBezTo>
                  <a:cubicBezTo>
                    <a:pt x="639" y="3699"/>
                    <a:pt x="753" y="3858"/>
                    <a:pt x="913" y="3995"/>
                  </a:cubicBezTo>
                  <a:cubicBezTo>
                    <a:pt x="1255" y="4269"/>
                    <a:pt x="1712" y="4429"/>
                    <a:pt x="2214" y="4452"/>
                  </a:cubicBezTo>
                  <a:lnTo>
                    <a:pt x="2283" y="4452"/>
                  </a:lnTo>
                  <a:cubicBezTo>
                    <a:pt x="2397" y="4452"/>
                    <a:pt x="2488" y="4452"/>
                    <a:pt x="2557" y="4429"/>
                  </a:cubicBezTo>
                  <a:cubicBezTo>
                    <a:pt x="2671" y="4406"/>
                    <a:pt x="2785" y="4383"/>
                    <a:pt x="2876" y="4361"/>
                  </a:cubicBezTo>
                  <a:cubicBezTo>
                    <a:pt x="3104" y="4292"/>
                    <a:pt x="3287" y="4178"/>
                    <a:pt x="3424" y="4018"/>
                  </a:cubicBezTo>
                  <a:cubicBezTo>
                    <a:pt x="3515" y="3950"/>
                    <a:pt x="3584" y="3858"/>
                    <a:pt x="3652" y="3744"/>
                  </a:cubicBezTo>
                  <a:cubicBezTo>
                    <a:pt x="3698" y="3653"/>
                    <a:pt x="3743" y="3539"/>
                    <a:pt x="3766" y="3448"/>
                  </a:cubicBezTo>
                  <a:cubicBezTo>
                    <a:pt x="3789" y="3379"/>
                    <a:pt x="3789" y="3288"/>
                    <a:pt x="3812" y="3196"/>
                  </a:cubicBezTo>
                  <a:cubicBezTo>
                    <a:pt x="3812" y="3151"/>
                    <a:pt x="3812" y="3082"/>
                    <a:pt x="3812" y="3014"/>
                  </a:cubicBezTo>
                  <a:cubicBezTo>
                    <a:pt x="3789" y="2900"/>
                    <a:pt x="3766" y="2786"/>
                    <a:pt x="3721" y="2694"/>
                  </a:cubicBezTo>
                  <a:cubicBezTo>
                    <a:pt x="3698" y="2649"/>
                    <a:pt x="3652" y="2580"/>
                    <a:pt x="3629" y="2535"/>
                  </a:cubicBezTo>
                  <a:cubicBezTo>
                    <a:pt x="3584" y="2512"/>
                    <a:pt x="3561" y="2466"/>
                    <a:pt x="3515" y="2420"/>
                  </a:cubicBezTo>
                  <a:cubicBezTo>
                    <a:pt x="3447" y="2352"/>
                    <a:pt x="3378" y="2283"/>
                    <a:pt x="3264" y="2215"/>
                  </a:cubicBezTo>
                  <a:lnTo>
                    <a:pt x="3150" y="2101"/>
                  </a:lnTo>
                  <a:cubicBezTo>
                    <a:pt x="3082" y="2078"/>
                    <a:pt x="3036" y="2032"/>
                    <a:pt x="2990" y="1987"/>
                  </a:cubicBezTo>
                  <a:cubicBezTo>
                    <a:pt x="2990" y="1987"/>
                    <a:pt x="2967" y="1964"/>
                    <a:pt x="2967" y="1964"/>
                  </a:cubicBezTo>
                  <a:cubicBezTo>
                    <a:pt x="2922" y="1918"/>
                    <a:pt x="2876" y="1895"/>
                    <a:pt x="2830" y="1850"/>
                  </a:cubicBezTo>
                  <a:cubicBezTo>
                    <a:pt x="2671" y="1690"/>
                    <a:pt x="2557" y="1485"/>
                    <a:pt x="2465" y="1325"/>
                  </a:cubicBezTo>
                  <a:cubicBezTo>
                    <a:pt x="2420" y="1233"/>
                    <a:pt x="2397" y="1165"/>
                    <a:pt x="2351" y="1097"/>
                  </a:cubicBezTo>
                  <a:cubicBezTo>
                    <a:pt x="2305" y="1005"/>
                    <a:pt x="2260" y="914"/>
                    <a:pt x="2214" y="823"/>
                  </a:cubicBezTo>
                  <a:cubicBezTo>
                    <a:pt x="2123" y="686"/>
                    <a:pt x="2032" y="526"/>
                    <a:pt x="1917" y="389"/>
                  </a:cubicBezTo>
                  <a:cubicBezTo>
                    <a:pt x="1849" y="298"/>
                    <a:pt x="1780" y="229"/>
                    <a:pt x="1712" y="161"/>
                  </a:cubicBezTo>
                  <a:cubicBezTo>
                    <a:pt x="1644" y="115"/>
                    <a:pt x="1575" y="69"/>
                    <a:pt x="1507" y="47"/>
                  </a:cubicBezTo>
                  <a:cubicBezTo>
                    <a:pt x="1415" y="1"/>
                    <a:pt x="1324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3"/>
            <p:cNvSpPr/>
            <p:nvPr/>
          </p:nvSpPr>
          <p:spPr>
            <a:xfrm>
              <a:off x="3829622" y="2524761"/>
              <a:ext cx="13225" cy="10786"/>
            </a:xfrm>
            <a:custGeom>
              <a:rect b="b" l="l" r="r" t="t"/>
              <a:pathLst>
                <a:path extrusionOk="0" h="336" w="412">
                  <a:moveTo>
                    <a:pt x="92" y="1"/>
                  </a:moveTo>
                  <a:cubicBezTo>
                    <a:pt x="69" y="1"/>
                    <a:pt x="46" y="23"/>
                    <a:pt x="23" y="46"/>
                  </a:cubicBezTo>
                  <a:cubicBezTo>
                    <a:pt x="1" y="69"/>
                    <a:pt x="23" y="115"/>
                    <a:pt x="46" y="138"/>
                  </a:cubicBezTo>
                  <a:cubicBezTo>
                    <a:pt x="69" y="138"/>
                    <a:pt x="92" y="160"/>
                    <a:pt x="115" y="183"/>
                  </a:cubicBezTo>
                  <a:cubicBezTo>
                    <a:pt x="160" y="206"/>
                    <a:pt x="183" y="229"/>
                    <a:pt x="229" y="252"/>
                  </a:cubicBezTo>
                  <a:cubicBezTo>
                    <a:pt x="229" y="274"/>
                    <a:pt x="252" y="297"/>
                    <a:pt x="275" y="320"/>
                  </a:cubicBezTo>
                  <a:cubicBezTo>
                    <a:pt x="284" y="330"/>
                    <a:pt x="297" y="335"/>
                    <a:pt x="313" y="335"/>
                  </a:cubicBezTo>
                  <a:cubicBezTo>
                    <a:pt x="335" y="335"/>
                    <a:pt x="362" y="324"/>
                    <a:pt x="389" y="297"/>
                  </a:cubicBezTo>
                  <a:cubicBezTo>
                    <a:pt x="412" y="274"/>
                    <a:pt x="389" y="229"/>
                    <a:pt x="366" y="206"/>
                  </a:cubicBezTo>
                  <a:cubicBezTo>
                    <a:pt x="343" y="160"/>
                    <a:pt x="297" y="138"/>
                    <a:pt x="252" y="92"/>
                  </a:cubicBezTo>
                  <a:cubicBezTo>
                    <a:pt x="206" y="69"/>
                    <a:pt x="160" y="46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3"/>
            <p:cNvSpPr/>
            <p:nvPr/>
          </p:nvSpPr>
          <p:spPr>
            <a:xfrm>
              <a:off x="3831837" y="2525499"/>
              <a:ext cx="11749" cy="10400"/>
            </a:xfrm>
            <a:custGeom>
              <a:rect b="b" l="l" r="r" t="t"/>
              <a:pathLst>
                <a:path extrusionOk="0" h="324" w="366">
                  <a:moveTo>
                    <a:pt x="69" y="0"/>
                  </a:moveTo>
                  <a:cubicBezTo>
                    <a:pt x="46" y="0"/>
                    <a:pt x="23" y="23"/>
                    <a:pt x="0" y="46"/>
                  </a:cubicBezTo>
                  <a:cubicBezTo>
                    <a:pt x="0" y="69"/>
                    <a:pt x="0" y="92"/>
                    <a:pt x="0" y="92"/>
                  </a:cubicBezTo>
                  <a:cubicBezTo>
                    <a:pt x="0" y="115"/>
                    <a:pt x="23" y="137"/>
                    <a:pt x="23" y="137"/>
                  </a:cubicBezTo>
                  <a:cubicBezTo>
                    <a:pt x="46" y="160"/>
                    <a:pt x="91" y="160"/>
                    <a:pt x="114" y="183"/>
                  </a:cubicBezTo>
                  <a:cubicBezTo>
                    <a:pt x="137" y="206"/>
                    <a:pt x="160" y="229"/>
                    <a:pt x="183" y="251"/>
                  </a:cubicBezTo>
                  <a:cubicBezTo>
                    <a:pt x="206" y="274"/>
                    <a:pt x="228" y="274"/>
                    <a:pt x="251" y="297"/>
                  </a:cubicBezTo>
                  <a:cubicBezTo>
                    <a:pt x="261" y="316"/>
                    <a:pt x="275" y="323"/>
                    <a:pt x="289" y="323"/>
                  </a:cubicBezTo>
                  <a:cubicBezTo>
                    <a:pt x="309" y="323"/>
                    <a:pt x="329" y="310"/>
                    <a:pt x="343" y="297"/>
                  </a:cubicBezTo>
                  <a:cubicBezTo>
                    <a:pt x="365" y="274"/>
                    <a:pt x="365" y="229"/>
                    <a:pt x="343" y="206"/>
                  </a:cubicBezTo>
                  <a:cubicBezTo>
                    <a:pt x="320" y="183"/>
                    <a:pt x="297" y="160"/>
                    <a:pt x="274" y="137"/>
                  </a:cubicBezTo>
                  <a:cubicBezTo>
                    <a:pt x="251" y="115"/>
                    <a:pt x="228" y="92"/>
                    <a:pt x="183" y="69"/>
                  </a:cubicBezTo>
                  <a:cubicBezTo>
                    <a:pt x="160" y="69"/>
                    <a:pt x="137" y="46"/>
                    <a:pt x="91" y="23"/>
                  </a:cubicBezTo>
                  <a:cubicBezTo>
                    <a:pt x="91" y="0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3"/>
            <p:cNvSpPr/>
            <p:nvPr/>
          </p:nvSpPr>
          <p:spPr>
            <a:xfrm>
              <a:off x="3831837" y="2524761"/>
              <a:ext cx="12487" cy="11588"/>
            </a:xfrm>
            <a:custGeom>
              <a:rect b="b" l="l" r="r" t="t"/>
              <a:pathLst>
                <a:path extrusionOk="0" h="361" w="389">
                  <a:moveTo>
                    <a:pt x="69" y="1"/>
                  </a:moveTo>
                  <a:cubicBezTo>
                    <a:pt x="46" y="1"/>
                    <a:pt x="23" y="1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114" y="183"/>
                    <a:pt x="183" y="274"/>
                    <a:pt x="274" y="343"/>
                  </a:cubicBezTo>
                  <a:cubicBezTo>
                    <a:pt x="285" y="354"/>
                    <a:pt x="303" y="360"/>
                    <a:pt x="320" y="360"/>
                  </a:cubicBezTo>
                  <a:cubicBezTo>
                    <a:pt x="337" y="360"/>
                    <a:pt x="354" y="354"/>
                    <a:pt x="365" y="343"/>
                  </a:cubicBezTo>
                  <a:cubicBezTo>
                    <a:pt x="388" y="320"/>
                    <a:pt x="388" y="274"/>
                    <a:pt x="365" y="252"/>
                  </a:cubicBezTo>
                  <a:cubicBezTo>
                    <a:pt x="274" y="160"/>
                    <a:pt x="206" y="92"/>
                    <a:pt x="114" y="23"/>
                  </a:cubicBezTo>
                  <a:cubicBezTo>
                    <a:pt x="91" y="1"/>
                    <a:pt x="91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3"/>
            <p:cNvSpPr/>
            <p:nvPr/>
          </p:nvSpPr>
          <p:spPr>
            <a:xfrm>
              <a:off x="3831837" y="2525499"/>
              <a:ext cx="13931" cy="11556"/>
            </a:xfrm>
            <a:custGeom>
              <a:rect b="b" l="l" r="r" t="t"/>
              <a:pathLst>
                <a:path extrusionOk="0" h="360" w="434">
                  <a:moveTo>
                    <a:pt x="91" y="0"/>
                  </a:moveTo>
                  <a:cubicBezTo>
                    <a:pt x="69" y="0"/>
                    <a:pt x="23" y="0"/>
                    <a:pt x="23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23" y="92"/>
                    <a:pt x="23" y="115"/>
                    <a:pt x="46" y="115"/>
                  </a:cubicBezTo>
                  <a:cubicBezTo>
                    <a:pt x="69" y="137"/>
                    <a:pt x="69" y="137"/>
                    <a:pt x="91" y="137"/>
                  </a:cubicBezTo>
                  <a:cubicBezTo>
                    <a:pt x="137" y="183"/>
                    <a:pt x="183" y="206"/>
                    <a:pt x="206" y="251"/>
                  </a:cubicBezTo>
                  <a:cubicBezTo>
                    <a:pt x="251" y="274"/>
                    <a:pt x="274" y="320"/>
                    <a:pt x="297" y="343"/>
                  </a:cubicBezTo>
                  <a:cubicBezTo>
                    <a:pt x="320" y="354"/>
                    <a:pt x="343" y="360"/>
                    <a:pt x="362" y="360"/>
                  </a:cubicBezTo>
                  <a:cubicBezTo>
                    <a:pt x="382" y="360"/>
                    <a:pt x="400" y="354"/>
                    <a:pt x="411" y="343"/>
                  </a:cubicBezTo>
                  <a:cubicBezTo>
                    <a:pt x="411" y="320"/>
                    <a:pt x="434" y="320"/>
                    <a:pt x="434" y="297"/>
                  </a:cubicBezTo>
                  <a:cubicBezTo>
                    <a:pt x="411" y="274"/>
                    <a:pt x="411" y="251"/>
                    <a:pt x="411" y="251"/>
                  </a:cubicBezTo>
                  <a:cubicBezTo>
                    <a:pt x="343" y="183"/>
                    <a:pt x="297" y="137"/>
                    <a:pt x="228" y="92"/>
                  </a:cubicBezTo>
                  <a:cubicBezTo>
                    <a:pt x="206" y="46"/>
                    <a:pt x="160" y="23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3672113" y="2608282"/>
              <a:ext cx="90137" cy="44009"/>
            </a:xfrm>
            <a:custGeom>
              <a:rect b="b" l="l" r="r" t="t"/>
              <a:pathLst>
                <a:path extrusionOk="0" h="1371" w="2808">
                  <a:moveTo>
                    <a:pt x="2443" y="1"/>
                  </a:moveTo>
                  <a:cubicBezTo>
                    <a:pt x="2374" y="1"/>
                    <a:pt x="2306" y="1"/>
                    <a:pt x="2260" y="23"/>
                  </a:cubicBezTo>
                  <a:cubicBezTo>
                    <a:pt x="2123" y="46"/>
                    <a:pt x="2009" y="92"/>
                    <a:pt x="1872" y="138"/>
                  </a:cubicBezTo>
                  <a:lnTo>
                    <a:pt x="1781" y="160"/>
                  </a:lnTo>
                  <a:cubicBezTo>
                    <a:pt x="1666" y="206"/>
                    <a:pt x="1552" y="252"/>
                    <a:pt x="1438" y="275"/>
                  </a:cubicBezTo>
                  <a:cubicBezTo>
                    <a:pt x="1393" y="297"/>
                    <a:pt x="1370" y="297"/>
                    <a:pt x="1324" y="297"/>
                  </a:cubicBezTo>
                  <a:lnTo>
                    <a:pt x="1256" y="297"/>
                  </a:lnTo>
                  <a:cubicBezTo>
                    <a:pt x="1164" y="275"/>
                    <a:pt x="1096" y="252"/>
                    <a:pt x="1027" y="229"/>
                  </a:cubicBezTo>
                  <a:cubicBezTo>
                    <a:pt x="959" y="206"/>
                    <a:pt x="890" y="183"/>
                    <a:pt x="822" y="160"/>
                  </a:cubicBezTo>
                  <a:cubicBezTo>
                    <a:pt x="753" y="160"/>
                    <a:pt x="685" y="138"/>
                    <a:pt x="616" y="115"/>
                  </a:cubicBezTo>
                  <a:lnTo>
                    <a:pt x="434" y="115"/>
                  </a:lnTo>
                  <a:cubicBezTo>
                    <a:pt x="320" y="115"/>
                    <a:pt x="206" y="160"/>
                    <a:pt x="114" y="252"/>
                  </a:cubicBezTo>
                  <a:cubicBezTo>
                    <a:pt x="69" y="275"/>
                    <a:pt x="46" y="320"/>
                    <a:pt x="23" y="366"/>
                  </a:cubicBezTo>
                  <a:cubicBezTo>
                    <a:pt x="23" y="389"/>
                    <a:pt x="23" y="412"/>
                    <a:pt x="23" y="412"/>
                  </a:cubicBezTo>
                  <a:cubicBezTo>
                    <a:pt x="0" y="457"/>
                    <a:pt x="0" y="480"/>
                    <a:pt x="0" y="503"/>
                  </a:cubicBezTo>
                  <a:cubicBezTo>
                    <a:pt x="23" y="571"/>
                    <a:pt x="23" y="617"/>
                    <a:pt x="46" y="663"/>
                  </a:cubicBezTo>
                  <a:cubicBezTo>
                    <a:pt x="69" y="708"/>
                    <a:pt x="114" y="777"/>
                    <a:pt x="137" y="822"/>
                  </a:cubicBezTo>
                  <a:cubicBezTo>
                    <a:pt x="160" y="868"/>
                    <a:pt x="206" y="914"/>
                    <a:pt x="251" y="959"/>
                  </a:cubicBezTo>
                  <a:cubicBezTo>
                    <a:pt x="297" y="1005"/>
                    <a:pt x="343" y="1051"/>
                    <a:pt x="411" y="1096"/>
                  </a:cubicBezTo>
                  <a:cubicBezTo>
                    <a:pt x="502" y="1165"/>
                    <a:pt x="594" y="1233"/>
                    <a:pt x="753" y="1279"/>
                  </a:cubicBezTo>
                  <a:cubicBezTo>
                    <a:pt x="822" y="1302"/>
                    <a:pt x="913" y="1325"/>
                    <a:pt x="982" y="1347"/>
                  </a:cubicBezTo>
                  <a:cubicBezTo>
                    <a:pt x="1050" y="1347"/>
                    <a:pt x="1141" y="1370"/>
                    <a:pt x="1210" y="1370"/>
                  </a:cubicBezTo>
                  <a:lnTo>
                    <a:pt x="1256" y="1370"/>
                  </a:lnTo>
                  <a:cubicBezTo>
                    <a:pt x="1301" y="1370"/>
                    <a:pt x="1347" y="1347"/>
                    <a:pt x="1393" y="1347"/>
                  </a:cubicBezTo>
                  <a:lnTo>
                    <a:pt x="1530" y="1347"/>
                  </a:lnTo>
                  <a:cubicBezTo>
                    <a:pt x="1621" y="1325"/>
                    <a:pt x="1689" y="1302"/>
                    <a:pt x="1781" y="1279"/>
                  </a:cubicBezTo>
                  <a:cubicBezTo>
                    <a:pt x="1849" y="1256"/>
                    <a:pt x="1918" y="1210"/>
                    <a:pt x="1986" y="1188"/>
                  </a:cubicBezTo>
                  <a:cubicBezTo>
                    <a:pt x="2032" y="1165"/>
                    <a:pt x="2054" y="1142"/>
                    <a:pt x="2100" y="1119"/>
                  </a:cubicBezTo>
                  <a:cubicBezTo>
                    <a:pt x="2169" y="1073"/>
                    <a:pt x="2260" y="1005"/>
                    <a:pt x="2351" y="914"/>
                  </a:cubicBezTo>
                  <a:cubicBezTo>
                    <a:pt x="2443" y="822"/>
                    <a:pt x="2534" y="731"/>
                    <a:pt x="2602" y="640"/>
                  </a:cubicBezTo>
                  <a:cubicBezTo>
                    <a:pt x="2694" y="526"/>
                    <a:pt x="2808" y="297"/>
                    <a:pt x="2716" y="115"/>
                  </a:cubicBezTo>
                  <a:cubicBezTo>
                    <a:pt x="2694" y="92"/>
                    <a:pt x="2648" y="46"/>
                    <a:pt x="2625" y="23"/>
                  </a:cubicBezTo>
                  <a:cubicBezTo>
                    <a:pt x="2602" y="1"/>
                    <a:pt x="2557" y="1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3705817" y="2617815"/>
              <a:ext cx="18329" cy="5168"/>
            </a:xfrm>
            <a:custGeom>
              <a:rect b="b" l="l" r="r" t="t"/>
              <a:pathLst>
                <a:path extrusionOk="0" h="161" w="571">
                  <a:moveTo>
                    <a:pt x="457" y="0"/>
                  </a:moveTo>
                  <a:cubicBezTo>
                    <a:pt x="343" y="0"/>
                    <a:pt x="206" y="23"/>
                    <a:pt x="91" y="23"/>
                  </a:cubicBezTo>
                  <a:cubicBezTo>
                    <a:pt x="46" y="23"/>
                    <a:pt x="0" y="46"/>
                    <a:pt x="0" y="92"/>
                  </a:cubicBezTo>
                  <a:cubicBezTo>
                    <a:pt x="0" y="115"/>
                    <a:pt x="46" y="160"/>
                    <a:pt x="69" y="160"/>
                  </a:cubicBezTo>
                  <a:cubicBezTo>
                    <a:pt x="228" y="160"/>
                    <a:pt x="365" y="137"/>
                    <a:pt x="525" y="137"/>
                  </a:cubicBezTo>
                  <a:cubicBezTo>
                    <a:pt x="548" y="137"/>
                    <a:pt x="548" y="115"/>
                    <a:pt x="571" y="92"/>
                  </a:cubicBezTo>
                  <a:cubicBezTo>
                    <a:pt x="571" y="92"/>
                    <a:pt x="571" y="69"/>
                    <a:pt x="571" y="46"/>
                  </a:cubicBezTo>
                  <a:cubicBezTo>
                    <a:pt x="571" y="23"/>
                    <a:pt x="571" y="23"/>
                    <a:pt x="548" y="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3"/>
            <p:cNvSpPr/>
            <p:nvPr/>
          </p:nvSpPr>
          <p:spPr>
            <a:xfrm>
              <a:off x="3706555" y="2617077"/>
              <a:ext cx="17591" cy="5168"/>
            </a:xfrm>
            <a:custGeom>
              <a:rect b="b" l="l" r="r" t="t"/>
              <a:pathLst>
                <a:path extrusionOk="0" h="161" w="548">
                  <a:moveTo>
                    <a:pt x="479" y="1"/>
                  </a:moveTo>
                  <a:cubicBezTo>
                    <a:pt x="342" y="23"/>
                    <a:pt x="205" y="23"/>
                    <a:pt x="68" y="23"/>
                  </a:cubicBezTo>
                  <a:cubicBezTo>
                    <a:pt x="23" y="23"/>
                    <a:pt x="0" y="46"/>
                    <a:pt x="0" y="92"/>
                  </a:cubicBezTo>
                  <a:cubicBezTo>
                    <a:pt x="0" y="138"/>
                    <a:pt x="23" y="160"/>
                    <a:pt x="68" y="160"/>
                  </a:cubicBezTo>
                  <a:cubicBezTo>
                    <a:pt x="205" y="160"/>
                    <a:pt x="342" y="160"/>
                    <a:pt x="479" y="138"/>
                  </a:cubicBezTo>
                  <a:cubicBezTo>
                    <a:pt x="502" y="138"/>
                    <a:pt x="525" y="138"/>
                    <a:pt x="525" y="115"/>
                  </a:cubicBezTo>
                  <a:cubicBezTo>
                    <a:pt x="548" y="115"/>
                    <a:pt x="548" y="92"/>
                    <a:pt x="548" y="69"/>
                  </a:cubicBezTo>
                  <a:cubicBezTo>
                    <a:pt x="548" y="69"/>
                    <a:pt x="548" y="46"/>
                    <a:pt x="525" y="23"/>
                  </a:cubicBezTo>
                  <a:cubicBezTo>
                    <a:pt x="525" y="23"/>
                    <a:pt x="502" y="1"/>
                    <a:pt x="479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3"/>
            <p:cNvSpPr/>
            <p:nvPr/>
          </p:nvSpPr>
          <p:spPr>
            <a:xfrm>
              <a:off x="3705079" y="2617077"/>
              <a:ext cx="19067" cy="5168"/>
            </a:xfrm>
            <a:custGeom>
              <a:rect b="b" l="l" r="r" t="t"/>
              <a:pathLst>
                <a:path extrusionOk="0" h="161" w="594">
                  <a:moveTo>
                    <a:pt x="503" y="1"/>
                  </a:moveTo>
                  <a:cubicBezTo>
                    <a:pt x="457" y="23"/>
                    <a:pt x="411" y="23"/>
                    <a:pt x="343" y="23"/>
                  </a:cubicBezTo>
                  <a:lnTo>
                    <a:pt x="69" y="23"/>
                  </a:lnTo>
                  <a:cubicBezTo>
                    <a:pt x="23" y="23"/>
                    <a:pt x="0" y="46"/>
                    <a:pt x="0" y="92"/>
                  </a:cubicBezTo>
                  <a:cubicBezTo>
                    <a:pt x="0" y="115"/>
                    <a:pt x="23" y="160"/>
                    <a:pt x="69" y="160"/>
                  </a:cubicBezTo>
                  <a:lnTo>
                    <a:pt x="320" y="160"/>
                  </a:lnTo>
                  <a:cubicBezTo>
                    <a:pt x="388" y="160"/>
                    <a:pt x="457" y="160"/>
                    <a:pt x="525" y="138"/>
                  </a:cubicBezTo>
                  <a:cubicBezTo>
                    <a:pt x="571" y="138"/>
                    <a:pt x="594" y="92"/>
                    <a:pt x="594" y="46"/>
                  </a:cubicBezTo>
                  <a:cubicBezTo>
                    <a:pt x="571" y="23"/>
                    <a:pt x="548" y="1"/>
                    <a:pt x="525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3705079" y="2617077"/>
              <a:ext cx="15408" cy="5906"/>
            </a:xfrm>
            <a:custGeom>
              <a:rect b="b" l="l" r="r" t="t"/>
              <a:pathLst>
                <a:path extrusionOk="0" h="184" w="480">
                  <a:moveTo>
                    <a:pt x="69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23" y="23"/>
                    <a:pt x="23" y="46"/>
                    <a:pt x="0" y="46"/>
                  </a:cubicBezTo>
                  <a:cubicBezTo>
                    <a:pt x="0" y="92"/>
                    <a:pt x="23" y="138"/>
                    <a:pt x="46" y="138"/>
                  </a:cubicBezTo>
                  <a:cubicBezTo>
                    <a:pt x="114" y="160"/>
                    <a:pt x="160" y="160"/>
                    <a:pt x="206" y="183"/>
                  </a:cubicBezTo>
                  <a:lnTo>
                    <a:pt x="411" y="183"/>
                  </a:lnTo>
                  <a:cubicBezTo>
                    <a:pt x="457" y="183"/>
                    <a:pt x="480" y="160"/>
                    <a:pt x="480" y="115"/>
                  </a:cubicBezTo>
                  <a:cubicBezTo>
                    <a:pt x="480" y="92"/>
                    <a:pt x="457" y="46"/>
                    <a:pt x="411" y="46"/>
                  </a:cubicBezTo>
                  <a:lnTo>
                    <a:pt x="320" y="46"/>
                  </a:lnTo>
                  <a:cubicBezTo>
                    <a:pt x="274" y="46"/>
                    <a:pt x="229" y="46"/>
                    <a:pt x="183" y="23"/>
                  </a:cubicBezTo>
                  <a:cubicBezTo>
                    <a:pt x="160" y="23"/>
                    <a:pt x="137" y="23"/>
                    <a:pt x="92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3702158" y="2616339"/>
              <a:ext cx="16146" cy="6645"/>
            </a:xfrm>
            <a:custGeom>
              <a:rect b="b" l="l" r="r" t="t"/>
              <a:pathLst>
                <a:path extrusionOk="0" h="207" w="503">
                  <a:moveTo>
                    <a:pt x="69" y="1"/>
                  </a:moveTo>
                  <a:cubicBezTo>
                    <a:pt x="46" y="1"/>
                    <a:pt x="46" y="1"/>
                    <a:pt x="23" y="24"/>
                  </a:cubicBezTo>
                  <a:cubicBezTo>
                    <a:pt x="23" y="24"/>
                    <a:pt x="0" y="46"/>
                    <a:pt x="0" y="46"/>
                  </a:cubicBezTo>
                  <a:cubicBezTo>
                    <a:pt x="0" y="92"/>
                    <a:pt x="0" y="138"/>
                    <a:pt x="46" y="138"/>
                  </a:cubicBezTo>
                  <a:cubicBezTo>
                    <a:pt x="183" y="161"/>
                    <a:pt x="297" y="183"/>
                    <a:pt x="434" y="206"/>
                  </a:cubicBezTo>
                  <a:cubicBezTo>
                    <a:pt x="434" y="206"/>
                    <a:pt x="457" y="206"/>
                    <a:pt x="479" y="183"/>
                  </a:cubicBezTo>
                  <a:cubicBezTo>
                    <a:pt x="479" y="183"/>
                    <a:pt x="502" y="161"/>
                    <a:pt x="502" y="138"/>
                  </a:cubicBezTo>
                  <a:cubicBezTo>
                    <a:pt x="502" y="138"/>
                    <a:pt x="502" y="115"/>
                    <a:pt x="479" y="92"/>
                  </a:cubicBezTo>
                  <a:cubicBezTo>
                    <a:pt x="457" y="92"/>
                    <a:pt x="457" y="69"/>
                    <a:pt x="434" y="69"/>
                  </a:cubicBezTo>
                  <a:lnTo>
                    <a:pt x="342" y="69"/>
                  </a:lnTo>
                  <a:cubicBezTo>
                    <a:pt x="251" y="46"/>
                    <a:pt x="183" y="24"/>
                    <a:pt x="91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3702864" y="2648598"/>
              <a:ext cx="15440" cy="32806"/>
            </a:xfrm>
            <a:custGeom>
              <a:rect b="b" l="l" r="r" t="t"/>
              <a:pathLst>
                <a:path extrusionOk="0" h="1022" w="481">
                  <a:moveTo>
                    <a:pt x="262" y="643"/>
                  </a:moveTo>
                  <a:lnTo>
                    <a:pt x="262" y="643"/>
                  </a:lnTo>
                  <a:cubicBezTo>
                    <a:pt x="257" y="646"/>
                    <a:pt x="252" y="651"/>
                    <a:pt x="252" y="662"/>
                  </a:cubicBezTo>
                  <a:cubicBezTo>
                    <a:pt x="255" y="655"/>
                    <a:pt x="259" y="649"/>
                    <a:pt x="262" y="643"/>
                  </a:cubicBezTo>
                  <a:close/>
                  <a:moveTo>
                    <a:pt x="366" y="0"/>
                  </a:moveTo>
                  <a:cubicBezTo>
                    <a:pt x="343" y="0"/>
                    <a:pt x="320" y="46"/>
                    <a:pt x="320" y="69"/>
                  </a:cubicBezTo>
                  <a:cubicBezTo>
                    <a:pt x="320" y="114"/>
                    <a:pt x="320" y="183"/>
                    <a:pt x="343" y="228"/>
                  </a:cubicBezTo>
                  <a:cubicBezTo>
                    <a:pt x="343" y="274"/>
                    <a:pt x="343" y="320"/>
                    <a:pt x="343" y="365"/>
                  </a:cubicBezTo>
                  <a:cubicBezTo>
                    <a:pt x="343" y="411"/>
                    <a:pt x="320" y="457"/>
                    <a:pt x="320" y="502"/>
                  </a:cubicBezTo>
                  <a:cubicBezTo>
                    <a:pt x="320" y="502"/>
                    <a:pt x="320" y="502"/>
                    <a:pt x="320" y="479"/>
                  </a:cubicBezTo>
                  <a:cubicBezTo>
                    <a:pt x="320" y="525"/>
                    <a:pt x="298" y="548"/>
                    <a:pt x="298" y="571"/>
                  </a:cubicBezTo>
                  <a:cubicBezTo>
                    <a:pt x="298" y="590"/>
                    <a:pt x="281" y="609"/>
                    <a:pt x="262" y="643"/>
                  </a:cubicBezTo>
                  <a:lnTo>
                    <a:pt x="262" y="643"/>
                  </a:lnTo>
                  <a:cubicBezTo>
                    <a:pt x="268" y="639"/>
                    <a:pt x="275" y="639"/>
                    <a:pt x="275" y="639"/>
                  </a:cubicBezTo>
                  <a:lnTo>
                    <a:pt x="275" y="639"/>
                  </a:lnTo>
                  <a:cubicBezTo>
                    <a:pt x="252" y="662"/>
                    <a:pt x="229" y="685"/>
                    <a:pt x="206" y="730"/>
                  </a:cubicBezTo>
                  <a:cubicBezTo>
                    <a:pt x="206" y="753"/>
                    <a:pt x="183" y="776"/>
                    <a:pt x="161" y="799"/>
                  </a:cubicBezTo>
                  <a:cubicBezTo>
                    <a:pt x="115" y="822"/>
                    <a:pt x="92" y="867"/>
                    <a:pt x="47" y="890"/>
                  </a:cubicBezTo>
                  <a:cubicBezTo>
                    <a:pt x="24" y="936"/>
                    <a:pt x="1" y="959"/>
                    <a:pt x="24" y="1004"/>
                  </a:cubicBezTo>
                  <a:cubicBezTo>
                    <a:pt x="35" y="1016"/>
                    <a:pt x="52" y="1021"/>
                    <a:pt x="72" y="1021"/>
                  </a:cubicBezTo>
                  <a:cubicBezTo>
                    <a:pt x="92" y="1021"/>
                    <a:pt x="115" y="1016"/>
                    <a:pt x="138" y="1004"/>
                  </a:cubicBezTo>
                  <a:cubicBezTo>
                    <a:pt x="161" y="982"/>
                    <a:pt x="206" y="936"/>
                    <a:pt x="252" y="890"/>
                  </a:cubicBezTo>
                  <a:cubicBezTo>
                    <a:pt x="275" y="867"/>
                    <a:pt x="298" y="845"/>
                    <a:pt x="320" y="799"/>
                  </a:cubicBezTo>
                  <a:cubicBezTo>
                    <a:pt x="389" y="730"/>
                    <a:pt x="412" y="662"/>
                    <a:pt x="435" y="594"/>
                  </a:cubicBezTo>
                  <a:cubicBezTo>
                    <a:pt x="457" y="548"/>
                    <a:pt x="457" y="502"/>
                    <a:pt x="457" y="479"/>
                  </a:cubicBezTo>
                  <a:cubicBezTo>
                    <a:pt x="480" y="434"/>
                    <a:pt x="480" y="388"/>
                    <a:pt x="480" y="342"/>
                  </a:cubicBezTo>
                  <a:cubicBezTo>
                    <a:pt x="480" y="251"/>
                    <a:pt x="457" y="137"/>
                    <a:pt x="457" y="46"/>
                  </a:cubicBezTo>
                  <a:cubicBezTo>
                    <a:pt x="457" y="23"/>
                    <a:pt x="412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3"/>
            <p:cNvSpPr/>
            <p:nvPr/>
          </p:nvSpPr>
          <p:spPr>
            <a:xfrm>
              <a:off x="3713136" y="2666894"/>
              <a:ext cx="16885" cy="10593"/>
            </a:xfrm>
            <a:custGeom>
              <a:rect b="b" l="l" r="r" t="t"/>
              <a:pathLst>
                <a:path extrusionOk="0" h="330" w="526">
                  <a:moveTo>
                    <a:pt x="69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0" y="46"/>
                    <a:pt x="0" y="92"/>
                    <a:pt x="46" y="115"/>
                  </a:cubicBezTo>
                  <a:cubicBezTo>
                    <a:pt x="69" y="138"/>
                    <a:pt x="92" y="160"/>
                    <a:pt x="115" y="183"/>
                  </a:cubicBezTo>
                  <a:cubicBezTo>
                    <a:pt x="160" y="206"/>
                    <a:pt x="183" y="229"/>
                    <a:pt x="229" y="252"/>
                  </a:cubicBezTo>
                  <a:cubicBezTo>
                    <a:pt x="297" y="275"/>
                    <a:pt x="343" y="297"/>
                    <a:pt x="411" y="320"/>
                  </a:cubicBezTo>
                  <a:cubicBezTo>
                    <a:pt x="424" y="326"/>
                    <a:pt x="434" y="329"/>
                    <a:pt x="444" y="329"/>
                  </a:cubicBezTo>
                  <a:cubicBezTo>
                    <a:pt x="469" y="329"/>
                    <a:pt x="486" y="308"/>
                    <a:pt x="503" y="275"/>
                  </a:cubicBezTo>
                  <a:cubicBezTo>
                    <a:pt x="525" y="252"/>
                    <a:pt x="503" y="206"/>
                    <a:pt x="457" y="206"/>
                  </a:cubicBezTo>
                  <a:cubicBezTo>
                    <a:pt x="411" y="183"/>
                    <a:pt x="366" y="160"/>
                    <a:pt x="297" y="138"/>
                  </a:cubicBezTo>
                  <a:lnTo>
                    <a:pt x="320" y="138"/>
                  </a:lnTo>
                  <a:cubicBezTo>
                    <a:pt x="274" y="115"/>
                    <a:pt x="252" y="115"/>
                    <a:pt x="229" y="92"/>
                  </a:cubicBezTo>
                  <a:cubicBezTo>
                    <a:pt x="183" y="69"/>
                    <a:pt x="160" y="46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33"/>
            <p:cNvSpPr/>
            <p:nvPr/>
          </p:nvSpPr>
          <p:spPr>
            <a:xfrm>
              <a:off x="3466232" y="2279334"/>
              <a:ext cx="109943" cy="119444"/>
            </a:xfrm>
            <a:custGeom>
              <a:rect b="b" l="l" r="r" t="t"/>
              <a:pathLst>
                <a:path extrusionOk="0" h="3721" w="3425">
                  <a:moveTo>
                    <a:pt x="1256" y="0"/>
                  </a:moveTo>
                  <a:cubicBezTo>
                    <a:pt x="1210" y="0"/>
                    <a:pt x="1187" y="23"/>
                    <a:pt x="1142" y="23"/>
                  </a:cubicBezTo>
                  <a:cubicBezTo>
                    <a:pt x="1119" y="23"/>
                    <a:pt x="1096" y="23"/>
                    <a:pt x="1073" y="46"/>
                  </a:cubicBezTo>
                  <a:cubicBezTo>
                    <a:pt x="1005" y="46"/>
                    <a:pt x="936" y="69"/>
                    <a:pt x="868" y="114"/>
                  </a:cubicBezTo>
                  <a:cubicBezTo>
                    <a:pt x="799" y="137"/>
                    <a:pt x="754" y="183"/>
                    <a:pt x="708" y="228"/>
                  </a:cubicBezTo>
                  <a:cubicBezTo>
                    <a:pt x="617" y="274"/>
                    <a:pt x="548" y="365"/>
                    <a:pt x="502" y="411"/>
                  </a:cubicBezTo>
                  <a:cubicBezTo>
                    <a:pt x="434" y="479"/>
                    <a:pt x="366" y="571"/>
                    <a:pt x="297" y="685"/>
                  </a:cubicBezTo>
                  <a:cubicBezTo>
                    <a:pt x="251" y="753"/>
                    <a:pt x="229" y="845"/>
                    <a:pt x="160" y="936"/>
                  </a:cubicBezTo>
                  <a:cubicBezTo>
                    <a:pt x="92" y="1096"/>
                    <a:pt x="46" y="1278"/>
                    <a:pt x="23" y="1461"/>
                  </a:cubicBezTo>
                  <a:cubicBezTo>
                    <a:pt x="0" y="1621"/>
                    <a:pt x="0" y="1803"/>
                    <a:pt x="0" y="1986"/>
                  </a:cubicBezTo>
                  <a:cubicBezTo>
                    <a:pt x="23" y="2146"/>
                    <a:pt x="69" y="2305"/>
                    <a:pt x="137" y="2488"/>
                  </a:cubicBezTo>
                  <a:cubicBezTo>
                    <a:pt x="183" y="2648"/>
                    <a:pt x="274" y="2785"/>
                    <a:pt x="388" y="2945"/>
                  </a:cubicBezTo>
                  <a:cubicBezTo>
                    <a:pt x="480" y="3082"/>
                    <a:pt x="594" y="3196"/>
                    <a:pt x="731" y="3310"/>
                  </a:cubicBezTo>
                  <a:cubicBezTo>
                    <a:pt x="868" y="3424"/>
                    <a:pt x="1027" y="3515"/>
                    <a:pt x="1210" y="3584"/>
                  </a:cubicBezTo>
                  <a:cubicBezTo>
                    <a:pt x="1370" y="3652"/>
                    <a:pt x="1552" y="3698"/>
                    <a:pt x="1758" y="3721"/>
                  </a:cubicBezTo>
                  <a:lnTo>
                    <a:pt x="1804" y="3698"/>
                  </a:lnTo>
                  <a:lnTo>
                    <a:pt x="1826" y="3721"/>
                  </a:lnTo>
                  <a:lnTo>
                    <a:pt x="2100" y="3721"/>
                  </a:lnTo>
                  <a:cubicBezTo>
                    <a:pt x="2169" y="3698"/>
                    <a:pt x="2214" y="3698"/>
                    <a:pt x="2260" y="3675"/>
                  </a:cubicBezTo>
                  <a:cubicBezTo>
                    <a:pt x="2328" y="3652"/>
                    <a:pt x="2397" y="3629"/>
                    <a:pt x="2443" y="3584"/>
                  </a:cubicBezTo>
                  <a:cubicBezTo>
                    <a:pt x="2671" y="3470"/>
                    <a:pt x="2853" y="3287"/>
                    <a:pt x="3059" y="3036"/>
                  </a:cubicBezTo>
                  <a:cubicBezTo>
                    <a:pt x="3127" y="2945"/>
                    <a:pt x="3196" y="2830"/>
                    <a:pt x="3264" y="2694"/>
                  </a:cubicBezTo>
                  <a:cubicBezTo>
                    <a:pt x="3333" y="2557"/>
                    <a:pt x="3378" y="2442"/>
                    <a:pt x="3401" y="2328"/>
                  </a:cubicBezTo>
                  <a:cubicBezTo>
                    <a:pt x="3401" y="2260"/>
                    <a:pt x="3401" y="2214"/>
                    <a:pt x="3424" y="2146"/>
                  </a:cubicBezTo>
                  <a:cubicBezTo>
                    <a:pt x="3424" y="2100"/>
                    <a:pt x="3424" y="2032"/>
                    <a:pt x="3401" y="1986"/>
                  </a:cubicBezTo>
                  <a:cubicBezTo>
                    <a:pt x="3401" y="1940"/>
                    <a:pt x="3378" y="1895"/>
                    <a:pt x="3378" y="1849"/>
                  </a:cubicBezTo>
                  <a:cubicBezTo>
                    <a:pt x="3333" y="1780"/>
                    <a:pt x="3310" y="1712"/>
                    <a:pt x="3264" y="1644"/>
                  </a:cubicBezTo>
                  <a:cubicBezTo>
                    <a:pt x="3196" y="1529"/>
                    <a:pt x="3105" y="1415"/>
                    <a:pt x="3013" y="1324"/>
                  </a:cubicBezTo>
                  <a:cubicBezTo>
                    <a:pt x="2899" y="1187"/>
                    <a:pt x="2785" y="1073"/>
                    <a:pt x="2671" y="936"/>
                  </a:cubicBezTo>
                  <a:lnTo>
                    <a:pt x="2580" y="867"/>
                  </a:lnTo>
                  <a:cubicBezTo>
                    <a:pt x="2511" y="799"/>
                    <a:pt x="2420" y="731"/>
                    <a:pt x="2351" y="639"/>
                  </a:cubicBezTo>
                  <a:lnTo>
                    <a:pt x="2260" y="548"/>
                  </a:lnTo>
                  <a:lnTo>
                    <a:pt x="2214" y="502"/>
                  </a:lnTo>
                  <a:cubicBezTo>
                    <a:pt x="2169" y="434"/>
                    <a:pt x="2100" y="365"/>
                    <a:pt x="2009" y="320"/>
                  </a:cubicBezTo>
                  <a:cubicBezTo>
                    <a:pt x="1895" y="228"/>
                    <a:pt x="1781" y="137"/>
                    <a:pt x="1644" y="91"/>
                  </a:cubicBezTo>
                  <a:cubicBezTo>
                    <a:pt x="1598" y="69"/>
                    <a:pt x="1530" y="46"/>
                    <a:pt x="1461" y="23"/>
                  </a:cubicBezTo>
                  <a:cubicBezTo>
                    <a:pt x="1393" y="23"/>
                    <a:pt x="1347" y="0"/>
                    <a:pt x="1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33"/>
            <p:cNvSpPr/>
            <p:nvPr/>
          </p:nvSpPr>
          <p:spPr>
            <a:xfrm>
              <a:off x="3515311" y="2392161"/>
              <a:ext cx="13225" cy="5874"/>
            </a:xfrm>
            <a:custGeom>
              <a:rect b="b" l="l" r="r" t="t"/>
              <a:pathLst>
                <a:path extrusionOk="0" h="183" w="412">
                  <a:moveTo>
                    <a:pt x="92" y="0"/>
                  </a:moveTo>
                  <a:cubicBezTo>
                    <a:pt x="46" y="0"/>
                    <a:pt x="23" y="23"/>
                    <a:pt x="23" y="46"/>
                  </a:cubicBezTo>
                  <a:cubicBezTo>
                    <a:pt x="1" y="69"/>
                    <a:pt x="23" y="114"/>
                    <a:pt x="69" y="137"/>
                  </a:cubicBezTo>
                  <a:cubicBezTo>
                    <a:pt x="69" y="137"/>
                    <a:pt x="92" y="137"/>
                    <a:pt x="115" y="160"/>
                  </a:cubicBezTo>
                  <a:lnTo>
                    <a:pt x="206" y="160"/>
                  </a:lnTo>
                  <a:cubicBezTo>
                    <a:pt x="229" y="183"/>
                    <a:pt x="252" y="183"/>
                    <a:pt x="275" y="183"/>
                  </a:cubicBezTo>
                  <a:cubicBezTo>
                    <a:pt x="297" y="183"/>
                    <a:pt x="320" y="160"/>
                    <a:pt x="366" y="160"/>
                  </a:cubicBezTo>
                  <a:cubicBezTo>
                    <a:pt x="389" y="160"/>
                    <a:pt x="411" y="114"/>
                    <a:pt x="411" y="92"/>
                  </a:cubicBezTo>
                  <a:cubicBezTo>
                    <a:pt x="411" y="46"/>
                    <a:pt x="366" y="23"/>
                    <a:pt x="343" y="23"/>
                  </a:cubicBezTo>
                  <a:cubicBezTo>
                    <a:pt x="320" y="23"/>
                    <a:pt x="275" y="46"/>
                    <a:pt x="252" y="46"/>
                  </a:cubicBezTo>
                  <a:lnTo>
                    <a:pt x="229" y="46"/>
                  </a:lnTo>
                  <a:cubicBezTo>
                    <a:pt x="183" y="23"/>
                    <a:pt x="160" y="23"/>
                    <a:pt x="138" y="23"/>
                  </a:cubicBezTo>
                  <a:lnTo>
                    <a:pt x="160" y="23"/>
                  </a:lnTo>
                  <a:cubicBezTo>
                    <a:pt x="138" y="23"/>
                    <a:pt x="115" y="23"/>
                    <a:pt x="115" y="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8" name="Google Shape;1058;p33"/>
          <p:cNvSpPr/>
          <p:nvPr/>
        </p:nvSpPr>
        <p:spPr>
          <a:xfrm rot="10800000">
            <a:off x="839322" y="4290797"/>
            <a:ext cx="679503" cy="1019953"/>
          </a:xfrm>
          <a:custGeom>
            <a:rect b="b" l="l" r="r" t="t"/>
            <a:pathLst>
              <a:path extrusionOk="0" h="29225" w="19470">
                <a:moveTo>
                  <a:pt x="16177" y="1"/>
                </a:moveTo>
                <a:cubicBezTo>
                  <a:pt x="16105" y="1"/>
                  <a:pt x="16030" y="16"/>
                  <a:pt x="15954" y="50"/>
                </a:cubicBezTo>
                <a:cubicBezTo>
                  <a:pt x="11891" y="1945"/>
                  <a:pt x="8194" y="3885"/>
                  <a:pt x="5227" y="7309"/>
                </a:cubicBezTo>
                <a:cubicBezTo>
                  <a:pt x="2533" y="10413"/>
                  <a:pt x="1323" y="14453"/>
                  <a:pt x="45" y="18242"/>
                </a:cubicBezTo>
                <a:cubicBezTo>
                  <a:pt x="0" y="18347"/>
                  <a:pt x="94" y="18423"/>
                  <a:pt x="189" y="18423"/>
                </a:cubicBezTo>
                <a:cubicBezTo>
                  <a:pt x="238" y="18423"/>
                  <a:pt x="288" y="18403"/>
                  <a:pt x="319" y="18356"/>
                </a:cubicBezTo>
                <a:cubicBezTo>
                  <a:pt x="3948" y="11942"/>
                  <a:pt x="9746" y="7491"/>
                  <a:pt x="14950" y="2447"/>
                </a:cubicBezTo>
                <a:lnTo>
                  <a:pt x="14950" y="2447"/>
                </a:lnTo>
                <a:cubicBezTo>
                  <a:pt x="13444" y="6350"/>
                  <a:pt x="13626" y="10915"/>
                  <a:pt x="13923" y="14978"/>
                </a:cubicBezTo>
                <a:cubicBezTo>
                  <a:pt x="14288" y="19794"/>
                  <a:pt x="15749" y="24450"/>
                  <a:pt x="16845" y="29107"/>
                </a:cubicBezTo>
                <a:cubicBezTo>
                  <a:pt x="16855" y="29189"/>
                  <a:pt x="16912" y="29225"/>
                  <a:pt x="16971" y="29225"/>
                </a:cubicBezTo>
                <a:cubicBezTo>
                  <a:pt x="17043" y="29225"/>
                  <a:pt x="17118" y="29172"/>
                  <a:pt x="17118" y="29084"/>
                </a:cubicBezTo>
                <a:cubicBezTo>
                  <a:pt x="17141" y="24336"/>
                  <a:pt x="17050" y="19680"/>
                  <a:pt x="17598" y="14978"/>
                </a:cubicBezTo>
                <a:cubicBezTo>
                  <a:pt x="18123" y="10481"/>
                  <a:pt x="19469" y="5551"/>
                  <a:pt x="17392" y="1260"/>
                </a:cubicBezTo>
                <a:cubicBezTo>
                  <a:pt x="17255" y="940"/>
                  <a:pt x="16959" y="781"/>
                  <a:pt x="16639" y="735"/>
                </a:cubicBezTo>
                <a:cubicBezTo>
                  <a:pt x="16830" y="392"/>
                  <a:pt x="16543" y="1"/>
                  <a:pt x="161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9" name="Google Shape;1059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3509300" y="2485175"/>
            <a:ext cx="1499400" cy="1499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60" name="Google Shape;1060;p3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6837" l="0" r="0" t="6837"/>
          <a:stretch/>
        </p:blipFill>
        <p:spPr>
          <a:xfrm>
            <a:off x="4638125" y="2258825"/>
            <a:ext cx="1499400" cy="1499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4"/>
          <p:cNvSpPr/>
          <p:nvPr/>
        </p:nvSpPr>
        <p:spPr>
          <a:xfrm rot="2898629">
            <a:off x="7476281" y="2077897"/>
            <a:ext cx="533460" cy="160257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6" name="Google Shape;1066;p34"/>
          <p:cNvGrpSpPr/>
          <p:nvPr/>
        </p:nvGrpSpPr>
        <p:grpSpPr>
          <a:xfrm rot="-959388">
            <a:off x="5979139" y="2732302"/>
            <a:ext cx="2691295" cy="2526805"/>
            <a:chOff x="613743" y="431512"/>
            <a:chExt cx="2300934" cy="2160303"/>
          </a:xfrm>
        </p:grpSpPr>
        <p:sp>
          <p:nvSpPr>
            <p:cNvPr id="1067" name="Google Shape;1067;p34"/>
            <p:cNvSpPr/>
            <p:nvPr/>
          </p:nvSpPr>
          <p:spPr>
            <a:xfrm>
              <a:off x="2434337" y="2415465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4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2364846" y="2360495"/>
              <a:ext cx="74453" cy="77641"/>
            </a:xfrm>
            <a:custGeom>
              <a:rect b="b" l="l" r="r" t="t"/>
              <a:pathLst>
                <a:path extrusionOk="0" h="1096" w="1051">
                  <a:moveTo>
                    <a:pt x="548" y="0"/>
                  </a:moveTo>
                  <a:cubicBezTo>
                    <a:pt x="525" y="0"/>
                    <a:pt x="502" y="23"/>
                    <a:pt x="480" y="23"/>
                  </a:cubicBezTo>
                  <a:cubicBezTo>
                    <a:pt x="434" y="46"/>
                    <a:pt x="411" y="69"/>
                    <a:pt x="365" y="92"/>
                  </a:cubicBezTo>
                  <a:cubicBezTo>
                    <a:pt x="343" y="114"/>
                    <a:pt x="320" y="137"/>
                    <a:pt x="297" y="160"/>
                  </a:cubicBezTo>
                  <a:cubicBezTo>
                    <a:pt x="251" y="206"/>
                    <a:pt x="206" y="251"/>
                    <a:pt x="183" y="297"/>
                  </a:cubicBezTo>
                  <a:cubicBezTo>
                    <a:pt x="137" y="320"/>
                    <a:pt x="114" y="366"/>
                    <a:pt x="92" y="411"/>
                  </a:cubicBezTo>
                  <a:cubicBezTo>
                    <a:pt x="92" y="411"/>
                    <a:pt x="92" y="411"/>
                    <a:pt x="92" y="388"/>
                  </a:cubicBezTo>
                  <a:cubicBezTo>
                    <a:pt x="69" y="457"/>
                    <a:pt x="23" y="525"/>
                    <a:pt x="0" y="594"/>
                  </a:cubicBezTo>
                  <a:cubicBezTo>
                    <a:pt x="137" y="731"/>
                    <a:pt x="297" y="868"/>
                    <a:pt x="457" y="1005"/>
                  </a:cubicBezTo>
                  <a:cubicBezTo>
                    <a:pt x="480" y="1050"/>
                    <a:pt x="525" y="1073"/>
                    <a:pt x="571" y="1096"/>
                  </a:cubicBezTo>
                  <a:cubicBezTo>
                    <a:pt x="594" y="1050"/>
                    <a:pt x="617" y="1005"/>
                    <a:pt x="662" y="936"/>
                  </a:cubicBezTo>
                  <a:cubicBezTo>
                    <a:pt x="708" y="868"/>
                    <a:pt x="776" y="799"/>
                    <a:pt x="822" y="754"/>
                  </a:cubicBezTo>
                  <a:cubicBezTo>
                    <a:pt x="890" y="685"/>
                    <a:pt x="936" y="639"/>
                    <a:pt x="1005" y="594"/>
                  </a:cubicBezTo>
                  <a:cubicBezTo>
                    <a:pt x="1027" y="594"/>
                    <a:pt x="1027" y="571"/>
                    <a:pt x="1050" y="571"/>
                  </a:cubicBezTo>
                  <a:cubicBezTo>
                    <a:pt x="868" y="366"/>
                    <a:pt x="708" y="183"/>
                    <a:pt x="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2272686" y="2269965"/>
              <a:ext cx="124537" cy="124537"/>
            </a:xfrm>
            <a:custGeom>
              <a:rect b="b" l="l" r="r" t="t"/>
              <a:pathLst>
                <a:path extrusionOk="0" h="1758" w="1758">
                  <a:moveTo>
                    <a:pt x="890" y="0"/>
                  </a:moveTo>
                  <a:cubicBezTo>
                    <a:pt x="845" y="23"/>
                    <a:pt x="822" y="23"/>
                    <a:pt x="776" y="23"/>
                  </a:cubicBezTo>
                  <a:cubicBezTo>
                    <a:pt x="708" y="46"/>
                    <a:pt x="639" y="69"/>
                    <a:pt x="571" y="91"/>
                  </a:cubicBezTo>
                  <a:cubicBezTo>
                    <a:pt x="525" y="114"/>
                    <a:pt x="480" y="137"/>
                    <a:pt x="434" y="160"/>
                  </a:cubicBezTo>
                  <a:lnTo>
                    <a:pt x="411" y="160"/>
                  </a:lnTo>
                  <a:cubicBezTo>
                    <a:pt x="343" y="206"/>
                    <a:pt x="297" y="228"/>
                    <a:pt x="251" y="274"/>
                  </a:cubicBezTo>
                  <a:cubicBezTo>
                    <a:pt x="206" y="297"/>
                    <a:pt x="160" y="343"/>
                    <a:pt x="114" y="388"/>
                  </a:cubicBezTo>
                  <a:cubicBezTo>
                    <a:pt x="69" y="411"/>
                    <a:pt x="23" y="457"/>
                    <a:pt x="0" y="502"/>
                  </a:cubicBezTo>
                  <a:cubicBezTo>
                    <a:pt x="274" y="822"/>
                    <a:pt x="548" y="1119"/>
                    <a:pt x="799" y="1392"/>
                  </a:cubicBezTo>
                  <a:cubicBezTo>
                    <a:pt x="936" y="1507"/>
                    <a:pt x="1050" y="1644"/>
                    <a:pt x="1187" y="1758"/>
                  </a:cubicBezTo>
                  <a:cubicBezTo>
                    <a:pt x="1233" y="1689"/>
                    <a:pt x="1278" y="1598"/>
                    <a:pt x="1324" y="1529"/>
                  </a:cubicBezTo>
                  <a:cubicBezTo>
                    <a:pt x="1370" y="1484"/>
                    <a:pt x="1415" y="1415"/>
                    <a:pt x="1461" y="1370"/>
                  </a:cubicBezTo>
                  <a:cubicBezTo>
                    <a:pt x="1507" y="1324"/>
                    <a:pt x="1575" y="1278"/>
                    <a:pt x="1621" y="1256"/>
                  </a:cubicBezTo>
                  <a:cubicBezTo>
                    <a:pt x="1666" y="1210"/>
                    <a:pt x="1712" y="1187"/>
                    <a:pt x="1758" y="1164"/>
                  </a:cubicBezTo>
                  <a:cubicBezTo>
                    <a:pt x="1438" y="776"/>
                    <a:pt x="1141" y="388"/>
                    <a:pt x="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2217716" y="2166471"/>
              <a:ext cx="111644" cy="131054"/>
            </a:xfrm>
            <a:custGeom>
              <a:rect b="b" l="l" r="r" t="t"/>
              <a:pathLst>
                <a:path extrusionOk="0" h="1850" w="1576">
                  <a:moveTo>
                    <a:pt x="639" y="0"/>
                  </a:moveTo>
                  <a:cubicBezTo>
                    <a:pt x="548" y="0"/>
                    <a:pt x="479" y="23"/>
                    <a:pt x="411" y="46"/>
                  </a:cubicBezTo>
                  <a:cubicBezTo>
                    <a:pt x="342" y="46"/>
                    <a:pt x="274" y="92"/>
                    <a:pt x="206" y="137"/>
                  </a:cubicBezTo>
                  <a:cubicBezTo>
                    <a:pt x="160" y="160"/>
                    <a:pt x="137" y="206"/>
                    <a:pt x="91" y="229"/>
                  </a:cubicBezTo>
                  <a:cubicBezTo>
                    <a:pt x="69" y="274"/>
                    <a:pt x="69" y="297"/>
                    <a:pt x="46" y="343"/>
                  </a:cubicBezTo>
                  <a:cubicBezTo>
                    <a:pt x="23" y="388"/>
                    <a:pt x="0" y="434"/>
                    <a:pt x="0" y="525"/>
                  </a:cubicBezTo>
                  <a:cubicBezTo>
                    <a:pt x="0" y="594"/>
                    <a:pt x="0" y="662"/>
                    <a:pt x="23" y="731"/>
                  </a:cubicBezTo>
                  <a:cubicBezTo>
                    <a:pt x="46" y="776"/>
                    <a:pt x="46" y="845"/>
                    <a:pt x="69" y="891"/>
                  </a:cubicBezTo>
                  <a:cubicBezTo>
                    <a:pt x="137" y="822"/>
                    <a:pt x="228" y="776"/>
                    <a:pt x="297" y="731"/>
                  </a:cubicBezTo>
                  <a:cubicBezTo>
                    <a:pt x="365" y="685"/>
                    <a:pt x="434" y="662"/>
                    <a:pt x="502" y="617"/>
                  </a:cubicBezTo>
                  <a:cubicBezTo>
                    <a:pt x="548" y="617"/>
                    <a:pt x="571" y="639"/>
                    <a:pt x="594" y="662"/>
                  </a:cubicBezTo>
                  <a:cubicBezTo>
                    <a:pt x="616" y="708"/>
                    <a:pt x="594" y="731"/>
                    <a:pt x="548" y="754"/>
                  </a:cubicBezTo>
                  <a:cubicBezTo>
                    <a:pt x="525" y="776"/>
                    <a:pt x="479" y="799"/>
                    <a:pt x="434" y="799"/>
                  </a:cubicBezTo>
                  <a:cubicBezTo>
                    <a:pt x="365" y="845"/>
                    <a:pt x="297" y="891"/>
                    <a:pt x="228" y="936"/>
                  </a:cubicBezTo>
                  <a:cubicBezTo>
                    <a:pt x="183" y="959"/>
                    <a:pt x="160" y="982"/>
                    <a:pt x="137" y="1005"/>
                  </a:cubicBezTo>
                  <a:cubicBezTo>
                    <a:pt x="160" y="1096"/>
                    <a:pt x="206" y="1164"/>
                    <a:pt x="228" y="1210"/>
                  </a:cubicBezTo>
                  <a:cubicBezTo>
                    <a:pt x="342" y="1415"/>
                    <a:pt x="479" y="1598"/>
                    <a:pt x="594" y="1758"/>
                  </a:cubicBezTo>
                  <a:cubicBezTo>
                    <a:pt x="616" y="1781"/>
                    <a:pt x="662" y="1826"/>
                    <a:pt x="685" y="1849"/>
                  </a:cubicBezTo>
                  <a:cubicBezTo>
                    <a:pt x="776" y="1758"/>
                    <a:pt x="867" y="1667"/>
                    <a:pt x="959" y="1598"/>
                  </a:cubicBezTo>
                  <a:cubicBezTo>
                    <a:pt x="1073" y="1530"/>
                    <a:pt x="1210" y="1461"/>
                    <a:pt x="1347" y="1415"/>
                  </a:cubicBezTo>
                  <a:cubicBezTo>
                    <a:pt x="1415" y="1393"/>
                    <a:pt x="1507" y="1370"/>
                    <a:pt x="1575" y="1347"/>
                  </a:cubicBezTo>
                  <a:cubicBezTo>
                    <a:pt x="1552" y="1324"/>
                    <a:pt x="1529" y="1279"/>
                    <a:pt x="1507" y="1256"/>
                  </a:cubicBezTo>
                  <a:cubicBezTo>
                    <a:pt x="1461" y="1187"/>
                    <a:pt x="1415" y="1096"/>
                    <a:pt x="1370" y="1005"/>
                  </a:cubicBezTo>
                  <a:lnTo>
                    <a:pt x="1347" y="1005"/>
                  </a:lnTo>
                  <a:cubicBezTo>
                    <a:pt x="1324" y="1005"/>
                    <a:pt x="1301" y="1027"/>
                    <a:pt x="1278" y="1027"/>
                  </a:cubicBezTo>
                  <a:cubicBezTo>
                    <a:pt x="1233" y="1027"/>
                    <a:pt x="1187" y="1050"/>
                    <a:pt x="1164" y="1050"/>
                  </a:cubicBezTo>
                  <a:cubicBezTo>
                    <a:pt x="1141" y="1073"/>
                    <a:pt x="1119" y="1073"/>
                    <a:pt x="1096" y="1096"/>
                  </a:cubicBezTo>
                  <a:cubicBezTo>
                    <a:pt x="1050" y="1119"/>
                    <a:pt x="1004" y="1142"/>
                    <a:pt x="959" y="1164"/>
                  </a:cubicBezTo>
                  <a:cubicBezTo>
                    <a:pt x="959" y="1164"/>
                    <a:pt x="936" y="1187"/>
                    <a:pt x="936" y="1187"/>
                  </a:cubicBezTo>
                  <a:cubicBezTo>
                    <a:pt x="913" y="1187"/>
                    <a:pt x="890" y="1164"/>
                    <a:pt x="867" y="1142"/>
                  </a:cubicBezTo>
                  <a:cubicBezTo>
                    <a:pt x="845" y="1119"/>
                    <a:pt x="867" y="1073"/>
                    <a:pt x="890" y="1050"/>
                  </a:cubicBezTo>
                  <a:cubicBezTo>
                    <a:pt x="959" y="1005"/>
                    <a:pt x="1027" y="959"/>
                    <a:pt x="1119" y="936"/>
                  </a:cubicBezTo>
                  <a:cubicBezTo>
                    <a:pt x="1164" y="913"/>
                    <a:pt x="1233" y="891"/>
                    <a:pt x="1278" y="891"/>
                  </a:cubicBezTo>
                  <a:cubicBezTo>
                    <a:pt x="1119" y="617"/>
                    <a:pt x="982" y="343"/>
                    <a:pt x="845" y="69"/>
                  </a:cubicBezTo>
                  <a:cubicBezTo>
                    <a:pt x="822" y="23"/>
                    <a:pt x="753" y="0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2248389" y="2223070"/>
              <a:ext cx="1700" cy="71"/>
            </a:xfrm>
            <a:custGeom>
              <a:rect b="b" l="l" r="r" t="t"/>
              <a:pathLst>
                <a:path extrusionOk="0" h="1" w="24">
                  <a:moveTo>
                    <a:pt x="24" y="0"/>
                  </a:moveTo>
                  <a:lnTo>
                    <a:pt x="1" y="0"/>
                  </a:ln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2301800" y="2281228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2301800" y="2281228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2301800" y="2281228"/>
              <a:ext cx="1629" cy="71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2308246" y="2239221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2308246" y="2239221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2411740" y="2429987"/>
              <a:ext cx="40450" cy="43779"/>
            </a:xfrm>
            <a:custGeom>
              <a:rect b="b" l="l" r="r" t="t"/>
              <a:pathLst>
                <a:path extrusionOk="0" h="618" w="571">
                  <a:moveTo>
                    <a:pt x="137" y="1"/>
                  </a:moveTo>
                  <a:cubicBezTo>
                    <a:pt x="114" y="46"/>
                    <a:pt x="91" y="69"/>
                    <a:pt x="69" y="92"/>
                  </a:cubicBezTo>
                  <a:cubicBezTo>
                    <a:pt x="46" y="161"/>
                    <a:pt x="23" y="206"/>
                    <a:pt x="0" y="252"/>
                  </a:cubicBezTo>
                  <a:cubicBezTo>
                    <a:pt x="46" y="298"/>
                    <a:pt x="91" y="343"/>
                    <a:pt x="137" y="389"/>
                  </a:cubicBezTo>
                  <a:cubicBezTo>
                    <a:pt x="228" y="457"/>
                    <a:pt x="297" y="549"/>
                    <a:pt x="388" y="617"/>
                  </a:cubicBezTo>
                  <a:cubicBezTo>
                    <a:pt x="411" y="594"/>
                    <a:pt x="434" y="571"/>
                    <a:pt x="434" y="571"/>
                  </a:cubicBezTo>
                  <a:cubicBezTo>
                    <a:pt x="479" y="503"/>
                    <a:pt x="525" y="457"/>
                    <a:pt x="571" y="412"/>
                  </a:cubicBezTo>
                  <a:cubicBezTo>
                    <a:pt x="502" y="343"/>
                    <a:pt x="411" y="275"/>
                    <a:pt x="343" y="206"/>
                  </a:cubicBezTo>
                  <a:cubicBezTo>
                    <a:pt x="274" y="138"/>
                    <a:pt x="206" y="69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2364846" y="2384722"/>
              <a:ext cx="50155" cy="56672"/>
            </a:xfrm>
            <a:custGeom>
              <a:rect b="b" l="l" r="r" t="t"/>
              <a:pathLst>
                <a:path extrusionOk="0" h="800" w="708">
                  <a:moveTo>
                    <a:pt x="137" y="1"/>
                  </a:moveTo>
                  <a:cubicBezTo>
                    <a:pt x="137" y="24"/>
                    <a:pt x="114" y="46"/>
                    <a:pt x="92" y="69"/>
                  </a:cubicBezTo>
                  <a:cubicBezTo>
                    <a:pt x="69" y="115"/>
                    <a:pt x="23" y="183"/>
                    <a:pt x="0" y="229"/>
                  </a:cubicBezTo>
                  <a:cubicBezTo>
                    <a:pt x="183" y="434"/>
                    <a:pt x="365" y="617"/>
                    <a:pt x="548" y="800"/>
                  </a:cubicBezTo>
                  <a:cubicBezTo>
                    <a:pt x="594" y="731"/>
                    <a:pt x="617" y="663"/>
                    <a:pt x="662" y="594"/>
                  </a:cubicBezTo>
                  <a:lnTo>
                    <a:pt x="708" y="549"/>
                  </a:lnTo>
                  <a:cubicBezTo>
                    <a:pt x="502" y="366"/>
                    <a:pt x="320" y="183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314693" y="2326564"/>
              <a:ext cx="53413" cy="67936"/>
            </a:xfrm>
            <a:custGeom>
              <a:rect b="b" l="l" r="r" t="t"/>
              <a:pathLst>
                <a:path extrusionOk="0" h="959" w="754">
                  <a:moveTo>
                    <a:pt x="138" y="0"/>
                  </a:moveTo>
                  <a:cubicBezTo>
                    <a:pt x="115" y="0"/>
                    <a:pt x="69" y="0"/>
                    <a:pt x="46" y="23"/>
                  </a:cubicBezTo>
                  <a:cubicBezTo>
                    <a:pt x="23" y="46"/>
                    <a:pt x="1" y="91"/>
                    <a:pt x="1" y="114"/>
                  </a:cubicBezTo>
                  <a:cubicBezTo>
                    <a:pt x="1" y="160"/>
                    <a:pt x="1" y="183"/>
                    <a:pt x="23" y="228"/>
                  </a:cubicBezTo>
                  <a:cubicBezTo>
                    <a:pt x="206" y="479"/>
                    <a:pt x="389" y="730"/>
                    <a:pt x="617" y="959"/>
                  </a:cubicBezTo>
                  <a:cubicBezTo>
                    <a:pt x="640" y="867"/>
                    <a:pt x="685" y="799"/>
                    <a:pt x="731" y="730"/>
                  </a:cubicBezTo>
                  <a:cubicBezTo>
                    <a:pt x="754" y="730"/>
                    <a:pt x="754" y="708"/>
                    <a:pt x="754" y="708"/>
                  </a:cubicBezTo>
                  <a:cubicBezTo>
                    <a:pt x="571" y="502"/>
                    <a:pt x="389" y="274"/>
                    <a:pt x="229" y="46"/>
                  </a:cubicBezTo>
                  <a:cubicBezTo>
                    <a:pt x="206" y="23"/>
                    <a:pt x="183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2457005" y="2467177"/>
              <a:ext cx="71" cy="1700"/>
            </a:xfrm>
            <a:custGeom>
              <a:rect b="b" l="l" r="r" t="t"/>
              <a:pathLst>
                <a:path extrusionOk="0" h="24" w="1">
                  <a:moveTo>
                    <a:pt x="0" y="1"/>
                  </a:moveTo>
                  <a:cubicBezTo>
                    <a:pt x="0" y="1"/>
                    <a:pt x="0" y="24"/>
                    <a:pt x="0" y="24"/>
                  </a:cubicBezTo>
                  <a:cubicBezTo>
                    <a:pt x="0" y="24"/>
                    <a:pt x="0" y="2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2457005" y="2467177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2292095" y="143074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2288837" y="1408152"/>
              <a:ext cx="74453" cy="77641"/>
            </a:xfrm>
            <a:custGeom>
              <a:rect b="b" l="l" r="r" t="t"/>
              <a:pathLst>
                <a:path extrusionOk="0" h="1096" w="1051">
                  <a:moveTo>
                    <a:pt x="480" y="0"/>
                  </a:moveTo>
                  <a:cubicBezTo>
                    <a:pt x="457" y="46"/>
                    <a:pt x="411" y="114"/>
                    <a:pt x="366" y="160"/>
                  </a:cubicBezTo>
                  <a:cubicBezTo>
                    <a:pt x="320" y="229"/>
                    <a:pt x="274" y="297"/>
                    <a:pt x="206" y="343"/>
                  </a:cubicBezTo>
                  <a:cubicBezTo>
                    <a:pt x="160" y="411"/>
                    <a:pt x="92" y="457"/>
                    <a:pt x="23" y="502"/>
                  </a:cubicBezTo>
                  <a:cubicBezTo>
                    <a:pt x="23" y="525"/>
                    <a:pt x="0" y="525"/>
                    <a:pt x="0" y="525"/>
                  </a:cubicBezTo>
                  <a:cubicBezTo>
                    <a:pt x="160" y="731"/>
                    <a:pt x="320" y="913"/>
                    <a:pt x="480" y="1096"/>
                  </a:cubicBezTo>
                  <a:cubicBezTo>
                    <a:pt x="503" y="1096"/>
                    <a:pt x="525" y="1073"/>
                    <a:pt x="548" y="1073"/>
                  </a:cubicBezTo>
                  <a:cubicBezTo>
                    <a:pt x="594" y="1050"/>
                    <a:pt x="640" y="1027"/>
                    <a:pt x="662" y="1005"/>
                  </a:cubicBezTo>
                  <a:cubicBezTo>
                    <a:pt x="685" y="982"/>
                    <a:pt x="731" y="959"/>
                    <a:pt x="754" y="936"/>
                  </a:cubicBezTo>
                  <a:cubicBezTo>
                    <a:pt x="776" y="890"/>
                    <a:pt x="822" y="868"/>
                    <a:pt x="868" y="822"/>
                  </a:cubicBezTo>
                  <a:cubicBezTo>
                    <a:pt x="891" y="776"/>
                    <a:pt x="913" y="731"/>
                    <a:pt x="936" y="685"/>
                  </a:cubicBezTo>
                  <a:cubicBezTo>
                    <a:pt x="936" y="708"/>
                    <a:pt x="936" y="708"/>
                    <a:pt x="936" y="708"/>
                  </a:cubicBezTo>
                  <a:cubicBezTo>
                    <a:pt x="982" y="639"/>
                    <a:pt x="1005" y="571"/>
                    <a:pt x="1050" y="525"/>
                  </a:cubicBezTo>
                  <a:cubicBezTo>
                    <a:pt x="1050" y="525"/>
                    <a:pt x="1050" y="525"/>
                    <a:pt x="1050" y="502"/>
                  </a:cubicBezTo>
                  <a:cubicBezTo>
                    <a:pt x="891" y="365"/>
                    <a:pt x="754" y="229"/>
                    <a:pt x="594" y="92"/>
                  </a:cubicBezTo>
                  <a:cubicBezTo>
                    <a:pt x="548" y="46"/>
                    <a:pt x="503" y="23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2329285" y="1451788"/>
              <a:ext cx="126166" cy="124608"/>
            </a:xfrm>
            <a:custGeom>
              <a:rect b="b" l="l" r="r" t="t"/>
              <a:pathLst>
                <a:path extrusionOk="0" h="1759" w="1781">
                  <a:moveTo>
                    <a:pt x="571" y="1"/>
                  </a:moveTo>
                  <a:cubicBezTo>
                    <a:pt x="548" y="69"/>
                    <a:pt x="502" y="160"/>
                    <a:pt x="434" y="229"/>
                  </a:cubicBezTo>
                  <a:cubicBezTo>
                    <a:pt x="388" y="274"/>
                    <a:pt x="342" y="343"/>
                    <a:pt x="297" y="389"/>
                  </a:cubicBezTo>
                  <a:cubicBezTo>
                    <a:pt x="251" y="434"/>
                    <a:pt x="205" y="480"/>
                    <a:pt x="137" y="526"/>
                  </a:cubicBezTo>
                  <a:cubicBezTo>
                    <a:pt x="114" y="548"/>
                    <a:pt x="46" y="571"/>
                    <a:pt x="0" y="594"/>
                  </a:cubicBezTo>
                  <a:cubicBezTo>
                    <a:pt x="342" y="982"/>
                    <a:pt x="616" y="1370"/>
                    <a:pt x="890" y="1758"/>
                  </a:cubicBezTo>
                  <a:cubicBezTo>
                    <a:pt x="913" y="1758"/>
                    <a:pt x="959" y="1735"/>
                    <a:pt x="982" y="1735"/>
                  </a:cubicBezTo>
                  <a:cubicBezTo>
                    <a:pt x="1050" y="1712"/>
                    <a:pt x="1119" y="1690"/>
                    <a:pt x="1187" y="1667"/>
                  </a:cubicBezTo>
                  <a:cubicBezTo>
                    <a:pt x="1233" y="1644"/>
                    <a:pt x="1301" y="1621"/>
                    <a:pt x="1347" y="1598"/>
                  </a:cubicBezTo>
                  <a:cubicBezTo>
                    <a:pt x="1415" y="1576"/>
                    <a:pt x="1484" y="1530"/>
                    <a:pt x="1529" y="1484"/>
                  </a:cubicBezTo>
                  <a:cubicBezTo>
                    <a:pt x="1575" y="1461"/>
                    <a:pt x="1621" y="1416"/>
                    <a:pt x="1666" y="1393"/>
                  </a:cubicBezTo>
                  <a:cubicBezTo>
                    <a:pt x="1689" y="1347"/>
                    <a:pt x="1735" y="1302"/>
                    <a:pt x="1780" y="1256"/>
                  </a:cubicBezTo>
                  <a:cubicBezTo>
                    <a:pt x="1507" y="936"/>
                    <a:pt x="1210" y="640"/>
                    <a:pt x="959" y="389"/>
                  </a:cubicBezTo>
                  <a:cubicBezTo>
                    <a:pt x="845" y="252"/>
                    <a:pt x="708" y="138"/>
                    <a:pt x="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2397148" y="1548836"/>
              <a:ext cx="111644" cy="130983"/>
            </a:xfrm>
            <a:custGeom>
              <a:rect b="b" l="l" r="r" t="t"/>
              <a:pathLst>
                <a:path extrusionOk="0" h="1849" w="1576">
                  <a:moveTo>
                    <a:pt x="914" y="0"/>
                  </a:moveTo>
                  <a:cubicBezTo>
                    <a:pt x="822" y="91"/>
                    <a:pt x="731" y="183"/>
                    <a:pt x="617" y="251"/>
                  </a:cubicBezTo>
                  <a:cubicBezTo>
                    <a:pt x="503" y="342"/>
                    <a:pt x="366" y="388"/>
                    <a:pt x="252" y="434"/>
                  </a:cubicBezTo>
                  <a:cubicBezTo>
                    <a:pt x="161" y="479"/>
                    <a:pt x="92" y="479"/>
                    <a:pt x="1" y="502"/>
                  </a:cubicBezTo>
                  <a:cubicBezTo>
                    <a:pt x="24" y="525"/>
                    <a:pt x="46" y="571"/>
                    <a:pt x="69" y="594"/>
                  </a:cubicBezTo>
                  <a:cubicBezTo>
                    <a:pt x="115" y="685"/>
                    <a:pt x="183" y="753"/>
                    <a:pt x="229" y="845"/>
                  </a:cubicBezTo>
                  <a:cubicBezTo>
                    <a:pt x="252" y="845"/>
                    <a:pt x="275" y="845"/>
                    <a:pt x="297" y="822"/>
                  </a:cubicBezTo>
                  <a:lnTo>
                    <a:pt x="320" y="822"/>
                  </a:lnTo>
                  <a:cubicBezTo>
                    <a:pt x="366" y="822"/>
                    <a:pt x="389" y="799"/>
                    <a:pt x="434" y="799"/>
                  </a:cubicBezTo>
                  <a:cubicBezTo>
                    <a:pt x="457" y="776"/>
                    <a:pt x="480" y="776"/>
                    <a:pt x="503" y="753"/>
                  </a:cubicBezTo>
                  <a:cubicBezTo>
                    <a:pt x="549" y="730"/>
                    <a:pt x="571" y="708"/>
                    <a:pt x="617" y="685"/>
                  </a:cubicBezTo>
                  <a:lnTo>
                    <a:pt x="663" y="685"/>
                  </a:lnTo>
                  <a:cubicBezTo>
                    <a:pt x="685" y="685"/>
                    <a:pt x="708" y="685"/>
                    <a:pt x="708" y="708"/>
                  </a:cubicBezTo>
                  <a:cubicBezTo>
                    <a:pt x="731" y="730"/>
                    <a:pt x="731" y="776"/>
                    <a:pt x="708" y="799"/>
                  </a:cubicBezTo>
                  <a:cubicBezTo>
                    <a:pt x="640" y="845"/>
                    <a:pt x="549" y="890"/>
                    <a:pt x="480" y="913"/>
                  </a:cubicBezTo>
                  <a:cubicBezTo>
                    <a:pt x="412" y="936"/>
                    <a:pt x="366" y="959"/>
                    <a:pt x="297" y="959"/>
                  </a:cubicBezTo>
                  <a:cubicBezTo>
                    <a:pt x="457" y="1233"/>
                    <a:pt x="617" y="1507"/>
                    <a:pt x="754" y="1780"/>
                  </a:cubicBezTo>
                  <a:cubicBezTo>
                    <a:pt x="777" y="1826"/>
                    <a:pt x="822" y="1849"/>
                    <a:pt x="868" y="1849"/>
                  </a:cubicBezTo>
                  <a:lnTo>
                    <a:pt x="937" y="1849"/>
                  </a:lnTo>
                  <a:cubicBezTo>
                    <a:pt x="1028" y="1849"/>
                    <a:pt x="1096" y="1849"/>
                    <a:pt x="1188" y="1826"/>
                  </a:cubicBezTo>
                  <a:cubicBezTo>
                    <a:pt x="1233" y="1803"/>
                    <a:pt x="1325" y="1780"/>
                    <a:pt x="1393" y="1712"/>
                  </a:cubicBezTo>
                  <a:cubicBezTo>
                    <a:pt x="1416" y="1689"/>
                    <a:pt x="1462" y="1666"/>
                    <a:pt x="1484" y="1621"/>
                  </a:cubicBezTo>
                  <a:cubicBezTo>
                    <a:pt x="1507" y="1598"/>
                    <a:pt x="1530" y="1552"/>
                    <a:pt x="1553" y="1529"/>
                  </a:cubicBezTo>
                  <a:cubicBezTo>
                    <a:pt x="1576" y="1461"/>
                    <a:pt x="1576" y="1415"/>
                    <a:pt x="1576" y="1347"/>
                  </a:cubicBezTo>
                  <a:cubicBezTo>
                    <a:pt x="1576" y="1278"/>
                    <a:pt x="1576" y="1187"/>
                    <a:pt x="1553" y="1119"/>
                  </a:cubicBezTo>
                  <a:cubicBezTo>
                    <a:pt x="1553" y="1073"/>
                    <a:pt x="1530" y="1027"/>
                    <a:pt x="1507" y="959"/>
                  </a:cubicBezTo>
                  <a:cubicBezTo>
                    <a:pt x="1507" y="982"/>
                    <a:pt x="1507" y="982"/>
                    <a:pt x="1507" y="982"/>
                  </a:cubicBezTo>
                  <a:cubicBezTo>
                    <a:pt x="1439" y="1027"/>
                    <a:pt x="1370" y="1073"/>
                    <a:pt x="1302" y="1119"/>
                  </a:cubicBezTo>
                  <a:cubicBezTo>
                    <a:pt x="1233" y="1164"/>
                    <a:pt x="1142" y="1187"/>
                    <a:pt x="1074" y="1233"/>
                  </a:cubicBezTo>
                  <a:cubicBezTo>
                    <a:pt x="1051" y="1233"/>
                    <a:pt x="1005" y="1210"/>
                    <a:pt x="982" y="1187"/>
                  </a:cubicBezTo>
                  <a:cubicBezTo>
                    <a:pt x="982" y="1141"/>
                    <a:pt x="1005" y="1119"/>
                    <a:pt x="1028" y="1096"/>
                  </a:cubicBezTo>
                  <a:cubicBezTo>
                    <a:pt x="1074" y="1073"/>
                    <a:pt x="1119" y="1073"/>
                    <a:pt x="1142" y="1050"/>
                  </a:cubicBezTo>
                  <a:cubicBezTo>
                    <a:pt x="1210" y="1004"/>
                    <a:pt x="1302" y="959"/>
                    <a:pt x="1370" y="913"/>
                  </a:cubicBezTo>
                  <a:cubicBezTo>
                    <a:pt x="1393" y="890"/>
                    <a:pt x="1416" y="867"/>
                    <a:pt x="1462" y="845"/>
                  </a:cubicBezTo>
                  <a:cubicBezTo>
                    <a:pt x="1416" y="753"/>
                    <a:pt x="1393" y="708"/>
                    <a:pt x="1347" y="639"/>
                  </a:cubicBezTo>
                  <a:cubicBezTo>
                    <a:pt x="1233" y="434"/>
                    <a:pt x="1096" y="251"/>
                    <a:pt x="982" y="114"/>
                  </a:cubicBezTo>
                  <a:cubicBezTo>
                    <a:pt x="959" y="69"/>
                    <a:pt x="937" y="46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2477973" y="1623216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34"/>
            <p:cNvSpPr/>
            <p:nvPr/>
          </p:nvSpPr>
          <p:spPr>
            <a:xfrm>
              <a:off x="2419816" y="1606994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34"/>
            <p:cNvSpPr/>
            <p:nvPr/>
          </p:nvSpPr>
          <p:spPr>
            <a:xfrm>
              <a:off x="2418186" y="1606994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34"/>
            <p:cNvSpPr/>
            <p:nvPr/>
          </p:nvSpPr>
          <p:spPr>
            <a:xfrm>
              <a:off x="1975169" y="1049217"/>
              <a:ext cx="148835" cy="176321"/>
            </a:xfrm>
            <a:custGeom>
              <a:rect b="b" l="l" r="r" t="t"/>
              <a:pathLst>
                <a:path extrusionOk="0" h="2489" w="2101">
                  <a:moveTo>
                    <a:pt x="160" y="0"/>
                  </a:moveTo>
                  <a:cubicBezTo>
                    <a:pt x="114" y="0"/>
                    <a:pt x="92" y="23"/>
                    <a:pt x="69" y="46"/>
                  </a:cubicBezTo>
                  <a:cubicBezTo>
                    <a:pt x="23" y="69"/>
                    <a:pt x="23" y="91"/>
                    <a:pt x="23" y="137"/>
                  </a:cubicBezTo>
                  <a:cubicBezTo>
                    <a:pt x="0" y="183"/>
                    <a:pt x="23" y="205"/>
                    <a:pt x="46" y="228"/>
                  </a:cubicBezTo>
                  <a:cubicBezTo>
                    <a:pt x="457" y="845"/>
                    <a:pt x="913" y="1392"/>
                    <a:pt x="1393" y="1940"/>
                  </a:cubicBezTo>
                  <a:cubicBezTo>
                    <a:pt x="1552" y="2146"/>
                    <a:pt x="1712" y="2305"/>
                    <a:pt x="1895" y="2488"/>
                  </a:cubicBezTo>
                  <a:cubicBezTo>
                    <a:pt x="1918" y="2465"/>
                    <a:pt x="1940" y="2442"/>
                    <a:pt x="1986" y="2420"/>
                  </a:cubicBezTo>
                  <a:cubicBezTo>
                    <a:pt x="2032" y="2397"/>
                    <a:pt x="2055" y="2351"/>
                    <a:pt x="2100" y="2328"/>
                  </a:cubicBezTo>
                  <a:cubicBezTo>
                    <a:pt x="1940" y="2146"/>
                    <a:pt x="1758" y="1963"/>
                    <a:pt x="1598" y="1758"/>
                  </a:cubicBezTo>
                  <a:cubicBezTo>
                    <a:pt x="1119" y="1233"/>
                    <a:pt x="662" y="662"/>
                    <a:pt x="251" y="69"/>
                  </a:cubicBezTo>
                  <a:cubicBezTo>
                    <a:pt x="229" y="23"/>
                    <a:pt x="183" y="23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34"/>
            <p:cNvSpPr/>
            <p:nvPr/>
          </p:nvSpPr>
          <p:spPr>
            <a:xfrm>
              <a:off x="2115852" y="1220574"/>
              <a:ext cx="164986" cy="160169"/>
            </a:xfrm>
            <a:custGeom>
              <a:rect b="b" l="l" r="r" t="t"/>
              <a:pathLst>
                <a:path extrusionOk="0" h="2261" w="2329">
                  <a:moveTo>
                    <a:pt x="206" y="1"/>
                  </a:moveTo>
                  <a:cubicBezTo>
                    <a:pt x="206" y="1"/>
                    <a:pt x="206" y="23"/>
                    <a:pt x="183" y="23"/>
                  </a:cubicBezTo>
                  <a:cubicBezTo>
                    <a:pt x="137" y="69"/>
                    <a:pt x="69" y="137"/>
                    <a:pt x="0" y="183"/>
                  </a:cubicBezTo>
                  <a:cubicBezTo>
                    <a:pt x="274" y="480"/>
                    <a:pt x="571" y="777"/>
                    <a:pt x="890" y="1073"/>
                  </a:cubicBezTo>
                  <a:cubicBezTo>
                    <a:pt x="1301" y="1484"/>
                    <a:pt x="1712" y="1872"/>
                    <a:pt x="2146" y="2260"/>
                  </a:cubicBezTo>
                  <a:lnTo>
                    <a:pt x="2169" y="2237"/>
                  </a:lnTo>
                  <a:cubicBezTo>
                    <a:pt x="2169" y="2215"/>
                    <a:pt x="2169" y="2215"/>
                    <a:pt x="2169" y="2215"/>
                  </a:cubicBezTo>
                  <a:cubicBezTo>
                    <a:pt x="2214" y="2192"/>
                    <a:pt x="2237" y="2146"/>
                    <a:pt x="2283" y="2123"/>
                  </a:cubicBezTo>
                  <a:cubicBezTo>
                    <a:pt x="2283" y="2100"/>
                    <a:pt x="2305" y="2078"/>
                    <a:pt x="2328" y="2055"/>
                  </a:cubicBezTo>
                  <a:cubicBezTo>
                    <a:pt x="1917" y="1667"/>
                    <a:pt x="1484" y="1279"/>
                    <a:pt x="1096" y="891"/>
                  </a:cubicBezTo>
                  <a:cubicBezTo>
                    <a:pt x="776" y="594"/>
                    <a:pt x="502" y="297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34"/>
            <p:cNvSpPr/>
            <p:nvPr/>
          </p:nvSpPr>
          <p:spPr>
            <a:xfrm>
              <a:off x="2274315" y="1372592"/>
              <a:ext cx="42079" cy="43708"/>
            </a:xfrm>
            <a:custGeom>
              <a:rect b="b" l="l" r="r" t="t"/>
              <a:pathLst>
                <a:path extrusionOk="0" h="617" w="594">
                  <a:moveTo>
                    <a:pt x="183" y="0"/>
                  </a:moveTo>
                  <a:cubicBezTo>
                    <a:pt x="183" y="23"/>
                    <a:pt x="160" y="46"/>
                    <a:pt x="137" y="69"/>
                  </a:cubicBezTo>
                  <a:cubicBezTo>
                    <a:pt x="91" y="114"/>
                    <a:pt x="46" y="160"/>
                    <a:pt x="0" y="206"/>
                  </a:cubicBezTo>
                  <a:cubicBezTo>
                    <a:pt x="91" y="274"/>
                    <a:pt x="160" y="342"/>
                    <a:pt x="228" y="411"/>
                  </a:cubicBezTo>
                  <a:cubicBezTo>
                    <a:pt x="297" y="479"/>
                    <a:pt x="365" y="548"/>
                    <a:pt x="434" y="616"/>
                  </a:cubicBezTo>
                  <a:cubicBezTo>
                    <a:pt x="457" y="571"/>
                    <a:pt x="479" y="548"/>
                    <a:pt x="502" y="525"/>
                  </a:cubicBezTo>
                  <a:cubicBezTo>
                    <a:pt x="548" y="479"/>
                    <a:pt x="571" y="411"/>
                    <a:pt x="593" y="365"/>
                  </a:cubicBezTo>
                  <a:cubicBezTo>
                    <a:pt x="548" y="320"/>
                    <a:pt x="502" y="274"/>
                    <a:pt x="457" y="228"/>
                  </a:cubicBezTo>
                  <a:cubicBezTo>
                    <a:pt x="365" y="160"/>
                    <a:pt x="274" y="91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34"/>
            <p:cNvSpPr/>
            <p:nvPr/>
          </p:nvSpPr>
          <p:spPr>
            <a:xfrm>
              <a:off x="2313063" y="1406523"/>
              <a:ext cx="50226" cy="56672"/>
            </a:xfrm>
            <a:custGeom>
              <a:rect b="b" l="l" r="r" t="t"/>
              <a:pathLst>
                <a:path extrusionOk="0" h="800" w="709">
                  <a:moveTo>
                    <a:pt x="138" y="0"/>
                  </a:moveTo>
                  <a:cubicBezTo>
                    <a:pt x="115" y="46"/>
                    <a:pt x="69" y="115"/>
                    <a:pt x="24" y="183"/>
                  </a:cubicBezTo>
                  <a:lnTo>
                    <a:pt x="1" y="229"/>
                  </a:lnTo>
                  <a:cubicBezTo>
                    <a:pt x="183" y="411"/>
                    <a:pt x="366" y="594"/>
                    <a:pt x="549" y="799"/>
                  </a:cubicBezTo>
                  <a:cubicBezTo>
                    <a:pt x="571" y="777"/>
                    <a:pt x="594" y="754"/>
                    <a:pt x="594" y="708"/>
                  </a:cubicBezTo>
                  <a:cubicBezTo>
                    <a:pt x="594" y="708"/>
                    <a:pt x="594" y="731"/>
                    <a:pt x="594" y="731"/>
                  </a:cubicBezTo>
                  <a:cubicBezTo>
                    <a:pt x="640" y="662"/>
                    <a:pt x="663" y="594"/>
                    <a:pt x="708" y="548"/>
                  </a:cubicBezTo>
                  <a:cubicBezTo>
                    <a:pt x="526" y="343"/>
                    <a:pt x="343" y="16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34"/>
            <p:cNvSpPr/>
            <p:nvPr/>
          </p:nvSpPr>
          <p:spPr>
            <a:xfrm>
              <a:off x="2358329" y="1451788"/>
              <a:ext cx="55043" cy="68644"/>
            </a:xfrm>
            <a:custGeom>
              <a:rect b="b" l="l" r="r" t="t"/>
              <a:pathLst>
                <a:path extrusionOk="0" h="969" w="777">
                  <a:moveTo>
                    <a:pt x="161" y="1"/>
                  </a:moveTo>
                  <a:cubicBezTo>
                    <a:pt x="115" y="92"/>
                    <a:pt x="69" y="160"/>
                    <a:pt x="24" y="229"/>
                  </a:cubicBezTo>
                  <a:cubicBezTo>
                    <a:pt x="24" y="229"/>
                    <a:pt x="24" y="252"/>
                    <a:pt x="1" y="252"/>
                  </a:cubicBezTo>
                  <a:cubicBezTo>
                    <a:pt x="184" y="457"/>
                    <a:pt x="366" y="685"/>
                    <a:pt x="526" y="914"/>
                  </a:cubicBezTo>
                  <a:cubicBezTo>
                    <a:pt x="549" y="959"/>
                    <a:pt x="594" y="959"/>
                    <a:pt x="617" y="959"/>
                  </a:cubicBezTo>
                  <a:cubicBezTo>
                    <a:pt x="631" y="966"/>
                    <a:pt x="642" y="969"/>
                    <a:pt x="653" y="969"/>
                  </a:cubicBezTo>
                  <a:cubicBezTo>
                    <a:pt x="678" y="969"/>
                    <a:pt x="699" y="953"/>
                    <a:pt x="731" y="936"/>
                  </a:cubicBezTo>
                  <a:cubicBezTo>
                    <a:pt x="754" y="914"/>
                    <a:pt x="777" y="891"/>
                    <a:pt x="777" y="845"/>
                  </a:cubicBezTo>
                  <a:cubicBezTo>
                    <a:pt x="777" y="799"/>
                    <a:pt x="754" y="777"/>
                    <a:pt x="731" y="754"/>
                  </a:cubicBezTo>
                  <a:cubicBezTo>
                    <a:pt x="572" y="480"/>
                    <a:pt x="366" y="252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34"/>
            <p:cNvSpPr/>
            <p:nvPr/>
          </p:nvSpPr>
          <p:spPr>
            <a:xfrm>
              <a:off x="2269427" y="1377409"/>
              <a:ext cx="1700" cy="71"/>
            </a:xfrm>
            <a:custGeom>
              <a:rect b="b" l="l" r="r" t="t"/>
              <a:pathLst>
                <a:path extrusionOk="0" h="1" w="24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3" y="1"/>
                    <a:pt x="23" y="1"/>
                  </a:cubicBezTo>
                  <a:cubicBezTo>
                    <a:pt x="23" y="1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34"/>
            <p:cNvSpPr/>
            <p:nvPr/>
          </p:nvSpPr>
          <p:spPr>
            <a:xfrm>
              <a:off x="2269427" y="1377409"/>
              <a:ext cx="71" cy="1700"/>
            </a:xfrm>
            <a:custGeom>
              <a:rect b="b" l="l" r="r" t="t"/>
              <a:pathLst>
                <a:path extrusionOk="0" h="24" w="1">
                  <a:moveTo>
                    <a:pt x="1" y="1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34"/>
            <p:cNvSpPr/>
            <p:nvPr/>
          </p:nvSpPr>
          <p:spPr>
            <a:xfrm>
              <a:off x="2269427" y="1379038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34"/>
            <p:cNvSpPr/>
            <p:nvPr/>
          </p:nvSpPr>
          <p:spPr>
            <a:xfrm>
              <a:off x="2269427" y="1379038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34"/>
            <p:cNvSpPr/>
            <p:nvPr/>
          </p:nvSpPr>
          <p:spPr>
            <a:xfrm>
              <a:off x="1962205" y="986101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34"/>
            <p:cNvSpPr/>
            <p:nvPr/>
          </p:nvSpPr>
          <p:spPr>
            <a:xfrm>
              <a:off x="2106147" y="1228649"/>
              <a:ext cx="14593" cy="9918"/>
            </a:xfrm>
            <a:custGeom>
              <a:rect b="b" l="l" r="r" t="t"/>
              <a:pathLst>
                <a:path extrusionOk="0" h="140" w="206">
                  <a:moveTo>
                    <a:pt x="206" y="1"/>
                  </a:moveTo>
                  <a:lnTo>
                    <a:pt x="206" y="1"/>
                  </a:lnTo>
                  <a:cubicBezTo>
                    <a:pt x="160" y="46"/>
                    <a:pt x="114" y="69"/>
                    <a:pt x="69" y="115"/>
                  </a:cubicBezTo>
                  <a:lnTo>
                    <a:pt x="0" y="115"/>
                  </a:lnTo>
                  <a:cubicBezTo>
                    <a:pt x="26" y="132"/>
                    <a:pt x="52" y="140"/>
                    <a:pt x="77" y="140"/>
                  </a:cubicBezTo>
                  <a:cubicBezTo>
                    <a:pt x="118" y="140"/>
                    <a:pt x="155" y="120"/>
                    <a:pt x="183" y="92"/>
                  </a:cubicBezTo>
                  <a:cubicBezTo>
                    <a:pt x="206" y="69"/>
                    <a:pt x="206" y="23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34"/>
            <p:cNvSpPr/>
            <p:nvPr/>
          </p:nvSpPr>
          <p:spPr>
            <a:xfrm>
              <a:off x="206895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34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34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34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34"/>
            <p:cNvSpPr/>
            <p:nvPr/>
          </p:nvSpPr>
          <p:spPr>
            <a:xfrm>
              <a:off x="1965464" y="1018474"/>
              <a:ext cx="85787" cy="136863"/>
            </a:xfrm>
            <a:custGeom>
              <a:rect b="b" l="l" r="r" t="t"/>
              <a:pathLst>
                <a:path extrusionOk="0" h="1932" w="1211">
                  <a:moveTo>
                    <a:pt x="137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69" y="23"/>
                    <a:pt x="46" y="46"/>
                    <a:pt x="23" y="92"/>
                  </a:cubicBezTo>
                  <a:cubicBezTo>
                    <a:pt x="0" y="115"/>
                    <a:pt x="0" y="160"/>
                    <a:pt x="0" y="183"/>
                  </a:cubicBezTo>
                  <a:cubicBezTo>
                    <a:pt x="137" y="480"/>
                    <a:pt x="297" y="754"/>
                    <a:pt x="457" y="1005"/>
                  </a:cubicBezTo>
                  <a:cubicBezTo>
                    <a:pt x="617" y="1301"/>
                    <a:pt x="799" y="1575"/>
                    <a:pt x="959" y="1872"/>
                  </a:cubicBezTo>
                  <a:cubicBezTo>
                    <a:pt x="974" y="1915"/>
                    <a:pt x="1015" y="1931"/>
                    <a:pt x="1062" y="1931"/>
                  </a:cubicBezTo>
                  <a:cubicBezTo>
                    <a:pt x="1088" y="1931"/>
                    <a:pt x="1117" y="1926"/>
                    <a:pt x="1142" y="1918"/>
                  </a:cubicBezTo>
                  <a:cubicBezTo>
                    <a:pt x="1210" y="1872"/>
                    <a:pt x="1210" y="1781"/>
                    <a:pt x="1187" y="1712"/>
                  </a:cubicBezTo>
                  <a:cubicBezTo>
                    <a:pt x="891" y="1187"/>
                    <a:pt x="571" y="708"/>
                    <a:pt x="297" y="183"/>
                  </a:cubicBezTo>
                  <a:cubicBezTo>
                    <a:pt x="297" y="160"/>
                    <a:pt x="274" y="137"/>
                    <a:pt x="274" y="115"/>
                  </a:cubicBezTo>
                  <a:cubicBezTo>
                    <a:pt x="251" y="69"/>
                    <a:pt x="229" y="46"/>
                    <a:pt x="206" y="23"/>
                  </a:cubicBezTo>
                  <a:cubicBezTo>
                    <a:pt x="183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34"/>
            <p:cNvSpPr/>
            <p:nvPr/>
          </p:nvSpPr>
          <p:spPr>
            <a:xfrm>
              <a:off x="1967093" y="1026549"/>
              <a:ext cx="103568" cy="147206"/>
            </a:xfrm>
            <a:custGeom>
              <a:rect b="b" l="l" r="r" t="t"/>
              <a:pathLst>
                <a:path extrusionOk="0" h="2078" w="1462">
                  <a:moveTo>
                    <a:pt x="160" y="1"/>
                  </a:moveTo>
                  <a:cubicBezTo>
                    <a:pt x="137" y="1"/>
                    <a:pt x="91" y="1"/>
                    <a:pt x="69" y="23"/>
                  </a:cubicBezTo>
                  <a:cubicBezTo>
                    <a:pt x="46" y="46"/>
                    <a:pt x="23" y="69"/>
                    <a:pt x="23" y="115"/>
                  </a:cubicBezTo>
                  <a:cubicBezTo>
                    <a:pt x="0" y="137"/>
                    <a:pt x="23" y="183"/>
                    <a:pt x="46" y="206"/>
                  </a:cubicBezTo>
                  <a:cubicBezTo>
                    <a:pt x="343" y="845"/>
                    <a:pt x="753" y="1461"/>
                    <a:pt x="1187" y="2009"/>
                  </a:cubicBezTo>
                  <a:cubicBezTo>
                    <a:pt x="1210" y="2055"/>
                    <a:pt x="1233" y="2055"/>
                    <a:pt x="1278" y="2078"/>
                  </a:cubicBezTo>
                  <a:cubicBezTo>
                    <a:pt x="1324" y="2078"/>
                    <a:pt x="1347" y="2078"/>
                    <a:pt x="1393" y="2055"/>
                  </a:cubicBezTo>
                  <a:cubicBezTo>
                    <a:pt x="1438" y="2009"/>
                    <a:pt x="1461" y="1918"/>
                    <a:pt x="1415" y="1872"/>
                  </a:cubicBezTo>
                  <a:cubicBezTo>
                    <a:pt x="982" y="1302"/>
                    <a:pt x="594" y="708"/>
                    <a:pt x="274" y="69"/>
                  </a:cubicBezTo>
                  <a:cubicBezTo>
                    <a:pt x="251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34"/>
            <p:cNvSpPr/>
            <p:nvPr/>
          </p:nvSpPr>
          <p:spPr>
            <a:xfrm>
              <a:off x="613743" y="1332143"/>
              <a:ext cx="1009045" cy="640394"/>
            </a:xfrm>
            <a:custGeom>
              <a:rect b="b" l="l" r="r" t="t"/>
              <a:pathLst>
                <a:path extrusionOk="0" h="9040" w="14244">
                  <a:moveTo>
                    <a:pt x="11778" y="0"/>
                  </a:moveTo>
                  <a:cubicBezTo>
                    <a:pt x="11459" y="0"/>
                    <a:pt x="11071" y="23"/>
                    <a:pt x="10705" y="115"/>
                  </a:cubicBezTo>
                  <a:cubicBezTo>
                    <a:pt x="10272" y="183"/>
                    <a:pt x="9838" y="297"/>
                    <a:pt x="9427" y="480"/>
                  </a:cubicBezTo>
                  <a:cubicBezTo>
                    <a:pt x="9062" y="617"/>
                    <a:pt x="8765" y="777"/>
                    <a:pt x="8469" y="959"/>
                  </a:cubicBezTo>
                  <a:cubicBezTo>
                    <a:pt x="8377" y="1028"/>
                    <a:pt x="8309" y="1096"/>
                    <a:pt x="8218" y="1165"/>
                  </a:cubicBezTo>
                  <a:cubicBezTo>
                    <a:pt x="8218" y="1142"/>
                    <a:pt x="8218" y="1142"/>
                    <a:pt x="8240" y="1142"/>
                  </a:cubicBezTo>
                  <a:cubicBezTo>
                    <a:pt x="8240" y="1119"/>
                    <a:pt x="8240" y="1096"/>
                    <a:pt x="8240" y="1073"/>
                  </a:cubicBezTo>
                  <a:cubicBezTo>
                    <a:pt x="8218" y="1050"/>
                    <a:pt x="8218" y="1050"/>
                    <a:pt x="8195" y="1028"/>
                  </a:cubicBezTo>
                  <a:lnTo>
                    <a:pt x="8172" y="1028"/>
                  </a:lnTo>
                  <a:cubicBezTo>
                    <a:pt x="8149" y="1028"/>
                    <a:pt x="8103" y="1050"/>
                    <a:pt x="8103" y="1073"/>
                  </a:cubicBezTo>
                  <a:cubicBezTo>
                    <a:pt x="8035" y="1210"/>
                    <a:pt x="7944" y="1347"/>
                    <a:pt x="7852" y="1484"/>
                  </a:cubicBezTo>
                  <a:cubicBezTo>
                    <a:pt x="7829" y="1530"/>
                    <a:pt x="7807" y="1553"/>
                    <a:pt x="7784" y="1575"/>
                  </a:cubicBezTo>
                  <a:cubicBezTo>
                    <a:pt x="7784" y="1575"/>
                    <a:pt x="7784" y="1598"/>
                    <a:pt x="7784" y="1621"/>
                  </a:cubicBezTo>
                  <a:cubicBezTo>
                    <a:pt x="7373" y="2237"/>
                    <a:pt x="6848" y="2854"/>
                    <a:pt x="6255" y="3401"/>
                  </a:cubicBezTo>
                  <a:cubicBezTo>
                    <a:pt x="5707" y="3926"/>
                    <a:pt x="5113" y="4337"/>
                    <a:pt x="4543" y="4657"/>
                  </a:cubicBezTo>
                  <a:cubicBezTo>
                    <a:pt x="4314" y="4771"/>
                    <a:pt x="4132" y="4862"/>
                    <a:pt x="3926" y="4931"/>
                  </a:cubicBezTo>
                  <a:cubicBezTo>
                    <a:pt x="3744" y="4999"/>
                    <a:pt x="3538" y="5068"/>
                    <a:pt x="3333" y="5113"/>
                  </a:cubicBezTo>
                  <a:cubicBezTo>
                    <a:pt x="3105" y="5159"/>
                    <a:pt x="2876" y="5182"/>
                    <a:pt x="2648" y="5182"/>
                  </a:cubicBezTo>
                  <a:lnTo>
                    <a:pt x="2580" y="5182"/>
                  </a:lnTo>
                  <a:cubicBezTo>
                    <a:pt x="2488" y="5182"/>
                    <a:pt x="2374" y="5159"/>
                    <a:pt x="2260" y="5136"/>
                  </a:cubicBezTo>
                  <a:cubicBezTo>
                    <a:pt x="2169" y="5113"/>
                    <a:pt x="2078" y="5091"/>
                    <a:pt x="1986" y="5068"/>
                  </a:cubicBezTo>
                  <a:lnTo>
                    <a:pt x="1941" y="5068"/>
                  </a:lnTo>
                  <a:lnTo>
                    <a:pt x="1872" y="5045"/>
                  </a:lnTo>
                  <a:cubicBezTo>
                    <a:pt x="1781" y="5022"/>
                    <a:pt x="1712" y="4999"/>
                    <a:pt x="1621" y="4976"/>
                  </a:cubicBezTo>
                  <a:cubicBezTo>
                    <a:pt x="1507" y="4954"/>
                    <a:pt x="1393" y="4954"/>
                    <a:pt x="1301" y="4931"/>
                  </a:cubicBezTo>
                  <a:lnTo>
                    <a:pt x="1142" y="4931"/>
                  </a:lnTo>
                  <a:cubicBezTo>
                    <a:pt x="1005" y="4931"/>
                    <a:pt x="891" y="4954"/>
                    <a:pt x="776" y="4976"/>
                  </a:cubicBezTo>
                  <a:cubicBezTo>
                    <a:pt x="731" y="4999"/>
                    <a:pt x="662" y="5022"/>
                    <a:pt x="617" y="5068"/>
                  </a:cubicBezTo>
                  <a:cubicBezTo>
                    <a:pt x="548" y="5091"/>
                    <a:pt x="480" y="5136"/>
                    <a:pt x="434" y="5182"/>
                  </a:cubicBezTo>
                  <a:cubicBezTo>
                    <a:pt x="320" y="5273"/>
                    <a:pt x="229" y="5364"/>
                    <a:pt x="137" y="5501"/>
                  </a:cubicBezTo>
                  <a:cubicBezTo>
                    <a:pt x="69" y="5616"/>
                    <a:pt x="23" y="5730"/>
                    <a:pt x="0" y="5844"/>
                  </a:cubicBezTo>
                  <a:cubicBezTo>
                    <a:pt x="0" y="5912"/>
                    <a:pt x="0" y="5958"/>
                    <a:pt x="0" y="6026"/>
                  </a:cubicBezTo>
                  <a:cubicBezTo>
                    <a:pt x="0" y="6072"/>
                    <a:pt x="23" y="6140"/>
                    <a:pt x="46" y="6209"/>
                  </a:cubicBezTo>
                  <a:cubicBezTo>
                    <a:pt x="69" y="6255"/>
                    <a:pt x="115" y="6300"/>
                    <a:pt x="160" y="6346"/>
                  </a:cubicBezTo>
                  <a:cubicBezTo>
                    <a:pt x="183" y="6369"/>
                    <a:pt x="229" y="6414"/>
                    <a:pt x="251" y="6437"/>
                  </a:cubicBezTo>
                  <a:cubicBezTo>
                    <a:pt x="297" y="6460"/>
                    <a:pt x="320" y="6483"/>
                    <a:pt x="366" y="6483"/>
                  </a:cubicBezTo>
                  <a:lnTo>
                    <a:pt x="388" y="6529"/>
                  </a:lnTo>
                  <a:cubicBezTo>
                    <a:pt x="388" y="6620"/>
                    <a:pt x="434" y="6711"/>
                    <a:pt x="457" y="6825"/>
                  </a:cubicBezTo>
                  <a:cubicBezTo>
                    <a:pt x="503" y="6917"/>
                    <a:pt x="571" y="7031"/>
                    <a:pt x="640" y="7122"/>
                  </a:cubicBezTo>
                  <a:cubicBezTo>
                    <a:pt x="754" y="7305"/>
                    <a:pt x="913" y="7487"/>
                    <a:pt x="1119" y="7647"/>
                  </a:cubicBezTo>
                  <a:cubicBezTo>
                    <a:pt x="1301" y="7807"/>
                    <a:pt x="1530" y="7944"/>
                    <a:pt x="1781" y="8103"/>
                  </a:cubicBezTo>
                  <a:cubicBezTo>
                    <a:pt x="2009" y="8218"/>
                    <a:pt x="2237" y="8332"/>
                    <a:pt x="2534" y="8446"/>
                  </a:cubicBezTo>
                  <a:cubicBezTo>
                    <a:pt x="2785" y="8560"/>
                    <a:pt x="3059" y="8651"/>
                    <a:pt x="3333" y="8720"/>
                  </a:cubicBezTo>
                  <a:cubicBezTo>
                    <a:pt x="3584" y="8811"/>
                    <a:pt x="3835" y="8857"/>
                    <a:pt x="4086" y="8925"/>
                  </a:cubicBezTo>
                  <a:cubicBezTo>
                    <a:pt x="4314" y="8971"/>
                    <a:pt x="4520" y="8994"/>
                    <a:pt x="4725" y="9016"/>
                  </a:cubicBezTo>
                  <a:cubicBezTo>
                    <a:pt x="4954" y="9039"/>
                    <a:pt x="5182" y="9039"/>
                    <a:pt x="5433" y="9039"/>
                  </a:cubicBezTo>
                  <a:lnTo>
                    <a:pt x="5570" y="9039"/>
                  </a:lnTo>
                  <a:cubicBezTo>
                    <a:pt x="6095" y="9039"/>
                    <a:pt x="6665" y="8971"/>
                    <a:pt x="7259" y="8834"/>
                  </a:cubicBezTo>
                  <a:cubicBezTo>
                    <a:pt x="7807" y="8720"/>
                    <a:pt x="8377" y="8514"/>
                    <a:pt x="8948" y="8286"/>
                  </a:cubicBezTo>
                  <a:cubicBezTo>
                    <a:pt x="9496" y="8058"/>
                    <a:pt x="10044" y="7761"/>
                    <a:pt x="10569" y="7419"/>
                  </a:cubicBezTo>
                  <a:cubicBezTo>
                    <a:pt x="11071" y="7099"/>
                    <a:pt x="11550" y="6734"/>
                    <a:pt x="11984" y="6323"/>
                  </a:cubicBezTo>
                  <a:cubicBezTo>
                    <a:pt x="12417" y="5912"/>
                    <a:pt x="12805" y="5456"/>
                    <a:pt x="13148" y="4976"/>
                  </a:cubicBezTo>
                  <a:cubicBezTo>
                    <a:pt x="13467" y="4497"/>
                    <a:pt x="13741" y="3972"/>
                    <a:pt x="13924" y="3447"/>
                  </a:cubicBezTo>
                  <a:cubicBezTo>
                    <a:pt x="14015" y="3196"/>
                    <a:pt x="14084" y="2899"/>
                    <a:pt x="14152" y="2625"/>
                  </a:cubicBezTo>
                  <a:cubicBezTo>
                    <a:pt x="14175" y="2488"/>
                    <a:pt x="14198" y="2351"/>
                    <a:pt x="14221" y="2215"/>
                  </a:cubicBezTo>
                  <a:cubicBezTo>
                    <a:pt x="14243" y="2100"/>
                    <a:pt x="14243" y="1963"/>
                    <a:pt x="14243" y="1849"/>
                  </a:cubicBezTo>
                  <a:cubicBezTo>
                    <a:pt x="14243" y="1461"/>
                    <a:pt x="14129" y="1119"/>
                    <a:pt x="13947" y="822"/>
                  </a:cubicBezTo>
                  <a:cubicBezTo>
                    <a:pt x="13901" y="777"/>
                    <a:pt x="13833" y="708"/>
                    <a:pt x="13787" y="640"/>
                  </a:cubicBezTo>
                  <a:cubicBezTo>
                    <a:pt x="13718" y="594"/>
                    <a:pt x="13650" y="525"/>
                    <a:pt x="13581" y="480"/>
                  </a:cubicBezTo>
                  <a:cubicBezTo>
                    <a:pt x="13467" y="389"/>
                    <a:pt x="13308" y="297"/>
                    <a:pt x="13125" y="229"/>
                  </a:cubicBezTo>
                  <a:cubicBezTo>
                    <a:pt x="12965" y="160"/>
                    <a:pt x="12805" y="115"/>
                    <a:pt x="12577" y="69"/>
                  </a:cubicBezTo>
                  <a:cubicBezTo>
                    <a:pt x="12395" y="23"/>
                    <a:pt x="12212" y="0"/>
                    <a:pt x="1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34"/>
            <p:cNvSpPr/>
            <p:nvPr/>
          </p:nvSpPr>
          <p:spPr>
            <a:xfrm>
              <a:off x="1656147" y="1984563"/>
              <a:ext cx="422065" cy="262037"/>
            </a:xfrm>
            <a:custGeom>
              <a:rect b="b" l="l" r="r" t="t"/>
              <a:pathLst>
                <a:path extrusionOk="0" h="3699" w="5958">
                  <a:moveTo>
                    <a:pt x="2420" y="1"/>
                  </a:moveTo>
                  <a:cubicBezTo>
                    <a:pt x="2328" y="1"/>
                    <a:pt x="2237" y="23"/>
                    <a:pt x="2146" y="46"/>
                  </a:cubicBezTo>
                  <a:cubicBezTo>
                    <a:pt x="2077" y="69"/>
                    <a:pt x="2009" y="92"/>
                    <a:pt x="1940" y="138"/>
                  </a:cubicBezTo>
                  <a:cubicBezTo>
                    <a:pt x="1849" y="183"/>
                    <a:pt x="1781" y="252"/>
                    <a:pt x="1735" y="320"/>
                  </a:cubicBezTo>
                  <a:cubicBezTo>
                    <a:pt x="1666" y="389"/>
                    <a:pt x="1598" y="480"/>
                    <a:pt x="1552" y="548"/>
                  </a:cubicBezTo>
                  <a:cubicBezTo>
                    <a:pt x="1507" y="617"/>
                    <a:pt x="1484" y="663"/>
                    <a:pt x="1438" y="708"/>
                  </a:cubicBezTo>
                  <a:lnTo>
                    <a:pt x="1370" y="822"/>
                  </a:lnTo>
                  <a:cubicBezTo>
                    <a:pt x="1301" y="936"/>
                    <a:pt x="1233" y="1005"/>
                    <a:pt x="1164" y="1096"/>
                  </a:cubicBezTo>
                  <a:cubicBezTo>
                    <a:pt x="1119" y="1142"/>
                    <a:pt x="1073" y="1188"/>
                    <a:pt x="1027" y="1233"/>
                  </a:cubicBezTo>
                  <a:cubicBezTo>
                    <a:pt x="982" y="1256"/>
                    <a:pt x="913" y="1302"/>
                    <a:pt x="868" y="1325"/>
                  </a:cubicBezTo>
                  <a:cubicBezTo>
                    <a:pt x="822" y="1370"/>
                    <a:pt x="753" y="1393"/>
                    <a:pt x="708" y="1439"/>
                  </a:cubicBezTo>
                  <a:cubicBezTo>
                    <a:pt x="548" y="1530"/>
                    <a:pt x="388" y="1621"/>
                    <a:pt x="251" y="1735"/>
                  </a:cubicBezTo>
                  <a:cubicBezTo>
                    <a:pt x="228" y="1781"/>
                    <a:pt x="183" y="1827"/>
                    <a:pt x="160" y="1872"/>
                  </a:cubicBezTo>
                  <a:cubicBezTo>
                    <a:pt x="114" y="1918"/>
                    <a:pt x="91" y="1964"/>
                    <a:pt x="69" y="2009"/>
                  </a:cubicBezTo>
                  <a:cubicBezTo>
                    <a:pt x="46" y="2055"/>
                    <a:pt x="23" y="2123"/>
                    <a:pt x="23" y="2169"/>
                  </a:cubicBezTo>
                  <a:cubicBezTo>
                    <a:pt x="0" y="2215"/>
                    <a:pt x="0" y="2260"/>
                    <a:pt x="0" y="2306"/>
                  </a:cubicBezTo>
                  <a:cubicBezTo>
                    <a:pt x="0" y="2352"/>
                    <a:pt x="23" y="2397"/>
                    <a:pt x="23" y="2443"/>
                  </a:cubicBezTo>
                  <a:cubicBezTo>
                    <a:pt x="46" y="2489"/>
                    <a:pt x="46" y="2534"/>
                    <a:pt x="91" y="2557"/>
                  </a:cubicBezTo>
                  <a:cubicBezTo>
                    <a:pt x="114" y="2648"/>
                    <a:pt x="183" y="2717"/>
                    <a:pt x="274" y="2785"/>
                  </a:cubicBezTo>
                  <a:cubicBezTo>
                    <a:pt x="320" y="2808"/>
                    <a:pt x="365" y="2831"/>
                    <a:pt x="411" y="2854"/>
                  </a:cubicBezTo>
                  <a:cubicBezTo>
                    <a:pt x="457" y="2877"/>
                    <a:pt x="502" y="2899"/>
                    <a:pt x="548" y="2899"/>
                  </a:cubicBezTo>
                  <a:cubicBezTo>
                    <a:pt x="571" y="2899"/>
                    <a:pt x="594" y="2899"/>
                    <a:pt x="616" y="2922"/>
                  </a:cubicBezTo>
                  <a:lnTo>
                    <a:pt x="731" y="2922"/>
                  </a:lnTo>
                  <a:cubicBezTo>
                    <a:pt x="799" y="2922"/>
                    <a:pt x="845" y="2899"/>
                    <a:pt x="913" y="2899"/>
                  </a:cubicBezTo>
                  <a:cubicBezTo>
                    <a:pt x="936" y="2945"/>
                    <a:pt x="982" y="3014"/>
                    <a:pt x="1027" y="3059"/>
                  </a:cubicBezTo>
                  <a:cubicBezTo>
                    <a:pt x="1096" y="3151"/>
                    <a:pt x="1187" y="3219"/>
                    <a:pt x="1301" y="3310"/>
                  </a:cubicBezTo>
                  <a:cubicBezTo>
                    <a:pt x="1415" y="3379"/>
                    <a:pt x="1552" y="3424"/>
                    <a:pt x="1689" y="3493"/>
                  </a:cubicBezTo>
                  <a:cubicBezTo>
                    <a:pt x="1849" y="3539"/>
                    <a:pt x="1986" y="3584"/>
                    <a:pt x="2169" y="3607"/>
                  </a:cubicBezTo>
                  <a:cubicBezTo>
                    <a:pt x="2351" y="3653"/>
                    <a:pt x="2511" y="3676"/>
                    <a:pt x="2716" y="3698"/>
                  </a:cubicBezTo>
                  <a:lnTo>
                    <a:pt x="3082" y="3698"/>
                  </a:lnTo>
                  <a:cubicBezTo>
                    <a:pt x="3333" y="3698"/>
                    <a:pt x="3607" y="3676"/>
                    <a:pt x="3858" y="3653"/>
                  </a:cubicBezTo>
                  <a:cubicBezTo>
                    <a:pt x="4246" y="3584"/>
                    <a:pt x="4588" y="3470"/>
                    <a:pt x="4908" y="3310"/>
                  </a:cubicBezTo>
                  <a:cubicBezTo>
                    <a:pt x="5227" y="3128"/>
                    <a:pt x="5501" y="2899"/>
                    <a:pt x="5684" y="2648"/>
                  </a:cubicBezTo>
                  <a:cubicBezTo>
                    <a:pt x="5775" y="2511"/>
                    <a:pt x="5843" y="2352"/>
                    <a:pt x="5889" y="2169"/>
                  </a:cubicBezTo>
                  <a:cubicBezTo>
                    <a:pt x="5935" y="1986"/>
                    <a:pt x="5958" y="1804"/>
                    <a:pt x="5958" y="1598"/>
                  </a:cubicBezTo>
                  <a:cubicBezTo>
                    <a:pt x="5958" y="1461"/>
                    <a:pt x="5935" y="1325"/>
                    <a:pt x="5912" y="1210"/>
                  </a:cubicBezTo>
                  <a:cubicBezTo>
                    <a:pt x="5889" y="1073"/>
                    <a:pt x="5821" y="959"/>
                    <a:pt x="5752" y="822"/>
                  </a:cubicBezTo>
                  <a:cubicBezTo>
                    <a:pt x="5729" y="777"/>
                    <a:pt x="5684" y="731"/>
                    <a:pt x="5661" y="708"/>
                  </a:cubicBezTo>
                  <a:cubicBezTo>
                    <a:pt x="5615" y="663"/>
                    <a:pt x="5570" y="617"/>
                    <a:pt x="5524" y="571"/>
                  </a:cubicBezTo>
                  <a:cubicBezTo>
                    <a:pt x="5455" y="503"/>
                    <a:pt x="5341" y="434"/>
                    <a:pt x="5204" y="389"/>
                  </a:cubicBezTo>
                  <a:cubicBezTo>
                    <a:pt x="5045" y="297"/>
                    <a:pt x="4885" y="252"/>
                    <a:pt x="4748" y="229"/>
                  </a:cubicBezTo>
                  <a:cubicBezTo>
                    <a:pt x="4588" y="206"/>
                    <a:pt x="4428" y="183"/>
                    <a:pt x="4200" y="160"/>
                  </a:cubicBezTo>
                  <a:cubicBezTo>
                    <a:pt x="4109" y="138"/>
                    <a:pt x="4017" y="138"/>
                    <a:pt x="3926" y="138"/>
                  </a:cubicBezTo>
                  <a:cubicBezTo>
                    <a:pt x="3835" y="138"/>
                    <a:pt x="3744" y="115"/>
                    <a:pt x="3652" y="115"/>
                  </a:cubicBezTo>
                  <a:cubicBezTo>
                    <a:pt x="3538" y="92"/>
                    <a:pt x="3447" y="92"/>
                    <a:pt x="3355" y="69"/>
                  </a:cubicBezTo>
                  <a:cubicBezTo>
                    <a:pt x="3241" y="46"/>
                    <a:pt x="3127" y="46"/>
                    <a:pt x="3013" y="23"/>
                  </a:cubicBezTo>
                  <a:cubicBezTo>
                    <a:pt x="2922" y="23"/>
                    <a:pt x="280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34"/>
            <p:cNvSpPr/>
            <p:nvPr/>
          </p:nvSpPr>
          <p:spPr>
            <a:xfrm>
              <a:off x="1171588" y="772667"/>
              <a:ext cx="1743089" cy="1317907"/>
            </a:xfrm>
            <a:custGeom>
              <a:rect b="b" l="l" r="r" t="t"/>
              <a:pathLst>
                <a:path extrusionOk="0" h="18604" w="24606">
                  <a:moveTo>
                    <a:pt x="14996" y="1"/>
                  </a:moveTo>
                  <a:cubicBezTo>
                    <a:pt x="14768" y="1"/>
                    <a:pt x="14540" y="24"/>
                    <a:pt x="14289" y="24"/>
                  </a:cubicBezTo>
                  <a:cubicBezTo>
                    <a:pt x="13878" y="47"/>
                    <a:pt x="13444" y="92"/>
                    <a:pt x="13056" y="138"/>
                  </a:cubicBezTo>
                  <a:cubicBezTo>
                    <a:pt x="12874" y="161"/>
                    <a:pt x="12668" y="184"/>
                    <a:pt x="12463" y="206"/>
                  </a:cubicBezTo>
                  <a:lnTo>
                    <a:pt x="12189" y="229"/>
                  </a:lnTo>
                  <a:cubicBezTo>
                    <a:pt x="12052" y="252"/>
                    <a:pt x="11915" y="252"/>
                    <a:pt x="11778" y="275"/>
                  </a:cubicBezTo>
                  <a:cubicBezTo>
                    <a:pt x="11162" y="343"/>
                    <a:pt x="10545" y="457"/>
                    <a:pt x="9929" y="549"/>
                  </a:cubicBezTo>
                  <a:cubicBezTo>
                    <a:pt x="9678" y="594"/>
                    <a:pt x="9427" y="640"/>
                    <a:pt x="9153" y="686"/>
                  </a:cubicBezTo>
                  <a:lnTo>
                    <a:pt x="9085" y="686"/>
                  </a:lnTo>
                  <a:cubicBezTo>
                    <a:pt x="8902" y="731"/>
                    <a:pt x="8719" y="754"/>
                    <a:pt x="8537" y="777"/>
                  </a:cubicBezTo>
                  <a:cubicBezTo>
                    <a:pt x="8331" y="800"/>
                    <a:pt x="8126" y="800"/>
                    <a:pt x="7921" y="800"/>
                  </a:cubicBezTo>
                  <a:lnTo>
                    <a:pt x="7829" y="800"/>
                  </a:lnTo>
                  <a:cubicBezTo>
                    <a:pt x="7647" y="823"/>
                    <a:pt x="7418" y="823"/>
                    <a:pt x="7190" y="845"/>
                  </a:cubicBezTo>
                  <a:cubicBezTo>
                    <a:pt x="7008" y="868"/>
                    <a:pt x="6825" y="914"/>
                    <a:pt x="6642" y="960"/>
                  </a:cubicBezTo>
                  <a:cubicBezTo>
                    <a:pt x="6049" y="1119"/>
                    <a:pt x="5433" y="1462"/>
                    <a:pt x="4748" y="1987"/>
                  </a:cubicBezTo>
                  <a:cubicBezTo>
                    <a:pt x="4474" y="2192"/>
                    <a:pt x="4223" y="2443"/>
                    <a:pt x="3903" y="2717"/>
                  </a:cubicBezTo>
                  <a:cubicBezTo>
                    <a:pt x="3766" y="2831"/>
                    <a:pt x="3652" y="2968"/>
                    <a:pt x="3538" y="3082"/>
                  </a:cubicBezTo>
                  <a:cubicBezTo>
                    <a:pt x="3401" y="3196"/>
                    <a:pt x="3287" y="3333"/>
                    <a:pt x="3150" y="3448"/>
                  </a:cubicBezTo>
                  <a:cubicBezTo>
                    <a:pt x="2671" y="3950"/>
                    <a:pt x="2191" y="4566"/>
                    <a:pt x="1803" y="5251"/>
                  </a:cubicBezTo>
                  <a:cubicBezTo>
                    <a:pt x="1415" y="5867"/>
                    <a:pt x="1096" y="6552"/>
                    <a:pt x="845" y="7305"/>
                  </a:cubicBezTo>
                  <a:cubicBezTo>
                    <a:pt x="708" y="7647"/>
                    <a:pt x="594" y="7990"/>
                    <a:pt x="502" y="8378"/>
                  </a:cubicBezTo>
                  <a:cubicBezTo>
                    <a:pt x="457" y="8560"/>
                    <a:pt x="411" y="8743"/>
                    <a:pt x="365" y="8926"/>
                  </a:cubicBezTo>
                  <a:cubicBezTo>
                    <a:pt x="343" y="9017"/>
                    <a:pt x="320" y="9108"/>
                    <a:pt x="297" y="9200"/>
                  </a:cubicBezTo>
                  <a:lnTo>
                    <a:pt x="274" y="9336"/>
                  </a:lnTo>
                  <a:cubicBezTo>
                    <a:pt x="274" y="9382"/>
                    <a:pt x="274" y="9405"/>
                    <a:pt x="274" y="9451"/>
                  </a:cubicBezTo>
                  <a:lnTo>
                    <a:pt x="251" y="9496"/>
                  </a:lnTo>
                  <a:lnTo>
                    <a:pt x="251" y="9473"/>
                  </a:lnTo>
                  <a:cubicBezTo>
                    <a:pt x="206" y="9428"/>
                    <a:pt x="160" y="9382"/>
                    <a:pt x="114" y="9336"/>
                  </a:cubicBezTo>
                  <a:cubicBezTo>
                    <a:pt x="91" y="9314"/>
                    <a:pt x="69" y="9314"/>
                    <a:pt x="69" y="9314"/>
                  </a:cubicBezTo>
                  <a:cubicBezTo>
                    <a:pt x="46" y="9314"/>
                    <a:pt x="23" y="9314"/>
                    <a:pt x="23" y="9336"/>
                  </a:cubicBezTo>
                  <a:cubicBezTo>
                    <a:pt x="0" y="9359"/>
                    <a:pt x="0" y="9382"/>
                    <a:pt x="0" y="9382"/>
                  </a:cubicBezTo>
                  <a:cubicBezTo>
                    <a:pt x="0" y="9405"/>
                    <a:pt x="0" y="9428"/>
                    <a:pt x="23" y="9428"/>
                  </a:cubicBezTo>
                  <a:cubicBezTo>
                    <a:pt x="69" y="9496"/>
                    <a:pt x="114" y="9542"/>
                    <a:pt x="160" y="9588"/>
                  </a:cubicBezTo>
                  <a:cubicBezTo>
                    <a:pt x="183" y="9633"/>
                    <a:pt x="228" y="9679"/>
                    <a:pt x="251" y="9725"/>
                  </a:cubicBezTo>
                  <a:cubicBezTo>
                    <a:pt x="297" y="9816"/>
                    <a:pt x="320" y="9884"/>
                    <a:pt x="365" y="9976"/>
                  </a:cubicBezTo>
                  <a:cubicBezTo>
                    <a:pt x="388" y="10044"/>
                    <a:pt x="411" y="10135"/>
                    <a:pt x="457" y="10227"/>
                  </a:cubicBezTo>
                  <a:cubicBezTo>
                    <a:pt x="525" y="10546"/>
                    <a:pt x="571" y="10911"/>
                    <a:pt x="594" y="11322"/>
                  </a:cubicBezTo>
                  <a:cubicBezTo>
                    <a:pt x="594" y="11414"/>
                    <a:pt x="594" y="11482"/>
                    <a:pt x="616" y="11551"/>
                  </a:cubicBezTo>
                  <a:cubicBezTo>
                    <a:pt x="639" y="11687"/>
                    <a:pt x="662" y="11802"/>
                    <a:pt x="685" y="11916"/>
                  </a:cubicBezTo>
                  <a:cubicBezTo>
                    <a:pt x="708" y="12053"/>
                    <a:pt x="753" y="12144"/>
                    <a:pt x="776" y="12235"/>
                  </a:cubicBezTo>
                  <a:cubicBezTo>
                    <a:pt x="799" y="12281"/>
                    <a:pt x="822" y="12327"/>
                    <a:pt x="845" y="12349"/>
                  </a:cubicBezTo>
                  <a:cubicBezTo>
                    <a:pt x="868" y="12395"/>
                    <a:pt x="890" y="12418"/>
                    <a:pt x="936" y="12441"/>
                  </a:cubicBezTo>
                  <a:cubicBezTo>
                    <a:pt x="959" y="12464"/>
                    <a:pt x="982" y="12464"/>
                    <a:pt x="1027" y="12464"/>
                  </a:cubicBezTo>
                  <a:lnTo>
                    <a:pt x="1073" y="12464"/>
                  </a:lnTo>
                  <a:cubicBezTo>
                    <a:pt x="1096" y="12464"/>
                    <a:pt x="1096" y="12441"/>
                    <a:pt x="1119" y="12441"/>
                  </a:cubicBezTo>
                  <a:cubicBezTo>
                    <a:pt x="1141" y="12418"/>
                    <a:pt x="1141" y="12418"/>
                    <a:pt x="1164" y="12395"/>
                  </a:cubicBezTo>
                  <a:cubicBezTo>
                    <a:pt x="1187" y="12372"/>
                    <a:pt x="1187" y="12372"/>
                    <a:pt x="1210" y="12349"/>
                  </a:cubicBezTo>
                  <a:cubicBezTo>
                    <a:pt x="1210" y="12395"/>
                    <a:pt x="1233" y="12441"/>
                    <a:pt x="1233" y="12509"/>
                  </a:cubicBezTo>
                  <a:cubicBezTo>
                    <a:pt x="1256" y="12646"/>
                    <a:pt x="1301" y="12806"/>
                    <a:pt x="1347" y="12943"/>
                  </a:cubicBezTo>
                  <a:cubicBezTo>
                    <a:pt x="1392" y="13125"/>
                    <a:pt x="1529" y="13377"/>
                    <a:pt x="1758" y="13514"/>
                  </a:cubicBezTo>
                  <a:cubicBezTo>
                    <a:pt x="1826" y="13559"/>
                    <a:pt x="1895" y="13582"/>
                    <a:pt x="1963" y="13605"/>
                  </a:cubicBezTo>
                  <a:lnTo>
                    <a:pt x="1986" y="13605"/>
                  </a:lnTo>
                  <a:cubicBezTo>
                    <a:pt x="2032" y="13605"/>
                    <a:pt x="2054" y="13582"/>
                    <a:pt x="2077" y="13582"/>
                  </a:cubicBezTo>
                  <a:cubicBezTo>
                    <a:pt x="2100" y="13582"/>
                    <a:pt x="2146" y="13559"/>
                    <a:pt x="2169" y="13536"/>
                  </a:cubicBezTo>
                  <a:cubicBezTo>
                    <a:pt x="2214" y="13514"/>
                    <a:pt x="2237" y="13491"/>
                    <a:pt x="2237" y="13468"/>
                  </a:cubicBezTo>
                  <a:cubicBezTo>
                    <a:pt x="2260" y="13422"/>
                    <a:pt x="2283" y="13377"/>
                    <a:pt x="2283" y="13331"/>
                  </a:cubicBezTo>
                  <a:cubicBezTo>
                    <a:pt x="2305" y="13308"/>
                    <a:pt x="2305" y="13262"/>
                    <a:pt x="2305" y="13194"/>
                  </a:cubicBezTo>
                  <a:cubicBezTo>
                    <a:pt x="2830" y="13650"/>
                    <a:pt x="3378" y="14107"/>
                    <a:pt x="3903" y="14495"/>
                  </a:cubicBezTo>
                  <a:cubicBezTo>
                    <a:pt x="4497" y="14951"/>
                    <a:pt x="5136" y="15362"/>
                    <a:pt x="5775" y="15728"/>
                  </a:cubicBezTo>
                  <a:cubicBezTo>
                    <a:pt x="6391" y="16093"/>
                    <a:pt x="7076" y="16412"/>
                    <a:pt x="7784" y="16709"/>
                  </a:cubicBezTo>
                  <a:cubicBezTo>
                    <a:pt x="8149" y="16869"/>
                    <a:pt x="8514" y="17006"/>
                    <a:pt x="8925" y="17166"/>
                  </a:cubicBezTo>
                  <a:cubicBezTo>
                    <a:pt x="9313" y="17302"/>
                    <a:pt x="9724" y="17439"/>
                    <a:pt x="10135" y="17554"/>
                  </a:cubicBezTo>
                  <a:cubicBezTo>
                    <a:pt x="11755" y="18033"/>
                    <a:pt x="13444" y="18375"/>
                    <a:pt x="15133" y="18512"/>
                  </a:cubicBezTo>
                  <a:cubicBezTo>
                    <a:pt x="15544" y="18558"/>
                    <a:pt x="15978" y="18581"/>
                    <a:pt x="16389" y="18604"/>
                  </a:cubicBezTo>
                  <a:lnTo>
                    <a:pt x="17302" y="18604"/>
                  </a:lnTo>
                  <a:cubicBezTo>
                    <a:pt x="17986" y="18581"/>
                    <a:pt x="18648" y="18489"/>
                    <a:pt x="19265" y="18375"/>
                  </a:cubicBezTo>
                  <a:cubicBezTo>
                    <a:pt x="19949" y="18238"/>
                    <a:pt x="20566" y="18033"/>
                    <a:pt x="21114" y="17759"/>
                  </a:cubicBezTo>
                  <a:cubicBezTo>
                    <a:pt x="21387" y="17622"/>
                    <a:pt x="21661" y="17462"/>
                    <a:pt x="21912" y="17280"/>
                  </a:cubicBezTo>
                  <a:cubicBezTo>
                    <a:pt x="22164" y="17097"/>
                    <a:pt x="22392" y="16892"/>
                    <a:pt x="22597" y="16663"/>
                  </a:cubicBezTo>
                  <a:cubicBezTo>
                    <a:pt x="22803" y="16435"/>
                    <a:pt x="22985" y="16184"/>
                    <a:pt x="23191" y="15887"/>
                  </a:cubicBezTo>
                  <a:cubicBezTo>
                    <a:pt x="23350" y="15636"/>
                    <a:pt x="23510" y="15362"/>
                    <a:pt x="23670" y="15066"/>
                  </a:cubicBezTo>
                  <a:cubicBezTo>
                    <a:pt x="23921" y="14518"/>
                    <a:pt x="24149" y="13879"/>
                    <a:pt x="24309" y="13217"/>
                  </a:cubicBezTo>
                  <a:cubicBezTo>
                    <a:pt x="24446" y="12578"/>
                    <a:pt x="24537" y="11916"/>
                    <a:pt x="24560" y="11208"/>
                  </a:cubicBezTo>
                  <a:cubicBezTo>
                    <a:pt x="24606" y="10569"/>
                    <a:pt x="24583" y="9884"/>
                    <a:pt x="24492" y="9200"/>
                  </a:cubicBezTo>
                  <a:cubicBezTo>
                    <a:pt x="24423" y="8583"/>
                    <a:pt x="24286" y="7944"/>
                    <a:pt x="24104" y="7305"/>
                  </a:cubicBezTo>
                  <a:cubicBezTo>
                    <a:pt x="24012" y="6985"/>
                    <a:pt x="23898" y="6666"/>
                    <a:pt x="23784" y="6392"/>
                  </a:cubicBezTo>
                  <a:cubicBezTo>
                    <a:pt x="23670" y="6072"/>
                    <a:pt x="23510" y="5776"/>
                    <a:pt x="23328" y="5433"/>
                  </a:cubicBezTo>
                  <a:cubicBezTo>
                    <a:pt x="23008" y="4840"/>
                    <a:pt x="22597" y="4246"/>
                    <a:pt x="22118" y="3653"/>
                  </a:cubicBezTo>
                  <a:cubicBezTo>
                    <a:pt x="21661" y="3105"/>
                    <a:pt x="21136" y="2580"/>
                    <a:pt x="20566" y="2101"/>
                  </a:cubicBezTo>
                  <a:cubicBezTo>
                    <a:pt x="19995" y="1644"/>
                    <a:pt x="19402" y="1256"/>
                    <a:pt x="18763" y="914"/>
                  </a:cubicBezTo>
                  <a:cubicBezTo>
                    <a:pt x="18466" y="754"/>
                    <a:pt x="18123" y="617"/>
                    <a:pt x="17804" y="480"/>
                  </a:cubicBezTo>
                  <a:cubicBezTo>
                    <a:pt x="17439" y="366"/>
                    <a:pt x="17073" y="252"/>
                    <a:pt x="16663" y="161"/>
                  </a:cubicBezTo>
                  <a:cubicBezTo>
                    <a:pt x="16297" y="92"/>
                    <a:pt x="15887" y="47"/>
                    <a:pt x="15453" y="24"/>
                  </a:cubicBezTo>
                  <a:cubicBezTo>
                    <a:pt x="15293" y="1"/>
                    <a:pt x="15133" y="1"/>
                    <a:pt x="149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34"/>
            <p:cNvSpPr/>
            <p:nvPr/>
          </p:nvSpPr>
          <p:spPr>
            <a:xfrm>
              <a:off x="2413298" y="1353182"/>
              <a:ext cx="501335" cy="735744"/>
            </a:xfrm>
            <a:custGeom>
              <a:rect b="b" l="l" r="r" t="t"/>
              <a:pathLst>
                <a:path extrusionOk="0" h="10386" w="7077">
                  <a:moveTo>
                    <a:pt x="4553" y="2286"/>
                  </a:moveTo>
                  <a:cubicBezTo>
                    <a:pt x="4543" y="2292"/>
                    <a:pt x="4543" y="2306"/>
                    <a:pt x="4543" y="2306"/>
                  </a:cubicBezTo>
                  <a:cubicBezTo>
                    <a:pt x="4546" y="2299"/>
                    <a:pt x="4550" y="2293"/>
                    <a:pt x="4553" y="2286"/>
                  </a:cubicBezTo>
                  <a:close/>
                  <a:moveTo>
                    <a:pt x="6803" y="0"/>
                  </a:moveTo>
                  <a:cubicBezTo>
                    <a:pt x="6803" y="23"/>
                    <a:pt x="6803" y="46"/>
                    <a:pt x="6803" y="92"/>
                  </a:cubicBezTo>
                  <a:cubicBezTo>
                    <a:pt x="6780" y="320"/>
                    <a:pt x="6734" y="548"/>
                    <a:pt x="6666" y="753"/>
                  </a:cubicBezTo>
                  <a:cubicBezTo>
                    <a:pt x="6620" y="959"/>
                    <a:pt x="6552" y="1164"/>
                    <a:pt x="6461" y="1347"/>
                  </a:cubicBezTo>
                  <a:cubicBezTo>
                    <a:pt x="6392" y="1415"/>
                    <a:pt x="6346" y="1507"/>
                    <a:pt x="6278" y="1575"/>
                  </a:cubicBezTo>
                  <a:cubicBezTo>
                    <a:pt x="6232" y="1644"/>
                    <a:pt x="6164" y="1712"/>
                    <a:pt x="6095" y="1758"/>
                  </a:cubicBezTo>
                  <a:cubicBezTo>
                    <a:pt x="5958" y="1872"/>
                    <a:pt x="5799" y="1940"/>
                    <a:pt x="5639" y="1963"/>
                  </a:cubicBezTo>
                  <a:cubicBezTo>
                    <a:pt x="5570" y="1975"/>
                    <a:pt x="5502" y="1980"/>
                    <a:pt x="5436" y="1980"/>
                  </a:cubicBezTo>
                  <a:cubicBezTo>
                    <a:pt x="5371" y="1980"/>
                    <a:pt x="5308" y="1975"/>
                    <a:pt x="5251" y="1963"/>
                  </a:cubicBezTo>
                  <a:cubicBezTo>
                    <a:pt x="5137" y="1940"/>
                    <a:pt x="5045" y="1918"/>
                    <a:pt x="4954" y="1918"/>
                  </a:cubicBezTo>
                  <a:cubicBezTo>
                    <a:pt x="4931" y="1918"/>
                    <a:pt x="4908" y="1940"/>
                    <a:pt x="4863" y="1940"/>
                  </a:cubicBezTo>
                  <a:cubicBezTo>
                    <a:pt x="4840" y="1940"/>
                    <a:pt x="4817" y="1963"/>
                    <a:pt x="4794" y="1963"/>
                  </a:cubicBezTo>
                  <a:cubicBezTo>
                    <a:pt x="4771" y="1986"/>
                    <a:pt x="4749" y="2009"/>
                    <a:pt x="4726" y="2032"/>
                  </a:cubicBezTo>
                  <a:cubicBezTo>
                    <a:pt x="4662" y="2116"/>
                    <a:pt x="4599" y="2201"/>
                    <a:pt x="4553" y="2286"/>
                  </a:cubicBezTo>
                  <a:lnTo>
                    <a:pt x="4553" y="2286"/>
                  </a:lnTo>
                  <a:cubicBezTo>
                    <a:pt x="4556" y="2284"/>
                    <a:pt x="4561" y="2283"/>
                    <a:pt x="4566" y="2283"/>
                  </a:cubicBezTo>
                  <a:cubicBezTo>
                    <a:pt x="4452" y="2488"/>
                    <a:pt x="4383" y="2694"/>
                    <a:pt x="4338" y="2922"/>
                  </a:cubicBezTo>
                  <a:cubicBezTo>
                    <a:pt x="4338" y="2922"/>
                    <a:pt x="4338" y="2922"/>
                    <a:pt x="4338" y="2899"/>
                  </a:cubicBezTo>
                  <a:cubicBezTo>
                    <a:pt x="4269" y="3264"/>
                    <a:pt x="4224" y="3652"/>
                    <a:pt x="4178" y="4017"/>
                  </a:cubicBezTo>
                  <a:cubicBezTo>
                    <a:pt x="4155" y="4177"/>
                    <a:pt x="4110" y="4360"/>
                    <a:pt x="4064" y="4520"/>
                  </a:cubicBezTo>
                  <a:cubicBezTo>
                    <a:pt x="4041" y="4679"/>
                    <a:pt x="3995" y="4839"/>
                    <a:pt x="3927" y="4999"/>
                  </a:cubicBezTo>
                  <a:cubicBezTo>
                    <a:pt x="3699" y="5638"/>
                    <a:pt x="3379" y="6232"/>
                    <a:pt x="3014" y="6779"/>
                  </a:cubicBezTo>
                  <a:cubicBezTo>
                    <a:pt x="2306" y="7875"/>
                    <a:pt x="1416" y="8811"/>
                    <a:pt x="549" y="9769"/>
                  </a:cubicBezTo>
                  <a:cubicBezTo>
                    <a:pt x="366" y="9975"/>
                    <a:pt x="184" y="10180"/>
                    <a:pt x="1" y="10386"/>
                  </a:cubicBezTo>
                  <a:cubicBezTo>
                    <a:pt x="594" y="10363"/>
                    <a:pt x="1188" y="10294"/>
                    <a:pt x="1736" y="10180"/>
                  </a:cubicBezTo>
                  <a:cubicBezTo>
                    <a:pt x="2420" y="10043"/>
                    <a:pt x="3037" y="9838"/>
                    <a:pt x="3585" y="9564"/>
                  </a:cubicBezTo>
                  <a:cubicBezTo>
                    <a:pt x="3858" y="9427"/>
                    <a:pt x="4132" y="9267"/>
                    <a:pt x="4383" y="9085"/>
                  </a:cubicBezTo>
                  <a:cubicBezTo>
                    <a:pt x="4635" y="8902"/>
                    <a:pt x="4863" y="8697"/>
                    <a:pt x="5068" y="8468"/>
                  </a:cubicBezTo>
                  <a:cubicBezTo>
                    <a:pt x="5274" y="8240"/>
                    <a:pt x="5479" y="7989"/>
                    <a:pt x="5662" y="7692"/>
                  </a:cubicBezTo>
                  <a:cubicBezTo>
                    <a:pt x="5844" y="7441"/>
                    <a:pt x="5981" y="7167"/>
                    <a:pt x="6141" y="6871"/>
                  </a:cubicBezTo>
                  <a:cubicBezTo>
                    <a:pt x="6415" y="6300"/>
                    <a:pt x="6620" y="5684"/>
                    <a:pt x="6780" y="5022"/>
                  </a:cubicBezTo>
                  <a:cubicBezTo>
                    <a:pt x="6917" y="4383"/>
                    <a:pt x="7008" y="3721"/>
                    <a:pt x="7054" y="3013"/>
                  </a:cubicBezTo>
                  <a:cubicBezTo>
                    <a:pt x="7077" y="2374"/>
                    <a:pt x="7054" y="1689"/>
                    <a:pt x="6963" y="1005"/>
                  </a:cubicBezTo>
                  <a:cubicBezTo>
                    <a:pt x="6917" y="685"/>
                    <a:pt x="6871" y="343"/>
                    <a:pt x="6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34"/>
            <p:cNvSpPr/>
            <p:nvPr/>
          </p:nvSpPr>
          <p:spPr>
            <a:xfrm>
              <a:off x="1705136" y="978025"/>
              <a:ext cx="268484" cy="1009045"/>
            </a:xfrm>
            <a:custGeom>
              <a:rect b="b" l="l" r="r" t="t"/>
              <a:pathLst>
                <a:path extrusionOk="0" h="14244" w="3790">
                  <a:moveTo>
                    <a:pt x="2854" y="1"/>
                  </a:moveTo>
                  <a:lnTo>
                    <a:pt x="2854" y="1"/>
                  </a:lnTo>
                  <a:cubicBezTo>
                    <a:pt x="2945" y="343"/>
                    <a:pt x="2991" y="686"/>
                    <a:pt x="3059" y="1028"/>
                  </a:cubicBezTo>
                  <a:cubicBezTo>
                    <a:pt x="3150" y="1781"/>
                    <a:pt x="3219" y="2557"/>
                    <a:pt x="3219" y="3333"/>
                  </a:cubicBezTo>
                  <a:cubicBezTo>
                    <a:pt x="3219" y="4109"/>
                    <a:pt x="3150" y="4885"/>
                    <a:pt x="3059" y="5661"/>
                  </a:cubicBezTo>
                  <a:cubicBezTo>
                    <a:pt x="2945" y="6415"/>
                    <a:pt x="2808" y="7145"/>
                    <a:pt x="2625" y="7898"/>
                  </a:cubicBezTo>
                  <a:cubicBezTo>
                    <a:pt x="2466" y="8469"/>
                    <a:pt x="2283" y="9040"/>
                    <a:pt x="2078" y="9610"/>
                  </a:cubicBezTo>
                  <a:cubicBezTo>
                    <a:pt x="1872" y="10204"/>
                    <a:pt x="1621" y="10797"/>
                    <a:pt x="1347" y="11368"/>
                  </a:cubicBezTo>
                  <a:cubicBezTo>
                    <a:pt x="1073" y="11984"/>
                    <a:pt x="754" y="12577"/>
                    <a:pt x="389" y="13148"/>
                  </a:cubicBezTo>
                  <a:cubicBezTo>
                    <a:pt x="274" y="13331"/>
                    <a:pt x="137" y="13536"/>
                    <a:pt x="0" y="13719"/>
                  </a:cubicBezTo>
                  <a:cubicBezTo>
                    <a:pt x="92" y="13764"/>
                    <a:pt x="183" y="13787"/>
                    <a:pt x="252" y="13833"/>
                  </a:cubicBezTo>
                  <a:cubicBezTo>
                    <a:pt x="594" y="13970"/>
                    <a:pt x="936" y="14107"/>
                    <a:pt x="1324" y="14244"/>
                  </a:cubicBezTo>
                  <a:cubicBezTo>
                    <a:pt x="1553" y="13833"/>
                    <a:pt x="1781" y="13399"/>
                    <a:pt x="1986" y="12966"/>
                  </a:cubicBezTo>
                  <a:cubicBezTo>
                    <a:pt x="1986" y="12966"/>
                    <a:pt x="1986" y="12966"/>
                    <a:pt x="1986" y="12943"/>
                  </a:cubicBezTo>
                  <a:cubicBezTo>
                    <a:pt x="2351" y="12167"/>
                    <a:pt x="2671" y="11345"/>
                    <a:pt x="2922" y="10500"/>
                  </a:cubicBezTo>
                  <a:cubicBezTo>
                    <a:pt x="3036" y="10090"/>
                    <a:pt x="3150" y="9656"/>
                    <a:pt x="3265" y="9245"/>
                  </a:cubicBezTo>
                  <a:cubicBezTo>
                    <a:pt x="3356" y="8834"/>
                    <a:pt x="3447" y="8423"/>
                    <a:pt x="3516" y="7990"/>
                  </a:cubicBezTo>
                  <a:cubicBezTo>
                    <a:pt x="3516" y="8012"/>
                    <a:pt x="3516" y="8012"/>
                    <a:pt x="3516" y="8012"/>
                  </a:cubicBezTo>
                  <a:cubicBezTo>
                    <a:pt x="3630" y="7259"/>
                    <a:pt x="3721" y="6506"/>
                    <a:pt x="3744" y="5753"/>
                  </a:cubicBezTo>
                  <a:cubicBezTo>
                    <a:pt x="3789" y="4999"/>
                    <a:pt x="3767" y="4246"/>
                    <a:pt x="3698" y="3516"/>
                  </a:cubicBezTo>
                  <a:cubicBezTo>
                    <a:pt x="3698" y="3516"/>
                    <a:pt x="3698" y="3516"/>
                    <a:pt x="3698" y="3539"/>
                  </a:cubicBezTo>
                  <a:cubicBezTo>
                    <a:pt x="3630" y="2968"/>
                    <a:pt x="3561" y="2420"/>
                    <a:pt x="3424" y="1850"/>
                  </a:cubicBezTo>
                  <a:cubicBezTo>
                    <a:pt x="3310" y="1302"/>
                    <a:pt x="3150" y="777"/>
                    <a:pt x="2945" y="252"/>
                  </a:cubicBezTo>
                  <a:cubicBezTo>
                    <a:pt x="2945" y="252"/>
                    <a:pt x="2945" y="252"/>
                    <a:pt x="2945" y="229"/>
                  </a:cubicBezTo>
                  <a:cubicBezTo>
                    <a:pt x="2922" y="161"/>
                    <a:pt x="2876" y="69"/>
                    <a:pt x="2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34"/>
            <p:cNvSpPr/>
            <p:nvPr/>
          </p:nvSpPr>
          <p:spPr>
            <a:xfrm>
              <a:off x="1171588" y="821190"/>
              <a:ext cx="675955" cy="661787"/>
            </a:xfrm>
            <a:custGeom>
              <a:rect b="b" l="l" r="r" t="t"/>
              <a:pathLst>
                <a:path extrusionOk="0" h="9342" w="9542">
                  <a:moveTo>
                    <a:pt x="9062" y="1"/>
                  </a:moveTo>
                  <a:cubicBezTo>
                    <a:pt x="8879" y="46"/>
                    <a:pt x="8697" y="69"/>
                    <a:pt x="8537" y="69"/>
                  </a:cubicBezTo>
                  <a:cubicBezTo>
                    <a:pt x="8331" y="92"/>
                    <a:pt x="8126" y="115"/>
                    <a:pt x="7943" y="115"/>
                  </a:cubicBezTo>
                  <a:lnTo>
                    <a:pt x="7829" y="115"/>
                  </a:lnTo>
                  <a:cubicBezTo>
                    <a:pt x="7624" y="138"/>
                    <a:pt x="7418" y="138"/>
                    <a:pt x="7190" y="160"/>
                  </a:cubicBezTo>
                  <a:cubicBezTo>
                    <a:pt x="7008" y="183"/>
                    <a:pt x="6825" y="229"/>
                    <a:pt x="6642" y="275"/>
                  </a:cubicBezTo>
                  <a:cubicBezTo>
                    <a:pt x="6049" y="434"/>
                    <a:pt x="5433" y="777"/>
                    <a:pt x="4748" y="1302"/>
                  </a:cubicBezTo>
                  <a:cubicBezTo>
                    <a:pt x="4474" y="1507"/>
                    <a:pt x="4223" y="1735"/>
                    <a:pt x="3903" y="2032"/>
                  </a:cubicBezTo>
                  <a:cubicBezTo>
                    <a:pt x="3766" y="2146"/>
                    <a:pt x="3652" y="2283"/>
                    <a:pt x="3515" y="2397"/>
                  </a:cubicBezTo>
                  <a:cubicBezTo>
                    <a:pt x="3401" y="2511"/>
                    <a:pt x="3287" y="2626"/>
                    <a:pt x="3150" y="2763"/>
                  </a:cubicBezTo>
                  <a:cubicBezTo>
                    <a:pt x="2648" y="3265"/>
                    <a:pt x="2191" y="3881"/>
                    <a:pt x="1781" y="4566"/>
                  </a:cubicBezTo>
                  <a:cubicBezTo>
                    <a:pt x="1415" y="5182"/>
                    <a:pt x="1096" y="5867"/>
                    <a:pt x="822" y="6620"/>
                  </a:cubicBezTo>
                  <a:cubicBezTo>
                    <a:pt x="708" y="6962"/>
                    <a:pt x="594" y="7328"/>
                    <a:pt x="479" y="7693"/>
                  </a:cubicBezTo>
                  <a:cubicBezTo>
                    <a:pt x="434" y="7875"/>
                    <a:pt x="388" y="8058"/>
                    <a:pt x="365" y="8241"/>
                  </a:cubicBezTo>
                  <a:lnTo>
                    <a:pt x="297" y="8515"/>
                  </a:lnTo>
                  <a:lnTo>
                    <a:pt x="274" y="8651"/>
                  </a:lnTo>
                  <a:cubicBezTo>
                    <a:pt x="274" y="8674"/>
                    <a:pt x="251" y="8743"/>
                    <a:pt x="251" y="8766"/>
                  </a:cubicBezTo>
                  <a:lnTo>
                    <a:pt x="251" y="8788"/>
                  </a:lnTo>
                  <a:cubicBezTo>
                    <a:pt x="206" y="8720"/>
                    <a:pt x="160" y="8674"/>
                    <a:pt x="114" y="8629"/>
                  </a:cubicBezTo>
                  <a:lnTo>
                    <a:pt x="69" y="8629"/>
                  </a:lnTo>
                  <a:cubicBezTo>
                    <a:pt x="46" y="8629"/>
                    <a:pt x="23" y="8629"/>
                    <a:pt x="0" y="8651"/>
                  </a:cubicBezTo>
                  <a:cubicBezTo>
                    <a:pt x="0" y="8674"/>
                    <a:pt x="0" y="8697"/>
                    <a:pt x="0" y="8720"/>
                  </a:cubicBezTo>
                  <a:cubicBezTo>
                    <a:pt x="0" y="8743"/>
                    <a:pt x="0" y="8743"/>
                    <a:pt x="23" y="8766"/>
                  </a:cubicBezTo>
                  <a:cubicBezTo>
                    <a:pt x="69" y="8811"/>
                    <a:pt x="114" y="8857"/>
                    <a:pt x="160" y="8903"/>
                  </a:cubicBezTo>
                  <a:cubicBezTo>
                    <a:pt x="183" y="8948"/>
                    <a:pt x="206" y="8994"/>
                    <a:pt x="251" y="9040"/>
                  </a:cubicBezTo>
                  <a:cubicBezTo>
                    <a:pt x="274" y="9108"/>
                    <a:pt x="297" y="9154"/>
                    <a:pt x="320" y="9222"/>
                  </a:cubicBezTo>
                  <a:lnTo>
                    <a:pt x="502" y="9222"/>
                  </a:lnTo>
                  <a:cubicBezTo>
                    <a:pt x="708" y="9211"/>
                    <a:pt x="913" y="9205"/>
                    <a:pt x="1119" y="9205"/>
                  </a:cubicBezTo>
                  <a:cubicBezTo>
                    <a:pt x="1324" y="9205"/>
                    <a:pt x="1529" y="9211"/>
                    <a:pt x="1735" y="9222"/>
                  </a:cubicBezTo>
                  <a:cubicBezTo>
                    <a:pt x="2395" y="9240"/>
                    <a:pt x="3040" y="9341"/>
                    <a:pt x="3683" y="9341"/>
                  </a:cubicBezTo>
                  <a:cubicBezTo>
                    <a:pt x="3863" y="9341"/>
                    <a:pt x="4043" y="9333"/>
                    <a:pt x="4223" y="9313"/>
                  </a:cubicBezTo>
                  <a:cubicBezTo>
                    <a:pt x="4360" y="9291"/>
                    <a:pt x="4474" y="9268"/>
                    <a:pt x="4588" y="9245"/>
                  </a:cubicBezTo>
                  <a:cubicBezTo>
                    <a:pt x="4679" y="9222"/>
                    <a:pt x="4771" y="9176"/>
                    <a:pt x="4862" y="9154"/>
                  </a:cubicBezTo>
                  <a:lnTo>
                    <a:pt x="4839" y="9154"/>
                  </a:lnTo>
                  <a:cubicBezTo>
                    <a:pt x="4999" y="9085"/>
                    <a:pt x="5159" y="9017"/>
                    <a:pt x="5296" y="8925"/>
                  </a:cubicBezTo>
                  <a:cubicBezTo>
                    <a:pt x="5387" y="8880"/>
                    <a:pt x="5478" y="8834"/>
                    <a:pt x="5547" y="8788"/>
                  </a:cubicBezTo>
                  <a:cubicBezTo>
                    <a:pt x="5592" y="8766"/>
                    <a:pt x="5638" y="8743"/>
                    <a:pt x="5661" y="8720"/>
                  </a:cubicBezTo>
                  <a:cubicBezTo>
                    <a:pt x="5706" y="8697"/>
                    <a:pt x="5752" y="8674"/>
                    <a:pt x="5798" y="8651"/>
                  </a:cubicBezTo>
                  <a:cubicBezTo>
                    <a:pt x="5889" y="8606"/>
                    <a:pt x="5980" y="8560"/>
                    <a:pt x="6094" y="8560"/>
                  </a:cubicBezTo>
                  <a:cubicBezTo>
                    <a:pt x="6163" y="8537"/>
                    <a:pt x="6254" y="8537"/>
                    <a:pt x="6323" y="8515"/>
                  </a:cubicBezTo>
                  <a:cubicBezTo>
                    <a:pt x="6505" y="8515"/>
                    <a:pt x="6665" y="8515"/>
                    <a:pt x="6848" y="8492"/>
                  </a:cubicBezTo>
                  <a:cubicBezTo>
                    <a:pt x="6916" y="8492"/>
                    <a:pt x="6962" y="8492"/>
                    <a:pt x="7030" y="8469"/>
                  </a:cubicBezTo>
                  <a:cubicBezTo>
                    <a:pt x="7076" y="8469"/>
                    <a:pt x="7099" y="8446"/>
                    <a:pt x="7144" y="8423"/>
                  </a:cubicBezTo>
                  <a:cubicBezTo>
                    <a:pt x="7213" y="8400"/>
                    <a:pt x="7259" y="8378"/>
                    <a:pt x="7304" y="8355"/>
                  </a:cubicBezTo>
                  <a:cubicBezTo>
                    <a:pt x="7350" y="8332"/>
                    <a:pt x="7373" y="8309"/>
                    <a:pt x="7418" y="8263"/>
                  </a:cubicBezTo>
                  <a:cubicBezTo>
                    <a:pt x="7464" y="8241"/>
                    <a:pt x="7510" y="8218"/>
                    <a:pt x="7555" y="8195"/>
                  </a:cubicBezTo>
                  <a:cubicBezTo>
                    <a:pt x="7601" y="8172"/>
                    <a:pt x="7624" y="8172"/>
                    <a:pt x="7669" y="8149"/>
                  </a:cubicBezTo>
                  <a:cubicBezTo>
                    <a:pt x="7715" y="8126"/>
                    <a:pt x="7761" y="8126"/>
                    <a:pt x="7806" y="8104"/>
                  </a:cubicBezTo>
                  <a:lnTo>
                    <a:pt x="7898" y="8104"/>
                  </a:lnTo>
                  <a:cubicBezTo>
                    <a:pt x="7943" y="8081"/>
                    <a:pt x="7989" y="8081"/>
                    <a:pt x="8035" y="8081"/>
                  </a:cubicBezTo>
                  <a:cubicBezTo>
                    <a:pt x="8126" y="8081"/>
                    <a:pt x="8240" y="8081"/>
                    <a:pt x="8331" y="8058"/>
                  </a:cubicBezTo>
                  <a:cubicBezTo>
                    <a:pt x="8377" y="8058"/>
                    <a:pt x="8400" y="8058"/>
                    <a:pt x="8446" y="8035"/>
                  </a:cubicBezTo>
                  <a:cubicBezTo>
                    <a:pt x="8491" y="8035"/>
                    <a:pt x="8514" y="8012"/>
                    <a:pt x="8560" y="8012"/>
                  </a:cubicBezTo>
                  <a:cubicBezTo>
                    <a:pt x="8582" y="7990"/>
                    <a:pt x="8628" y="7990"/>
                    <a:pt x="8651" y="7967"/>
                  </a:cubicBezTo>
                  <a:cubicBezTo>
                    <a:pt x="8674" y="7944"/>
                    <a:pt x="8719" y="7921"/>
                    <a:pt x="8742" y="7898"/>
                  </a:cubicBezTo>
                  <a:cubicBezTo>
                    <a:pt x="8742" y="7898"/>
                    <a:pt x="8765" y="7898"/>
                    <a:pt x="8765" y="7875"/>
                  </a:cubicBezTo>
                  <a:cubicBezTo>
                    <a:pt x="8765" y="7875"/>
                    <a:pt x="8765" y="7898"/>
                    <a:pt x="8765" y="7898"/>
                  </a:cubicBezTo>
                  <a:cubicBezTo>
                    <a:pt x="8856" y="7807"/>
                    <a:pt x="8925" y="7716"/>
                    <a:pt x="9016" y="7624"/>
                  </a:cubicBezTo>
                  <a:cubicBezTo>
                    <a:pt x="9107" y="7487"/>
                    <a:pt x="9199" y="7328"/>
                    <a:pt x="9267" y="7168"/>
                  </a:cubicBezTo>
                  <a:lnTo>
                    <a:pt x="9267" y="7191"/>
                  </a:lnTo>
                  <a:cubicBezTo>
                    <a:pt x="9381" y="6894"/>
                    <a:pt x="9450" y="6597"/>
                    <a:pt x="9495" y="6300"/>
                  </a:cubicBezTo>
                  <a:cubicBezTo>
                    <a:pt x="9541" y="5867"/>
                    <a:pt x="9541" y="5433"/>
                    <a:pt x="9518" y="4999"/>
                  </a:cubicBezTo>
                  <a:cubicBezTo>
                    <a:pt x="9495" y="4589"/>
                    <a:pt x="9450" y="4178"/>
                    <a:pt x="9404" y="3790"/>
                  </a:cubicBezTo>
                  <a:cubicBezTo>
                    <a:pt x="9359" y="3493"/>
                    <a:pt x="9313" y="3219"/>
                    <a:pt x="9267" y="2922"/>
                  </a:cubicBezTo>
                  <a:cubicBezTo>
                    <a:pt x="9199" y="2489"/>
                    <a:pt x="9130" y="2032"/>
                    <a:pt x="9062" y="1576"/>
                  </a:cubicBezTo>
                  <a:cubicBezTo>
                    <a:pt x="9039" y="1347"/>
                    <a:pt x="9016" y="1096"/>
                    <a:pt x="9016" y="868"/>
                  </a:cubicBezTo>
                  <a:cubicBezTo>
                    <a:pt x="9016" y="640"/>
                    <a:pt x="9016" y="412"/>
                    <a:pt x="9039" y="183"/>
                  </a:cubicBezTo>
                  <a:cubicBezTo>
                    <a:pt x="9039" y="138"/>
                    <a:pt x="9062" y="69"/>
                    <a:pt x="9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34"/>
            <p:cNvSpPr/>
            <p:nvPr/>
          </p:nvSpPr>
          <p:spPr>
            <a:xfrm>
              <a:off x="937116" y="809856"/>
              <a:ext cx="1086686" cy="1510309"/>
            </a:xfrm>
            <a:custGeom>
              <a:rect b="b" l="l" r="r" t="t"/>
              <a:pathLst>
                <a:path extrusionOk="0" h="21320" w="15340">
                  <a:moveTo>
                    <a:pt x="12554" y="1"/>
                  </a:moveTo>
                  <a:cubicBezTo>
                    <a:pt x="12417" y="1"/>
                    <a:pt x="12280" y="1"/>
                    <a:pt x="12166" y="24"/>
                  </a:cubicBezTo>
                  <a:cubicBezTo>
                    <a:pt x="11870" y="47"/>
                    <a:pt x="11619" y="92"/>
                    <a:pt x="11390" y="138"/>
                  </a:cubicBezTo>
                  <a:cubicBezTo>
                    <a:pt x="11299" y="161"/>
                    <a:pt x="11208" y="184"/>
                    <a:pt x="11116" y="229"/>
                  </a:cubicBezTo>
                  <a:cubicBezTo>
                    <a:pt x="11048" y="252"/>
                    <a:pt x="10979" y="275"/>
                    <a:pt x="10888" y="343"/>
                  </a:cubicBezTo>
                  <a:cubicBezTo>
                    <a:pt x="10728" y="457"/>
                    <a:pt x="10591" y="594"/>
                    <a:pt x="10454" y="800"/>
                  </a:cubicBezTo>
                  <a:cubicBezTo>
                    <a:pt x="10340" y="982"/>
                    <a:pt x="10249" y="1188"/>
                    <a:pt x="10135" y="1462"/>
                  </a:cubicBezTo>
                  <a:cubicBezTo>
                    <a:pt x="9929" y="1987"/>
                    <a:pt x="9815" y="2535"/>
                    <a:pt x="9747" y="3014"/>
                  </a:cubicBezTo>
                  <a:cubicBezTo>
                    <a:pt x="9678" y="3356"/>
                    <a:pt x="9633" y="3699"/>
                    <a:pt x="9587" y="4041"/>
                  </a:cubicBezTo>
                  <a:cubicBezTo>
                    <a:pt x="9564" y="4201"/>
                    <a:pt x="9541" y="4338"/>
                    <a:pt x="9519" y="4498"/>
                  </a:cubicBezTo>
                  <a:cubicBezTo>
                    <a:pt x="9473" y="4726"/>
                    <a:pt x="9427" y="4908"/>
                    <a:pt x="9404" y="5091"/>
                  </a:cubicBezTo>
                  <a:cubicBezTo>
                    <a:pt x="9313" y="5456"/>
                    <a:pt x="9245" y="5821"/>
                    <a:pt x="9176" y="6187"/>
                  </a:cubicBezTo>
                  <a:lnTo>
                    <a:pt x="9153" y="6278"/>
                  </a:lnTo>
                  <a:cubicBezTo>
                    <a:pt x="8994" y="7122"/>
                    <a:pt x="8857" y="7876"/>
                    <a:pt x="8583" y="8606"/>
                  </a:cubicBezTo>
                  <a:cubicBezTo>
                    <a:pt x="8560" y="8629"/>
                    <a:pt x="8583" y="8652"/>
                    <a:pt x="8583" y="8675"/>
                  </a:cubicBezTo>
                  <a:cubicBezTo>
                    <a:pt x="8583" y="8675"/>
                    <a:pt x="8606" y="8697"/>
                    <a:pt x="8606" y="8697"/>
                  </a:cubicBezTo>
                  <a:cubicBezTo>
                    <a:pt x="8286" y="9496"/>
                    <a:pt x="7852" y="10249"/>
                    <a:pt x="7487" y="10889"/>
                  </a:cubicBezTo>
                  <a:cubicBezTo>
                    <a:pt x="7236" y="11277"/>
                    <a:pt x="6985" y="11687"/>
                    <a:pt x="6734" y="12098"/>
                  </a:cubicBezTo>
                  <a:lnTo>
                    <a:pt x="6643" y="12235"/>
                  </a:lnTo>
                  <a:cubicBezTo>
                    <a:pt x="6551" y="12372"/>
                    <a:pt x="6460" y="12509"/>
                    <a:pt x="6392" y="12646"/>
                  </a:cubicBezTo>
                  <a:cubicBezTo>
                    <a:pt x="6232" y="12874"/>
                    <a:pt x="6095" y="13103"/>
                    <a:pt x="5958" y="13285"/>
                  </a:cubicBezTo>
                  <a:cubicBezTo>
                    <a:pt x="5570" y="13833"/>
                    <a:pt x="5113" y="14358"/>
                    <a:pt x="4634" y="14883"/>
                  </a:cubicBezTo>
                  <a:cubicBezTo>
                    <a:pt x="4406" y="15134"/>
                    <a:pt x="4155" y="15385"/>
                    <a:pt x="3858" y="15659"/>
                  </a:cubicBezTo>
                  <a:cubicBezTo>
                    <a:pt x="3584" y="15910"/>
                    <a:pt x="3333" y="16138"/>
                    <a:pt x="3082" y="16344"/>
                  </a:cubicBezTo>
                  <a:cubicBezTo>
                    <a:pt x="2899" y="16504"/>
                    <a:pt x="2694" y="16641"/>
                    <a:pt x="2488" y="16777"/>
                  </a:cubicBezTo>
                  <a:cubicBezTo>
                    <a:pt x="2260" y="16937"/>
                    <a:pt x="2009" y="17074"/>
                    <a:pt x="1781" y="17188"/>
                  </a:cubicBezTo>
                  <a:cubicBezTo>
                    <a:pt x="1690" y="17211"/>
                    <a:pt x="1575" y="17257"/>
                    <a:pt x="1461" y="17302"/>
                  </a:cubicBezTo>
                  <a:cubicBezTo>
                    <a:pt x="1393" y="17325"/>
                    <a:pt x="1302" y="17348"/>
                    <a:pt x="1233" y="17371"/>
                  </a:cubicBezTo>
                  <a:lnTo>
                    <a:pt x="1165" y="17394"/>
                  </a:lnTo>
                  <a:cubicBezTo>
                    <a:pt x="1005" y="17439"/>
                    <a:pt x="845" y="17485"/>
                    <a:pt x="708" y="17531"/>
                  </a:cubicBezTo>
                  <a:cubicBezTo>
                    <a:pt x="525" y="17599"/>
                    <a:pt x="389" y="17668"/>
                    <a:pt x="274" y="17759"/>
                  </a:cubicBezTo>
                  <a:cubicBezTo>
                    <a:pt x="206" y="17805"/>
                    <a:pt x="160" y="17850"/>
                    <a:pt x="137" y="17919"/>
                  </a:cubicBezTo>
                  <a:cubicBezTo>
                    <a:pt x="115" y="17942"/>
                    <a:pt x="92" y="17987"/>
                    <a:pt x="69" y="18033"/>
                  </a:cubicBezTo>
                  <a:cubicBezTo>
                    <a:pt x="46" y="18056"/>
                    <a:pt x="23" y="18101"/>
                    <a:pt x="23" y="18147"/>
                  </a:cubicBezTo>
                  <a:cubicBezTo>
                    <a:pt x="0" y="18238"/>
                    <a:pt x="0" y="18330"/>
                    <a:pt x="0" y="18398"/>
                  </a:cubicBezTo>
                  <a:cubicBezTo>
                    <a:pt x="0" y="18489"/>
                    <a:pt x="23" y="18581"/>
                    <a:pt x="46" y="18695"/>
                  </a:cubicBezTo>
                  <a:cubicBezTo>
                    <a:pt x="69" y="18786"/>
                    <a:pt x="115" y="18877"/>
                    <a:pt x="183" y="18946"/>
                  </a:cubicBezTo>
                  <a:cubicBezTo>
                    <a:pt x="229" y="19014"/>
                    <a:pt x="297" y="19060"/>
                    <a:pt x="389" y="19128"/>
                  </a:cubicBezTo>
                  <a:cubicBezTo>
                    <a:pt x="434" y="19174"/>
                    <a:pt x="503" y="19197"/>
                    <a:pt x="617" y="19220"/>
                  </a:cubicBezTo>
                  <a:cubicBezTo>
                    <a:pt x="708" y="19265"/>
                    <a:pt x="799" y="19265"/>
                    <a:pt x="868" y="19265"/>
                  </a:cubicBezTo>
                  <a:cubicBezTo>
                    <a:pt x="913" y="19288"/>
                    <a:pt x="959" y="19288"/>
                    <a:pt x="982" y="19288"/>
                  </a:cubicBezTo>
                  <a:cubicBezTo>
                    <a:pt x="1073" y="19288"/>
                    <a:pt x="1165" y="19265"/>
                    <a:pt x="1279" y="19265"/>
                  </a:cubicBezTo>
                  <a:cubicBezTo>
                    <a:pt x="1233" y="19311"/>
                    <a:pt x="1210" y="19334"/>
                    <a:pt x="1210" y="19380"/>
                  </a:cubicBezTo>
                  <a:cubicBezTo>
                    <a:pt x="1187" y="19425"/>
                    <a:pt x="1187" y="19471"/>
                    <a:pt x="1187" y="19517"/>
                  </a:cubicBezTo>
                  <a:cubicBezTo>
                    <a:pt x="1187" y="19562"/>
                    <a:pt x="1187" y="19608"/>
                    <a:pt x="1187" y="19653"/>
                  </a:cubicBezTo>
                  <a:cubicBezTo>
                    <a:pt x="1210" y="19699"/>
                    <a:pt x="1233" y="19745"/>
                    <a:pt x="1233" y="19768"/>
                  </a:cubicBezTo>
                  <a:cubicBezTo>
                    <a:pt x="1256" y="19813"/>
                    <a:pt x="1302" y="19859"/>
                    <a:pt x="1324" y="19905"/>
                  </a:cubicBezTo>
                  <a:cubicBezTo>
                    <a:pt x="1393" y="19973"/>
                    <a:pt x="1484" y="20064"/>
                    <a:pt x="1598" y="20133"/>
                  </a:cubicBezTo>
                  <a:cubicBezTo>
                    <a:pt x="1690" y="20178"/>
                    <a:pt x="1804" y="20224"/>
                    <a:pt x="1918" y="20293"/>
                  </a:cubicBezTo>
                  <a:cubicBezTo>
                    <a:pt x="2032" y="20315"/>
                    <a:pt x="2169" y="20361"/>
                    <a:pt x="2306" y="20361"/>
                  </a:cubicBezTo>
                  <a:cubicBezTo>
                    <a:pt x="2351" y="20384"/>
                    <a:pt x="2420" y="20384"/>
                    <a:pt x="2466" y="20384"/>
                  </a:cubicBezTo>
                  <a:cubicBezTo>
                    <a:pt x="2625" y="20384"/>
                    <a:pt x="2762" y="20361"/>
                    <a:pt x="2876" y="20293"/>
                  </a:cubicBezTo>
                  <a:lnTo>
                    <a:pt x="2876" y="20293"/>
                  </a:lnTo>
                  <a:cubicBezTo>
                    <a:pt x="2854" y="20315"/>
                    <a:pt x="2854" y="20338"/>
                    <a:pt x="2854" y="20338"/>
                  </a:cubicBezTo>
                  <a:cubicBezTo>
                    <a:pt x="2831" y="20407"/>
                    <a:pt x="2831" y="20452"/>
                    <a:pt x="2831" y="20498"/>
                  </a:cubicBezTo>
                  <a:cubicBezTo>
                    <a:pt x="2831" y="20566"/>
                    <a:pt x="2854" y="20612"/>
                    <a:pt x="2854" y="20658"/>
                  </a:cubicBezTo>
                  <a:cubicBezTo>
                    <a:pt x="2876" y="20703"/>
                    <a:pt x="2899" y="20749"/>
                    <a:pt x="2945" y="20818"/>
                  </a:cubicBezTo>
                  <a:cubicBezTo>
                    <a:pt x="2968" y="20863"/>
                    <a:pt x="2991" y="20909"/>
                    <a:pt x="3036" y="20932"/>
                  </a:cubicBezTo>
                  <a:cubicBezTo>
                    <a:pt x="3082" y="20977"/>
                    <a:pt x="3128" y="21000"/>
                    <a:pt x="3150" y="21046"/>
                  </a:cubicBezTo>
                  <a:cubicBezTo>
                    <a:pt x="3264" y="21114"/>
                    <a:pt x="3379" y="21160"/>
                    <a:pt x="3493" y="21206"/>
                  </a:cubicBezTo>
                  <a:cubicBezTo>
                    <a:pt x="3630" y="21251"/>
                    <a:pt x="3744" y="21274"/>
                    <a:pt x="3858" y="21297"/>
                  </a:cubicBezTo>
                  <a:cubicBezTo>
                    <a:pt x="3904" y="21320"/>
                    <a:pt x="3949" y="21320"/>
                    <a:pt x="4018" y="21320"/>
                  </a:cubicBezTo>
                  <a:lnTo>
                    <a:pt x="4063" y="21320"/>
                  </a:lnTo>
                  <a:cubicBezTo>
                    <a:pt x="4132" y="21320"/>
                    <a:pt x="4200" y="21320"/>
                    <a:pt x="4269" y="21297"/>
                  </a:cubicBezTo>
                  <a:cubicBezTo>
                    <a:pt x="4634" y="21251"/>
                    <a:pt x="4976" y="21069"/>
                    <a:pt x="5227" y="20932"/>
                  </a:cubicBezTo>
                  <a:cubicBezTo>
                    <a:pt x="5387" y="20818"/>
                    <a:pt x="5524" y="20726"/>
                    <a:pt x="5684" y="20635"/>
                  </a:cubicBezTo>
                  <a:lnTo>
                    <a:pt x="5798" y="20544"/>
                  </a:lnTo>
                  <a:cubicBezTo>
                    <a:pt x="5912" y="20475"/>
                    <a:pt x="6026" y="20384"/>
                    <a:pt x="6163" y="20315"/>
                  </a:cubicBezTo>
                  <a:cubicBezTo>
                    <a:pt x="6483" y="20087"/>
                    <a:pt x="6825" y="19882"/>
                    <a:pt x="7145" y="19653"/>
                  </a:cubicBezTo>
                  <a:cubicBezTo>
                    <a:pt x="7830" y="19197"/>
                    <a:pt x="8446" y="18740"/>
                    <a:pt x="9016" y="18284"/>
                  </a:cubicBezTo>
                  <a:cubicBezTo>
                    <a:pt x="10318" y="17257"/>
                    <a:pt x="11413" y="16161"/>
                    <a:pt x="12280" y="15020"/>
                  </a:cubicBezTo>
                  <a:cubicBezTo>
                    <a:pt x="13216" y="13810"/>
                    <a:pt x="13970" y="12464"/>
                    <a:pt x="14495" y="11048"/>
                  </a:cubicBezTo>
                  <a:cubicBezTo>
                    <a:pt x="14768" y="10341"/>
                    <a:pt x="14974" y="9610"/>
                    <a:pt x="15111" y="8880"/>
                  </a:cubicBezTo>
                  <a:cubicBezTo>
                    <a:pt x="15248" y="8150"/>
                    <a:pt x="15339" y="7396"/>
                    <a:pt x="15339" y="6643"/>
                  </a:cubicBezTo>
                  <a:cubicBezTo>
                    <a:pt x="15339" y="5867"/>
                    <a:pt x="15271" y="5091"/>
                    <a:pt x="15111" y="4292"/>
                  </a:cubicBezTo>
                  <a:cubicBezTo>
                    <a:pt x="15042" y="3904"/>
                    <a:pt x="14928" y="3516"/>
                    <a:pt x="14814" y="3128"/>
                  </a:cubicBezTo>
                  <a:cubicBezTo>
                    <a:pt x="14700" y="2763"/>
                    <a:pt x="14540" y="2398"/>
                    <a:pt x="14380" y="2010"/>
                  </a:cubicBezTo>
                  <a:cubicBezTo>
                    <a:pt x="14289" y="1827"/>
                    <a:pt x="14198" y="1644"/>
                    <a:pt x="14107" y="1485"/>
                  </a:cubicBezTo>
                  <a:cubicBezTo>
                    <a:pt x="14038" y="1348"/>
                    <a:pt x="13970" y="1211"/>
                    <a:pt x="13901" y="1074"/>
                  </a:cubicBezTo>
                  <a:cubicBezTo>
                    <a:pt x="13833" y="937"/>
                    <a:pt x="13764" y="823"/>
                    <a:pt x="13696" y="686"/>
                  </a:cubicBezTo>
                  <a:cubicBezTo>
                    <a:pt x="13627" y="549"/>
                    <a:pt x="13536" y="435"/>
                    <a:pt x="13422" y="320"/>
                  </a:cubicBezTo>
                  <a:cubicBezTo>
                    <a:pt x="13353" y="229"/>
                    <a:pt x="13239" y="138"/>
                    <a:pt x="13125" y="92"/>
                  </a:cubicBezTo>
                  <a:cubicBezTo>
                    <a:pt x="13079" y="47"/>
                    <a:pt x="13034" y="24"/>
                    <a:pt x="12965" y="24"/>
                  </a:cubicBezTo>
                  <a:cubicBezTo>
                    <a:pt x="12942" y="1"/>
                    <a:pt x="12897" y="1"/>
                    <a:pt x="12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34"/>
            <p:cNvSpPr/>
            <p:nvPr/>
          </p:nvSpPr>
          <p:spPr>
            <a:xfrm>
              <a:off x="1994578" y="1497054"/>
              <a:ext cx="743820" cy="1094761"/>
            </a:xfrm>
            <a:custGeom>
              <a:rect b="b" l="l" r="r" t="t"/>
              <a:pathLst>
                <a:path extrusionOk="0" h="15454" w="10500">
                  <a:moveTo>
                    <a:pt x="6300" y="1"/>
                  </a:moveTo>
                  <a:cubicBezTo>
                    <a:pt x="5844" y="1"/>
                    <a:pt x="5341" y="69"/>
                    <a:pt x="4862" y="206"/>
                  </a:cubicBezTo>
                  <a:cubicBezTo>
                    <a:pt x="4360" y="343"/>
                    <a:pt x="3881" y="548"/>
                    <a:pt x="3401" y="822"/>
                  </a:cubicBezTo>
                  <a:cubicBezTo>
                    <a:pt x="2945" y="1096"/>
                    <a:pt x="2511" y="1416"/>
                    <a:pt x="2100" y="1781"/>
                  </a:cubicBezTo>
                  <a:cubicBezTo>
                    <a:pt x="1712" y="2146"/>
                    <a:pt x="1347" y="2534"/>
                    <a:pt x="1027" y="2991"/>
                  </a:cubicBezTo>
                  <a:cubicBezTo>
                    <a:pt x="731" y="3424"/>
                    <a:pt x="502" y="3904"/>
                    <a:pt x="320" y="4383"/>
                  </a:cubicBezTo>
                  <a:cubicBezTo>
                    <a:pt x="137" y="4862"/>
                    <a:pt x="46" y="5387"/>
                    <a:pt x="23" y="5890"/>
                  </a:cubicBezTo>
                  <a:cubicBezTo>
                    <a:pt x="0" y="6141"/>
                    <a:pt x="23" y="6392"/>
                    <a:pt x="46" y="6643"/>
                  </a:cubicBezTo>
                  <a:cubicBezTo>
                    <a:pt x="92" y="6940"/>
                    <a:pt x="160" y="7236"/>
                    <a:pt x="274" y="7556"/>
                  </a:cubicBezTo>
                  <a:cubicBezTo>
                    <a:pt x="388" y="7853"/>
                    <a:pt x="525" y="8172"/>
                    <a:pt x="708" y="8492"/>
                  </a:cubicBezTo>
                  <a:cubicBezTo>
                    <a:pt x="868" y="8788"/>
                    <a:pt x="1050" y="9062"/>
                    <a:pt x="1301" y="9359"/>
                  </a:cubicBezTo>
                  <a:cubicBezTo>
                    <a:pt x="1689" y="9884"/>
                    <a:pt x="2214" y="10386"/>
                    <a:pt x="2831" y="10843"/>
                  </a:cubicBezTo>
                  <a:cubicBezTo>
                    <a:pt x="2945" y="10957"/>
                    <a:pt x="3104" y="11048"/>
                    <a:pt x="3241" y="11162"/>
                  </a:cubicBezTo>
                  <a:cubicBezTo>
                    <a:pt x="3310" y="11208"/>
                    <a:pt x="3378" y="11254"/>
                    <a:pt x="3470" y="11299"/>
                  </a:cubicBezTo>
                  <a:lnTo>
                    <a:pt x="3492" y="11322"/>
                  </a:lnTo>
                  <a:cubicBezTo>
                    <a:pt x="3698" y="11436"/>
                    <a:pt x="3926" y="11573"/>
                    <a:pt x="4109" y="11710"/>
                  </a:cubicBezTo>
                  <a:cubicBezTo>
                    <a:pt x="4200" y="11801"/>
                    <a:pt x="4337" y="11893"/>
                    <a:pt x="4428" y="12007"/>
                  </a:cubicBezTo>
                  <a:cubicBezTo>
                    <a:pt x="4451" y="12052"/>
                    <a:pt x="4497" y="12121"/>
                    <a:pt x="4520" y="12167"/>
                  </a:cubicBezTo>
                  <a:cubicBezTo>
                    <a:pt x="4542" y="12212"/>
                    <a:pt x="4542" y="12235"/>
                    <a:pt x="4542" y="12281"/>
                  </a:cubicBezTo>
                  <a:cubicBezTo>
                    <a:pt x="4542" y="12303"/>
                    <a:pt x="4542" y="12326"/>
                    <a:pt x="4542" y="12372"/>
                  </a:cubicBezTo>
                  <a:cubicBezTo>
                    <a:pt x="4542" y="12395"/>
                    <a:pt x="4542" y="12418"/>
                    <a:pt x="4520" y="12440"/>
                  </a:cubicBezTo>
                  <a:cubicBezTo>
                    <a:pt x="4497" y="12486"/>
                    <a:pt x="4474" y="12532"/>
                    <a:pt x="4474" y="12555"/>
                  </a:cubicBezTo>
                  <a:cubicBezTo>
                    <a:pt x="4428" y="12600"/>
                    <a:pt x="4383" y="12623"/>
                    <a:pt x="4360" y="12669"/>
                  </a:cubicBezTo>
                  <a:cubicBezTo>
                    <a:pt x="4337" y="12646"/>
                    <a:pt x="4291" y="12623"/>
                    <a:pt x="4269" y="12600"/>
                  </a:cubicBezTo>
                  <a:cubicBezTo>
                    <a:pt x="4246" y="12577"/>
                    <a:pt x="4223" y="12555"/>
                    <a:pt x="4200" y="12532"/>
                  </a:cubicBezTo>
                  <a:cubicBezTo>
                    <a:pt x="4109" y="12486"/>
                    <a:pt x="4017" y="12440"/>
                    <a:pt x="3926" y="12418"/>
                  </a:cubicBezTo>
                  <a:cubicBezTo>
                    <a:pt x="3858" y="12395"/>
                    <a:pt x="3766" y="12395"/>
                    <a:pt x="3698" y="12372"/>
                  </a:cubicBezTo>
                  <a:lnTo>
                    <a:pt x="3492" y="12372"/>
                  </a:lnTo>
                  <a:cubicBezTo>
                    <a:pt x="3424" y="12395"/>
                    <a:pt x="3378" y="12395"/>
                    <a:pt x="3310" y="12418"/>
                  </a:cubicBezTo>
                  <a:cubicBezTo>
                    <a:pt x="3264" y="12440"/>
                    <a:pt x="3196" y="12486"/>
                    <a:pt x="3150" y="12509"/>
                  </a:cubicBezTo>
                  <a:cubicBezTo>
                    <a:pt x="3059" y="12577"/>
                    <a:pt x="2968" y="12669"/>
                    <a:pt x="2899" y="12783"/>
                  </a:cubicBezTo>
                  <a:cubicBezTo>
                    <a:pt x="2876" y="12828"/>
                    <a:pt x="2853" y="12874"/>
                    <a:pt x="2831" y="12920"/>
                  </a:cubicBezTo>
                  <a:cubicBezTo>
                    <a:pt x="2808" y="12988"/>
                    <a:pt x="2808" y="13057"/>
                    <a:pt x="2785" y="13125"/>
                  </a:cubicBezTo>
                  <a:cubicBezTo>
                    <a:pt x="2785" y="13171"/>
                    <a:pt x="2785" y="13239"/>
                    <a:pt x="2785" y="13331"/>
                  </a:cubicBezTo>
                  <a:cubicBezTo>
                    <a:pt x="2808" y="13376"/>
                    <a:pt x="2808" y="13445"/>
                    <a:pt x="2831" y="13536"/>
                  </a:cubicBezTo>
                  <a:cubicBezTo>
                    <a:pt x="2853" y="13605"/>
                    <a:pt x="2876" y="13650"/>
                    <a:pt x="2922" y="13719"/>
                  </a:cubicBezTo>
                  <a:cubicBezTo>
                    <a:pt x="2922" y="13741"/>
                    <a:pt x="2945" y="13787"/>
                    <a:pt x="2968" y="13810"/>
                  </a:cubicBezTo>
                  <a:cubicBezTo>
                    <a:pt x="2990" y="13833"/>
                    <a:pt x="2990" y="13833"/>
                    <a:pt x="3013" y="13856"/>
                  </a:cubicBezTo>
                  <a:cubicBezTo>
                    <a:pt x="3013" y="13878"/>
                    <a:pt x="3036" y="13878"/>
                    <a:pt x="3036" y="13901"/>
                  </a:cubicBezTo>
                  <a:cubicBezTo>
                    <a:pt x="3082" y="13924"/>
                    <a:pt x="3127" y="13947"/>
                    <a:pt x="3196" y="13947"/>
                  </a:cubicBezTo>
                  <a:lnTo>
                    <a:pt x="3310" y="13947"/>
                  </a:lnTo>
                  <a:cubicBezTo>
                    <a:pt x="3333" y="13947"/>
                    <a:pt x="3378" y="13947"/>
                    <a:pt x="3401" y="13970"/>
                  </a:cubicBezTo>
                  <a:lnTo>
                    <a:pt x="3424" y="13970"/>
                  </a:lnTo>
                  <a:cubicBezTo>
                    <a:pt x="3447" y="13970"/>
                    <a:pt x="3447" y="13993"/>
                    <a:pt x="3447" y="13993"/>
                  </a:cubicBezTo>
                  <a:cubicBezTo>
                    <a:pt x="3447" y="14015"/>
                    <a:pt x="3470" y="14061"/>
                    <a:pt x="3470" y="14084"/>
                  </a:cubicBezTo>
                  <a:cubicBezTo>
                    <a:pt x="3470" y="14107"/>
                    <a:pt x="3470" y="14130"/>
                    <a:pt x="3492" y="14152"/>
                  </a:cubicBezTo>
                  <a:lnTo>
                    <a:pt x="3492" y="14175"/>
                  </a:lnTo>
                  <a:cubicBezTo>
                    <a:pt x="3492" y="14221"/>
                    <a:pt x="3492" y="14244"/>
                    <a:pt x="3515" y="14266"/>
                  </a:cubicBezTo>
                  <a:cubicBezTo>
                    <a:pt x="3515" y="14312"/>
                    <a:pt x="3538" y="14335"/>
                    <a:pt x="3561" y="14381"/>
                  </a:cubicBezTo>
                  <a:cubicBezTo>
                    <a:pt x="3561" y="14403"/>
                    <a:pt x="3584" y="14426"/>
                    <a:pt x="3607" y="14426"/>
                  </a:cubicBezTo>
                  <a:lnTo>
                    <a:pt x="3698" y="14518"/>
                  </a:lnTo>
                  <a:lnTo>
                    <a:pt x="3766" y="14586"/>
                  </a:lnTo>
                  <a:cubicBezTo>
                    <a:pt x="3789" y="14632"/>
                    <a:pt x="3812" y="14654"/>
                    <a:pt x="3858" y="14700"/>
                  </a:cubicBezTo>
                  <a:cubicBezTo>
                    <a:pt x="3949" y="14791"/>
                    <a:pt x="4040" y="14860"/>
                    <a:pt x="4154" y="14906"/>
                  </a:cubicBezTo>
                  <a:cubicBezTo>
                    <a:pt x="4200" y="14928"/>
                    <a:pt x="4269" y="14951"/>
                    <a:pt x="4337" y="14951"/>
                  </a:cubicBezTo>
                  <a:lnTo>
                    <a:pt x="4611" y="14951"/>
                  </a:lnTo>
                  <a:cubicBezTo>
                    <a:pt x="4657" y="15020"/>
                    <a:pt x="4702" y="15065"/>
                    <a:pt x="4725" y="15134"/>
                  </a:cubicBezTo>
                  <a:cubicBezTo>
                    <a:pt x="4794" y="15202"/>
                    <a:pt x="4862" y="15271"/>
                    <a:pt x="4953" y="15316"/>
                  </a:cubicBezTo>
                  <a:cubicBezTo>
                    <a:pt x="5022" y="15362"/>
                    <a:pt x="5113" y="15385"/>
                    <a:pt x="5204" y="15408"/>
                  </a:cubicBezTo>
                  <a:cubicBezTo>
                    <a:pt x="5319" y="15431"/>
                    <a:pt x="5410" y="15453"/>
                    <a:pt x="5547" y="15453"/>
                  </a:cubicBezTo>
                  <a:lnTo>
                    <a:pt x="5570" y="15453"/>
                  </a:lnTo>
                  <a:cubicBezTo>
                    <a:pt x="5661" y="15453"/>
                    <a:pt x="5775" y="15453"/>
                    <a:pt x="5889" y="15431"/>
                  </a:cubicBezTo>
                  <a:cubicBezTo>
                    <a:pt x="6026" y="15408"/>
                    <a:pt x="6163" y="15385"/>
                    <a:pt x="6254" y="15362"/>
                  </a:cubicBezTo>
                  <a:cubicBezTo>
                    <a:pt x="6483" y="15316"/>
                    <a:pt x="6711" y="15225"/>
                    <a:pt x="7008" y="15111"/>
                  </a:cubicBezTo>
                  <a:cubicBezTo>
                    <a:pt x="7213" y="15043"/>
                    <a:pt x="7418" y="14951"/>
                    <a:pt x="7601" y="14837"/>
                  </a:cubicBezTo>
                  <a:cubicBezTo>
                    <a:pt x="7784" y="14746"/>
                    <a:pt x="7966" y="14632"/>
                    <a:pt x="8217" y="14495"/>
                  </a:cubicBezTo>
                  <a:cubicBezTo>
                    <a:pt x="8537" y="14289"/>
                    <a:pt x="8811" y="14061"/>
                    <a:pt x="9062" y="13833"/>
                  </a:cubicBezTo>
                  <a:cubicBezTo>
                    <a:pt x="9359" y="13582"/>
                    <a:pt x="9587" y="13331"/>
                    <a:pt x="9747" y="13057"/>
                  </a:cubicBezTo>
                  <a:cubicBezTo>
                    <a:pt x="9815" y="12920"/>
                    <a:pt x="9861" y="12783"/>
                    <a:pt x="9906" y="12623"/>
                  </a:cubicBezTo>
                  <a:cubicBezTo>
                    <a:pt x="9952" y="12440"/>
                    <a:pt x="9975" y="12258"/>
                    <a:pt x="9975" y="12098"/>
                  </a:cubicBezTo>
                  <a:cubicBezTo>
                    <a:pt x="9975" y="11915"/>
                    <a:pt x="9952" y="11756"/>
                    <a:pt x="9952" y="11573"/>
                  </a:cubicBezTo>
                  <a:cubicBezTo>
                    <a:pt x="9929" y="11436"/>
                    <a:pt x="9929" y="11276"/>
                    <a:pt x="9906" y="11139"/>
                  </a:cubicBezTo>
                  <a:lnTo>
                    <a:pt x="9884" y="11002"/>
                  </a:lnTo>
                  <a:cubicBezTo>
                    <a:pt x="9861" y="10843"/>
                    <a:pt x="9861" y="10660"/>
                    <a:pt x="9838" y="10477"/>
                  </a:cubicBezTo>
                  <a:cubicBezTo>
                    <a:pt x="9838" y="10341"/>
                    <a:pt x="9838" y="10204"/>
                    <a:pt x="9861" y="10021"/>
                  </a:cubicBezTo>
                  <a:cubicBezTo>
                    <a:pt x="9884" y="9747"/>
                    <a:pt x="9906" y="9473"/>
                    <a:pt x="9929" y="9268"/>
                  </a:cubicBezTo>
                  <a:cubicBezTo>
                    <a:pt x="9998" y="8880"/>
                    <a:pt x="10066" y="8446"/>
                    <a:pt x="10135" y="8035"/>
                  </a:cubicBezTo>
                  <a:lnTo>
                    <a:pt x="10203" y="7601"/>
                  </a:lnTo>
                  <a:cubicBezTo>
                    <a:pt x="10272" y="7099"/>
                    <a:pt x="10363" y="6437"/>
                    <a:pt x="10431" y="5798"/>
                  </a:cubicBezTo>
                  <a:cubicBezTo>
                    <a:pt x="10500" y="5114"/>
                    <a:pt x="10500" y="4543"/>
                    <a:pt x="10477" y="3995"/>
                  </a:cubicBezTo>
                  <a:cubicBezTo>
                    <a:pt x="10431" y="3379"/>
                    <a:pt x="10317" y="2854"/>
                    <a:pt x="10135" y="2374"/>
                  </a:cubicBezTo>
                  <a:cubicBezTo>
                    <a:pt x="10021" y="2146"/>
                    <a:pt x="9906" y="1918"/>
                    <a:pt x="9769" y="1690"/>
                  </a:cubicBezTo>
                  <a:cubicBezTo>
                    <a:pt x="9610" y="1484"/>
                    <a:pt x="9450" y="1279"/>
                    <a:pt x="9244" y="1096"/>
                  </a:cubicBezTo>
                  <a:cubicBezTo>
                    <a:pt x="9153" y="1028"/>
                    <a:pt x="9039" y="937"/>
                    <a:pt x="8948" y="868"/>
                  </a:cubicBezTo>
                  <a:cubicBezTo>
                    <a:pt x="8834" y="777"/>
                    <a:pt x="8719" y="708"/>
                    <a:pt x="8583" y="617"/>
                  </a:cubicBezTo>
                  <a:cubicBezTo>
                    <a:pt x="8377" y="503"/>
                    <a:pt x="8126" y="389"/>
                    <a:pt x="7875" y="275"/>
                  </a:cubicBezTo>
                  <a:cubicBezTo>
                    <a:pt x="7418" y="115"/>
                    <a:pt x="6916" y="23"/>
                    <a:pt x="6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34"/>
            <p:cNvSpPr/>
            <p:nvPr/>
          </p:nvSpPr>
          <p:spPr>
            <a:xfrm>
              <a:off x="2198307" y="2441321"/>
              <a:ext cx="59860" cy="48596"/>
            </a:xfrm>
            <a:custGeom>
              <a:rect b="b" l="l" r="r" t="t"/>
              <a:pathLst>
                <a:path extrusionOk="0" h="686" w="845">
                  <a:moveTo>
                    <a:pt x="69" y="1"/>
                  </a:moveTo>
                  <a:cubicBezTo>
                    <a:pt x="23" y="1"/>
                    <a:pt x="0" y="46"/>
                    <a:pt x="0" y="92"/>
                  </a:cubicBezTo>
                  <a:cubicBezTo>
                    <a:pt x="0" y="138"/>
                    <a:pt x="0" y="183"/>
                    <a:pt x="23" y="229"/>
                  </a:cubicBezTo>
                  <a:cubicBezTo>
                    <a:pt x="23" y="275"/>
                    <a:pt x="46" y="320"/>
                    <a:pt x="69" y="366"/>
                  </a:cubicBezTo>
                  <a:cubicBezTo>
                    <a:pt x="114" y="457"/>
                    <a:pt x="160" y="503"/>
                    <a:pt x="228" y="571"/>
                  </a:cubicBezTo>
                  <a:cubicBezTo>
                    <a:pt x="251" y="594"/>
                    <a:pt x="297" y="617"/>
                    <a:pt x="320" y="617"/>
                  </a:cubicBezTo>
                  <a:cubicBezTo>
                    <a:pt x="365" y="663"/>
                    <a:pt x="411" y="663"/>
                    <a:pt x="457" y="685"/>
                  </a:cubicBezTo>
                  <a:lnTo>
                    <a:pt x="662" y="685"/>
                  </a:lnTo>
                  <a:cubicBezTo>
                    <a:pt x="708" y="685"/>
                    <a:pt x="753" y="685"/>
                    <a:pt x="776" y="663"/>
                  </a:cubicBezTo>
                  <a:cubicBezTo>
                    <a:pt x="799" y="663"/>
                    <a:pt x="822" y="663"/>
                    <a:pt x="822" y="640"/>
                  </a:cubicBezTo>
                  <a:cubicBezTo>
                    <a:pt x="845" y="640"/>
                    <a:pt x="845" y="617"/>
                    <a:pt x="845" y="594"/>
                  </a:cubicBezTo>
                  <a:cubicBezTo>
                    <a:pt x="845" y="571"/>
                    <a:pt x="822" y="548"/>
                    <a:pt x="822" y="548"/>
                  </a:cubicBezTo>
                  <a:cubicBezTo>
                    <a:pt x="799" y="526"/>
                    <a:pt x="776" y="526"/>
                    <a:pt x="776" y="526"/>
                  </a:cubicBezTo>
                  <a:cubicBezTo>
                    <a:pt x="731" y="548"/>
                    <a:pt x="708" y="548"/>
                    <a:pt x="685" y="548"/>
                  </a:cubicBezTo>
                  <a:lnTo>
                    <a:pt x="525" y="548"/>
                  </a:lnTo>
                  <a:cubicBezTo>
                    <a:pt x="502" y="548"/>
                    <a:pt x="480" y="548"/>
                    <a:pt x="457" y="526"/>
                  </a:cubicBezTo>
                  <a:cubicBezTo>
                    <a:pt x="411" y="526"/>
                    <a:pt x="388" y="503"/>
                    <a:pt x="365" y="503"/>
                  </a:cubicBezTo>
                  <a:cubicBezTo>
                    <a:pt x="320" y="480"/>
                    <a:pt x="297" y="457"/>
                    <a:pt x="274" y="434"/>
                  </a:cubicBezTo>
                  <a:cubicBezTo>
                    <a:pt x="251" y="389"/>
                    <a:pt x="228" y="366"/>
                    <a:pt x="206" y="320"/>
                  </a:cubicBezTo>
                  <a:cubicBezTo>
                    <a:pt x="206" y="343"/>
                    <a:pt x="206" y="343"/>
                    <a:pt x="206" y="343"/>
                  </a:cubicBezTo>
                  <a:cubicBezTo>
                    <a:pt x="206" y="320"/>
                    <a:pt x="183" y="320"/>
                    <a:pt x="183" y="297"/>
                  </a:cubicBezTo>
                  <a:cubicBezTo>
                    <a:pt x="160" y="252"/>
                    <a:pt x="160" y="229"/>
                    <a:pt x="160" y="206"/>
                  </a:cubicBezTo>
                  <a:cubicBezTo>
                    <a:pt x="137" y="160"/>
                    <a:pt x="137" y="115"/>
                    <a:pt x="137" y="69"/>
                  </a:cubicBezTo>
                  <a:cubicBezTo>
                    <a:pt x="137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34"/>
            <p:cNvSpPr/>
            <p:nvPr/>
          </p:nvSpPr>
          <p:spPr>
            <a:xfrm>
              <a:off x="2198307" y="2446209"/>
              <a:ext cx="58230" cy="50155"/>
            </a:xfrm>
            <a:custGeom>
              <a:rect b="b" l="l" r="r" t="t"/>
              <a:pathLst>
                <a:path extrusionOk="0" h="708" w="822">
                  <a:moveTo>
                    <a:pt x="69" y="0"/>
                  </a:moveTo>
                  <a:cubicBezTo>
                    <a:pt x="46" y="0"/>
                    <a:pt x="23" y="0"/>
                    <a:pt x="23" y="23"/>
                  </a:cubicBezTo>
                  <a:cubicBezTo>
                    <a:pt x="0" y="46"/>
                    <a:pt x="0" y="46"/>
                    <a:pt x="0" y="69"/>
                  </a:cubicBezTo>
                  <a:cubicBezTo>
                    <a:pt x="0" y="91"/>
                    <a:pt x="0" y="114"/>
                    <a:pt x="0" y="160"/>
                  </a:cubicBezTo>
                  <a:cubicBezTo>
                    <a:pt x="23" y="183"/>
                    <a:pt x="23" y="206"/>
                    <a:pt x="23" y="228"/>
                  </a:cubicBezTo>
                  <a:cubicBezTo>
                    <a:pt x="23" y="274"/>
                    <a:pt x="46" y="297"/>
                    <a:pt x="69" y="342"/>
                  </a:cubicBezTo>
                  <a:cubicBezTo>
                    <a:pt x="114" y="434"/>
                    <a:pt x="183" y="525"/>
                    <a:pt x="251" y="571"/>
                  </a:cubicBezTo>
                  <a:cubicBezTo>
                    <a:pt x="274" y="616"/>
                    <a:pt x="320" y="639"/>
                    <a:pt x="343" y="662"/>
                  </a:cubicBezTo>
                  <a:cubicBezTo>
                    <a:pt x="388" y="685"/>
                    <a:pt x="434" y="685"/>
                    <a:pt x="480" y="708"/>
                  </a:cubicBezTo>
                  <a:lnTo>
                    <a:pt x="662" y="708"/>
                  </a:lnTo>
                  <a:cubicBezTo>
                    <a:pt x="708" y="708"/>
                    <a:pt x="731" y="708"/>
                    <a:pt x="776" y="685"/>
                  </a:cubicBezTo>
                  <a:cubicBezTo>
                    <a:pt x="776" y="685"/>
                    <a:pt x="799" y="662"/>
                    <a:pt x="799" y="662"/>
                  </a:cubicBezTo>
                  <a:cubicBezTo>
                    <a:pt x="822" y="639"/>
                    <a:pt x="822" y="616"/>
                    <a:pt x="799" y="594"/>
                  </a:cubicBezTo>
                  <a:cubicBezTo>
                    <a:pt x="799" y="594"/>
                    <a:pt x="776" y="571"/>
                    <a:pt x="776" y="571"/>
                  </a:cubicBezTo>
                  <a:cubicBezTo>
                    <a:pt x="769" y="563"/>
                    <a:pt x="761" y="561"/>
                    <a:pt x="753" y="561"/>
                  </a:cubicBezTo>
                  <a:cubicBezTo>
                    <a:pt x="738" y="561"/>
                    <a:pt x="723" y="571"/>
                    <a:pt x="708" y="571"/>
                  </a:cubicBezTo>
                  <a:lnTo>
                    <a:pt x="502" y="571"/>
                  </a:lnTo>
                  <a:cubicBezTo>
                    <a:pt x="480" y="571"/>
                    <a:pt x="457" y="548"/>
                    <a:pt x="434" y="548"/>
                  </a:cubicBezTo>
                  <a:cubicBezTo>
                    <a:pt x="411" y="525"/>
                    <a:pt x="388" y="525"/>
                    <a:pt x="365" y="502"/>
                  </a:cubicBezTo>
                  <a:lnTo>
                    <a:pt x="365" y="502"/>
                  </a:lnTo>
                  <a:cubicBezTo>
                    <a:pt x="352" y="489"/>
                    <a:pt x="343" y="479"/>
                    <a:pt x="343" y="479"/>
                  </a:cubicBezTo>
                  <a:cubicBezTo>
                    <a:pt x="320" y="457"/>
                    <a:pt x="297" y="457"/>
                    <a:pt x="274" y="434"/>
                  </a:cubicBezTo>
                  <a:cubicBezTo>
                    <a:pt x="274" y="411"/>
                    <a:pt x="251" y="388"/>
                    <a:pt x="251" y="388"/>
                  </a:cubicBezTo>
                  <a:cubicBezTo>
                    <a:pt x="228" y="365"/>
                    <a:pt x="228" y="342"/>
                    <a:pt x="206" y="320"/>
                  </a:cubicBezTo>
                  <a:cubicBezTo>
                    <a:pt x="206" y="320"/>
                    <a:pt x="183" y="297"/>
                    <a:pt x="183" y="274"/>
                  </a:cubicBezTo>
                  <a:cubicBezTo>
                    <a:pt x="183" y="251"/>
                    <a:pt x="160" y="228"/>
                    <a:pt x="160" y="206"/>
                  </a:cubicBezTo>
                  <a:cubicBezTo>
                    <a:pt x="160" y="183"/>
                    <a:pt x="160" y="160"/>
                    <a:pt x="137" y="137"/>
                  </a:cubicBezTo>
                  <a:cubicBezTo>
                    <a:pt x="137" y="114"/>
                    <a:pt x="137" y="91"/>
                    <a:pt x="137" y="69"/>
                  </a:cubicBezTo>
                  <a:cubicBezTo>
                    <a:pt x="137" y="46"/>
                    <a:pt x="137" y="23"/>
                    <a:pt x="114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34"/>
            <p:cNvSpPr/>
            <p:nvPr/>
          </p:nvSpPr>
          <p:spPr>
            <a:xfrm>
              <a:off x="2240313" y="2486586"/>
              <a:ext cx="101939" cy="71903"/>
            </a:xfrm>
            <a:custGeom>
              <a:rect b="b" l="l" r="r" t="t"/>
              <a:pathLst>
                <a:path extrusionOk="0" h="1015" w="1439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23" y="69"/>
                    <a:pt x="1" y="115"/>
                    <a:pt x="1" y="138"/>
                  </a:cubicBezTo>
                  <a:cubicBezTo>
                    <a:pt x="1" y="183"/>
                    <a:pt x="1" y="229"/>
                    <a:pt x="1" y="275"/>
                  </a:cubicBezTo>
                  <a:cubicBezTo>
                    <a:pt x="1" y="297"/>
                    <a:pt x="1" y="343"/>
                    <a:pt x="23" y="389"/>
                  </a:cubicBezTo>
                  <a:cubicBezTo>
                    <a:pt x="23" y="412"/>
                    <a:pt x="46" y="457"/>
                    <a:pt x="69" y="480"/>
                  </a:cubicBezTo>
                  <a:cubicBezTo>
                    <a:pt x="92" y="526"/>
                    <a:pt x="115" y="571"/>
                    <a:pt x="138" y="594"/>
                  </a:cubicBezTo>
                  <a:cubicBezTo>
                    <a:pt x="160" y="640"/>
                    <a:pt x="206" y="663"/>
                    <a:pt x="229" y="685"/>
                  </a:cubicBezTo>
                  <a:cubicBezTo>
                    <a:pt x="297" y="754"/>
                    <a:pt x="389" y="800"/>
                    <a:pt x="457" y="868"/>
                  </a:cubicBezTo>
                  <a:cubicBezTo>
                    <a:pt x="548" y="914"/>
                    <a:pt x="640" y="937"/>
                    <a:pt x="731" y="982"/>
                  </a:cubicBezTo>
                  <a:cubicBezTo>
                    <a:pt x="822" y="1005"/>
                    <a:pt x="914" y="1005"/>
                    <a:pt x="1005" y="1005"/>
                  </a:cubicBezTo>
                  <a:cubicBezTo>
                    <a:pt x="1025" y="1012"/>
                    <a:pt x="1047" y="1014"/>
                    <a:pt x="1070" y="1014"/>
                  </a:cubicBezTo>
                  <a:cubicBezTo>
                    <a:pt x="1125" y="1014"/>
                    <a:pt x="1185" y="998"/>
                    <a:pt x="1233" y="982"/>
                  </a:cubicBezTo>
                  <a:cubicBezTo>
                    <a:pt x="1279" y="959"/>
                    <a:pt x="1302" y="959"/>
                    <a:pt x="1347" y="937"/>
                  </a:cubicBezTo>
                  <a:cubicBezTo>
                    <a:pt x="1370" y="914"/>
                    <a:pt x="1393" y="891"/>
                    <a:pt x="1416" y="845"/>
                  </a:cubicBezTo>
                  <a:cubicBezTo>
                    <a:pt x="1439" y="845"/>
                    <a:pt x="1439" y="822"/>
                    <a:pt x="1439" y="800"/>
                  </a:cubicBezTo>
                  <a:cubicBezTo>
                    <a:pt x="1439" y="777"/>
                    <a:pt x="1439" y="777"/>
                    <a:pt x="1416" y="754"/>
                  </a:cubicBezTo>
                  <a:cubicBezTo>
                    <a:pt x="1401" y="754"/>
                    <a:pt x="1396" y="744"/>
                    <a:pt x="1387" y="744"/>
                  </a:cubicBezTo>
                  <a:cubicBezTo>
                    <a:pt x="1383" y="744"/>
                    <a:pt x="1378" y="746"/>
                    <a:pt x="1370" y="754"/>
                  </a:cubicBezTo>
                  <a:cubicBezTo>
                    <a:pt x="1347" y="754"/>
                    <a:pt x="1325" y="754"/>
                    <a:pt x="1325" y="777"/>
                  </a:cubicBezTo>
                  <a:lnTo>
                    <a:pt x="1302" y="777"/>
                  </a:lnTo>
                  <a:cubicBezTo>
                    <a:pt x="1279" y="800"/>
                    <a:pt x="1256" y="822"/>
                    <a:pt x="1233" y="822"/>
                  </a:cubicBezTo>
                  <a:cubicBezTo>
                    <a:pt x="1210" y="845"/>
                    <a:pt x="1188" y="845"/>
                    <a:pt x="1142" y="868"/>
                  </a:cubicBezTo>
                  <a:lnTo>
                    <a:pt x="1005" y="868"/>
                  </a:lnTo>
                  <a:cubicBezTo>
                    <a:pt x="937" y="868"/>
                    <a:pt x="845" y="868"/>
                    <a:pt x="777" y="845"/>
                  </a:cubicBezTo>
                  <a:cubicBezTo>
                    <a:pt x="685" y="822"/>
                    <a:pt x="594" y="777"/>
                    <a:pt x="503" y="731"/>
                  </a:cubicBezTo>
                  <a:cubicBezTo>
                    <a:pt x="412" y="685"/>
                    <a:pt x="343" y="617"/>
                    <a:pt x="297" y="549"/>
                  </a:cubicBezTo>
                  <a:lnTo>
                    <a:pt x="275" y="549"/>
                  </a:lnTo>
                  <a:cubicBezTo>
                    <a:pt x="252" y="503"/>
                    <a:pt x="206" y="457"/>
                    <a:pt x="183" y="412"/>
                  </a:cubicBezTo>
                  <a:cubicBezTo>
                    <a:pt x="160" y="366"/>
                    <a:pt x="160" y="343"/>
                    <a:pt x="138" y="297"/>
                  </a:cubicBezTo>
                  <a:cubicBezTo>
                    <a:pt x="138" y="252"/>
                    <a:pt x="138" y="229"/>
                    <a:pt x="138" y="206"/>
                  </a:cubicBezTo>
                  <a:cubicBezTo>
                    <a:pt x="138" y="183"/>
                    <a:pt x="138" y="161"/>
                    <a:pt x="138" y="115"/>
                  </a:cubicBezTo>
                  <a:cubicBezTo>
                    <a:pt x="138" y="115"/>
                    <a:pt x="138" y="92"/>
                    <a:pt x="160" y="92"/>
                  </a:cubicBezTo>
                  <a:cubicBezTo>
                    <a:pt x="160" y="46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1024458" y="431512"/>
              <a:ext cx="228034" cy="234551"/>
            </a:xfrm>
            <a:custGeom>
              <a:rect b="b" l="l" r="r" t="t"/>
              <a:pathLst>
                <a:path extrusionOk="0" h="3311" w="3219">
                  <a:moveTo>
                    <a:pt x="1324" y="1"/>
                  </a:moveTo>
                  <a:cubicBezTo>
                    <a:pt x="1233" y="1"/>
                    <a:pt x="1164" y="24"/>
                    <a:pt x="1073" y="46"/>
                  </a:cubicBezTo>
                  <a:cubicBezTo>
                    <a:pt x="982" y="69"/>
                    <a:pt x="890" y="115"/>
                    <a:pt x="776" y="206"/>
                  </a:cubicBezTo>
                  <a:cubicBezTo>
                    <a:pt x="662" y="275"/>
                    <a:pt x="571" y="366"/>
                    <a:pt x="457" y="457"/>
                  </a:cubicBezTo>
                  <a:cubicBezTo>
                    <a:pt x="365" y="571"/>
                    <a:pt x="274" y="663"/>
                    <a:pt x="205" y="800"/>
                  </a:cubicBezTo>
                  <a:cubicBezTo>
                    <a:pt x="137" y="891"/>
                    <a:pt x="91" y="1005"/>
                    <a:pt x="46" y="1142"/>
                  </a:cubicBezTo>
                  <a:cubicBezTo>
                    <a:pt x="23" y="1233"/>
                    <a:pt x="0" y="1348"/>
                    <a:pt x="0" y="1507"/>
                  </a:cubicBezTo>
                  <a:cubicBezTo>
                    <a:pt x="0" y="1713"/>
                    <a:pt x="46" y="1964"/>
                    <a:pt x="137" y="2192"/>
                  </a:cubicBezTo>
                  <a:cubicBezTo>
                    <a:pt x="251" y="2443"/>
                    <a:pt x="457" y="2694"/>
                    <a:pt x="708" y="2900"/>
                  </a:cubicBezTo>
                  <a:cubicBezTo>
                    <a:pt x="822" y="2991"/>
                    <a:pt x="959" y="3082"/>
                    <a:pt x="1096" y="3151"/>
                  </a:cubicBezTo>
                  <a:cubicBezTo>
                    <a:pt x="1255" y="3196"/>
                    <a:pt x="1392" y="3265"/>
                    <a:pt x="1575" y="3288"/>
                  </a:cubicBezTo>
                  <a:cubicBezTo>
                    <a:pt x="1666" y="3310"/>
                    <a:pt x="1780" y="3310"/>
                    <a:pt x="1895" y="3310"/>
                  </a:cubicBezTo>
                  <a:lnTo>
                    <a:pt x="2031" y="3310"/>
                  </a:lnTo>
                  <a:cubicBezTo>
                    <a:pt x="2214" y="3310"/>
                    <a:pt x="2374" y="3265"/>
                    <a:pt x="2556" y="3196"/>
                  </a:cubicBezTo>
                  <a:cubicBezTo>
                    <a:pt x="2648" y="3174"/>
                    <a:pt x="2739" y="3128"/>
                    <a:pt x="2808" y="3082"/>
                  </a:cubicBezTo>
                  <a:cubicBezTo>
                    <a:pt x="2876" y="3037"/>
                    <a:pt x="2945" y="2991"/>
                    <a:pt x="3013" y="2900"/>
                  </a:cubicBezTo>
                  <a:cubicBezTo>
                    <a:pt x="3059" y="2854"/>
                    <a:pt x="3104" y="2785"/>
                    <a:pt x="3150" y="2694"/>
                  </a:cubicBezTo>
                  <a:cubicBezTo>
                    <a:pt x="3173" y="2649"/>
                    <a:pt x="3173" y="2626"/>
                    <a:pt x="3196" y="2580"/>
                  </a:cubicBezTo>
                  <a:cubicBezTo>
                    <a:pt x="3218" y="2534"/>
                    <a:pt x="3218" y="2466"/>
                    <a:pt x="3218" y="2420"/>
                  </a:cubicBezTo>
                  <a:cubicBezTo>
                    <a:pt x="3218" y="2397"/>
                    <a:pt x="3218" y="2397"/>
                    <a:pt x="3218" y="2375"/>
                  </a:cubicBezTo>
                  <a:cubicBezTo>
                    <a:pt x="3218" y="2352"/>
                    <a:pt x="3218" y="2352"/>
                    <a:pt x="3218" y="2329"/>
                  </a:cubicBezTo>
                  <a:cubicBezTo>
                    <a:pt x="3196" y="2329"/>
                    <a:pt x="3196" y="2306"/>
                    <a:pt x="3173" y="2306"/>
                  </a:cubicBezTo>
                  <a:cubicBezTo>
                    <a:pt x="3104" y="2261"/>
                    <a:pt x="3059" y="2215"/>
                    <a:pt x="3013" y="2169"/>
                  </a:cubicBezTo>
                  <a:cubicBezTo>
                    <a:pt x="2876" y="2009"/>
                    <a:pt x="2762" y="1804"/>
                    <a:pt x="2671" y="1644"/>
                  </a:cubicBezTo>
                  <a:cubicBezTo>
                    <a:pt x="2625" y="1530"/>
                    <a:pt x="2556" y="1416"/>
                    <a:pt x="2511" y="1279"/>
                  </a:cubicBezTo>
                  <a:cubicBezTo>
                    <a:pt x="2374" y="1028"/>
                    <a:pt x="2260" y="777"/>
                    <a:pt x="2100" y="549"/>
                  </a:cubicBezTo>
                  <a:cubicBezTo>
                    <a:pt x="1986" y="366"/>
                    <a:pt x="1872" y="229"/>
                    <a:pt x="1758" y="138"/>
                  </a:cubicBezTo>
                  <a:cubicBezTo>
                    <a:pt x="1689" y="92"/>
                    <a:pt x="1621" y="69"/>
                    <a:pt x="1552" y="46"/>
                  </a:cubicBezTo>
                  <a:cubicBezTo>
                    <a:pt x="1484" y="1"/>
                    <a:pt x="1415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34"/>
            <p:cNvSpPr/>
            <p:nvPr/>
          </p:nvSpPr>
          <p:spPr>
            <a:xfrm>
              <a:off x="744721" y="531747"/>
              <a:ext cx="1034902" cy="920141"/>
            </a:xfrm>
            <a:custGeom>
              <a:rect b="b" l="l" r="r" t="t"/>
              <a:pathLst>
                <a:path extrusionOk="0" h="12989" w="14609">
                  <a:moveTo>
                    <a:pt x="8240" y="1"/>
                  </a:moveTo>
                  <a:cubicBezTo>
                    <a:pt x="8149" y="1"/>
                    <a:pt x="8080" y="24"/>
                    <a:pt x="8058" y="69"/>
                  </a:cubicBezTo>
                  <a:cubicBezTo>
                    <a:pt x="8012" y="115"/>
                    <a:pt x="7989" y="184"/>
                    <a:pt x="7989" y="252"/>
                  </a:cubicBezTo>
                  <a:lnTo>
                    <a:pt x="7943" y="229"/>
                  </a:lnTo>
                  <a:cubicBezTo>
                    <a:pt x="7898" y="206"/>
                    <a:pt x="7829" y="184"/>
                    <a:pt x="7784" y="161"/>
                  </a:cubicBezTo>
                  <a:cubicBezTo>
                    <a:pt x="7692" y="115"/>
                    <a:pt x="7578" y="69"/>
                    <a:pt x="7464" y="69"/>
                  </a:cubicBezTo>
                  <a:cubicBezTo>
                    <a:pt x="7396" y="69"/>
                    <a:pt x="7350" y="92"/>
                    <a:pt x="7304" y="115"/>
                  </a:cubicBezTo>
                  <a:cubicBezTo>
                    <a:pt x="7259" y="138"/>
                    <a:pt x="7213" y="184"/>
                    <a:pt x="7190" y="229"/>
                  </a:cubicBezTo>
                  <a:cubicBezTo>
                    <a:pt x="7145" y="298"/>
                    <a:pt x="7099" y="366"/>
                    <a:pt x="7099" y="480"/>
                  </a:cubicBezTo>
                  <a:cubicBezTo>
                    <a:pt x="6779" y="503"/>
                    <a:pt x="6460" y="617"/>
                    <a:pt x="6140" y="777"/>
                  </a:cubicBezTo>
                  <a:cubicBezTo>
                    <a:pt x="5798" y="960"/>
                    <a:pt x="5478" y="1188"/>
                    <a:pt x="5227" y="1370"/>
                  </a:cubicBezTo>
                  <a:cubicBezTo>
                    <a:pt x="5136" y="1439"/>
                    <a:pt x="5067" y="1507"/>
                    <a:pt x="4999" y="1553"/>
                  </a:cubicBezTo>
                  <a:lnTo>
                    <a:pt x="4816" y="1690"/>
                  </a:lnTo>
                  <a:cubicBezTo>
                    <a:pt x="4634" y="1827"/>
                    <a:pt x="4451" y="1964"/>
                    <a:pt x="4269" y="2101"/>
                  </a:cubicBezTo>
                  <a:cubicBezTo>
                    <a:pt x="3972" y="2329"/>
                    <a:pt x="3652" y="2535"/>
                    <a:pt x="3356" y="2763"/>
                  </a:cubicBezTo>
                  <a:lnTo>
                    <a:pt x="3219" y="2854"/>
                  </a:lnTo>
                  <a:cubicBezTo>
                    <a:pt x="2511" y="3356"/>
                    <a:pt x="1826" y="3858"/>
                    <a:pt x="1142" y="4429"/>
                  </a:cubicBezTo>
                  <a:cubicBezTo>
                    <a:pt x="1073" y="4475"/>
                    <a:pt x="982" y="4543"/>
                    <a:pt x="913" y="4612"/>
                  </a:cubicBezTo>
                  <a:cubicBezTo>
                    <a:pt x="845" y="4680"/>
                    <a:pt x="776" y="4749"/>
                    <a:pt x="708" y="4840"/>
                  </a:cubicBezTo>
                  <a:cubicBezTo>
                    <a:pt x="548" y="5000"/>
                    <a:pt x="434" y="5159"/>
                    <a:pt x="320" y="5319"/>
                  </a:cubicBezTo>
                  <a:cubicBezTo>
                    <a:pt x="251" y="5411"/>
                    <a:pt x="160" y="5548"/>
                    <a:pt x="114" y="5684"/>
                  </a:cubicBezTo>
                  <a:cubicBezTo>
                    <a:pt x="69" y="5799"/>
                    <a:pt x="46" y="5913"/>
                    <a:pt x="92" y="6027"/>
                  </a:cubicBezTo>
                  <a:cubicBezTo>
                    <a:pt x="114" y="6073"/>
                    <a:pt x="137" y="6095"/>
                    <a:pt x="183" y="6141"/>
                  </a:cubicBezTo>
                  <a:cubicBezTo>
                    <a:pt x="251" y="6187"/>
                    <a:pt x="320" y="6209"/>
                    <a:pt x="365" y="6209"/>
                  </a:cubicBezTo>
                  <a:cubicBezTo>
                    <a:pt x="411" y="6232"/>
                    <a:pt x="434" y="6232"/>
                    <a:pt x="480" y="6232"/>
                  </a:cubicBezTo>
                  <a:cubicBezTo>
                    <a:pt x="502" y="6232"/>
                    <a:pt x="525" y="6232"/>
                    <a:pt x="548" y="6209"/>
                  </a:cubicBezTo>
                  <a:lnTo>
                    <a:pt x="548" y="6209"/>
                  </a:lnTo>
                  <a:cubicBezTo>
                    <a:pt x="457" y="6324"/>
                    <a:pt x="365" y="6438"/>
                    <a:pt x="297" y="6552"/>
                  </a:cubicBezTo>
                  <a:cubicBezTo>
                    <a:pt x="114" y="6803"/>
                    <a:pt x="23" y="7054"/>
                    <a:pt x="23" y="7282"/>
                  </a:cubicBezTo>
                  <a:cubicBezTo>
                    <a:pt x="0" y="7533"/>
                    <a:pt x="114" y="7784"/>
                    <a:pt x="274" y="7944"/>
                  </a:cubicBezTo>
                  <a:cubicBezTo>
                    <a:pt x="365" y="8013"/>
                    <a:pt x="457" y="8058"/>
                    <a:pt x="571" y="8081"/>
                  </a:cubicBezTo>
                  <a:cubicBezTo>
                    <a:pt x="617" y="8104"/>
                    <a:pt x="639" y="8104"/>
                    <a:pt x="685" y="8104"/>
                  </a:cubicBezTo>
                  <a:lnTo>
                    <a:pt x="753" y="8104"/>
                  </a:lnTo>
                  <a:cubicBezTo>
                    <a:pt x="776" y="8104"/>
                    <a:pt x="822" y="8081"/>
                    <a:pt x="868" y="8058"/>
                  </a:cubicBezTo>
                  <a:cubicBezTo>
                    <a:pt x="1005" y="8424"/>
                    <a:pt x="1164" y="8743"/>
                    <a:pt x="1347" y="9040"/>
                  </a:cubicBezTo>
                  <a:cubicBezTo>
                    <a:pt x="1438" y="9200"/>
                    <a:pt x="1552" y="9359"/>
                    <a:pt x="1689" y="9519"/>
                  </a:cubicBezTo>
                  <a:cubicBezTo>
                    <a:pt x="1758" y="9633"/>
                    <a:pt x="1849" y="9725"/>
                    <a:pt x="1940" y="9816"/>
                  </a:cubicBezTo>
                  <a:cubicBezTo>
                    <a:pt x="1986" y="9861"/>
                    <a:pt x="2032" y="9930"/>
                    <a:pt x="2077" y="9976"/>
                  </a:cubicBezTo>
                  <a:cubicBezTo>
                    <a:pt x="2351" y="10318"/>
                    <a:pt x="2602" y="10660"/>
                    <a:pt x="2808" y="10957"/>
                  </a:cubicBezTo>
                  <a:lnTo>
                    <a:pt x="2945" y="11140"/>
                  </a:lnTo>
                  <a:lnTo>
                    <a:pt x="3150" y="11459"/>
                  </a:lnTo>
                  <a:cubicBezTo>
                    <a:pt x="3264" y="11642"/>
                    <a:pt x="3378" y="11802"/>
                    <a:pt x="3515" y="11961"/>
                  </a:cubicBezTo>
                  <a:cubicBezTo>
                    <a:pt x="3721" y="12212"/>
                    <a:pt x="3995" y="12441"/>
                    <a:pt x="4291" y="12623"/>
                  </a:cubicBezTo>
                  <a:cubicBezTo>
                    <a:pt x="4565" y="12783"/>
                    <a:pt x="4885" y="12920"/>
                    <a:pt x="5227" y="12966"/>
                  </a:cubicBezTo>
                  <a:cubicBezTo>
                    <a:pt x="5364" y="12989"/>
                    <a:pt x="5501" y="12989"/>
                    <a:pt x="5638" y="12989"/>
                  </a:cubicBezTo>
                  <a:lnTo>
                    <a:pt x="5752" y="12989"/>
                  </a:lnTo>
                  <a:cubicBezTo>
                    <a:pt x="5958" y="12989"/>
                    <a:pt x="6140" y="12966"/>
                    <a:pt x="6323" y="12943"/>
                  </a:cubicBezTo>
                  <a:lnTo>
                    <a:pt x="6391" y="12920"/>
                  </a:lnTo>
                  <a:cubicBezTo>
                    <a:pt x="6597" y="12897"/>
                    <a:pt x="6802" y="12874"/>
                    <a:pt x="7008" y="12874"/>
                  </a:cubicBezTo>
                  <a:lnTo>
                    <a:pt x="7053" y="12874"/>
                  </a:lnTo>
                  <a:cubicBezTo>
                    <a:pt x="7167" y="12874"/>
                    <a:pt x="7282" y="12874"/>
                    <a:pt x="7396" y="12897"/>
                  </a:cubicBezTo>
                  <a:lnTo>
                    <a:pt x="7624" y="12897"/>
                  </a:lnTo>
                  <a:cubicBezTo>
                    <a:pt x="8103" y="12943"/>
                    <a:pt x="8628" y="12966"/>
                    <a:pt x="9130" y="12966"/>
                  </a:cubicBezTo>
                  <a:lnTo>
                    <a:pt x="9541" y="12966"/>
                  </a:lnTo>
                  <a:cubicBezTo>
                    <a:pt x="10158" y="12943"/>
                    <a:pt x="10705" y="12829"/>
                    <a:pt x="11162" y="12669"/>
                  </a:cubicBezTo>
                  <a:cubicBezTo>
                    <a:pt x="11436" y="12555"/>
                    <a:pt x="11664" y="12418"/>
                    <a:pt x="11892" y="12281"/>
                  </a:cubicBezTo>
                  <a:cubicBezTo>
                    <a:pt x="12006" y="12190"/>
                    <a:pt x="12120" y="12098"/>
                    <a:pt x="12189" y="12007"/>
                  </a:cubicBezTo>
                  <a:cubicBezTo>
                    <a:pt x="12257" y="11961"/>
                    <a:pt x="12303" y="11893"/>
                    <a:pt x="12349" y="11847"/>
                  </a:cubicBezTo>
                  <a:lnTo>
                    <a:pt x="12372" y="11779"/>
                  </a:lnTo>
                  <a:cubicBezTo>
                    <a:pt x="12440" y="11939"/>
                    <a:pt x="12509" y="12098"/>
                    <a:pt x="12623" y="12190"/>
                  </a:cubicBezTo>
                  <a:cubicBezTo>
                    <a:pt x="12691" y="12235"/>
                    <a:pt x="12782" y="12258"/>
                    <a:pt x="12851" y="12258"/>
                  </a:cubicBezTo>
                  <a:cubicBezTo>
                    <a:pt x="12897" y="12258"/>
                    <a:pt x="12942" y="12235"/>
                    <a:pt x="12965" y="12235"/>
                  </a:cubicBezTo>
                  <a:cubicBezTo>
                    <a:pt x="13056" y="12212"/>
                    <a:pt x="13125" y="12167"/>
                    <a:pt x="13216" y="12098"/>
                  </a:cubicBezTo>
                  <a:cubicBezTo>
                    <a:pt x="13262" y="12076"/>
                    <a:pt x="13285" y="12030"/>
                    <a:pt x="13307" y="12007"/>
                  </a:cubicBezTo>
                  <a:cubicBezTo>
                    <a:pt x="13353" y="11939"/>
                    <a:pt x="13376" y="11893"/>
                    <a:pt x="13399" y="11824"/>
                  </a:cubicBezTo>
                  <a:cubicBezTo>
                    <a:pt x="13444" y="11733"/>
                    <a:pt x="13490" y="11642"/>
                    <a:pt x="13513" y="11551"/>
                  </a:cubicBezTo>
                  <a:cubicBezTo>
                    <a:pt x="13536" y="11619"/>
                    <a:pt x="13581" y="11665"/>
                    <a:pt x="13627" y="11688"/>
                  </a:cubicBezTo>
                  <a:cubicBezTo>
                    <a:pt x="13673" y="11710"/>
                    <a:pt x="13741" y="11733"/>
                    <a:pt x="13787" y="11733"/>
                  </a:cubicBezTo>
                  <a:lnTo>
                    <a:pt x="13832" y="11733"/>
                  </a:lnTo>
                  <a:cubicBezTo>
                    <a:pt x="13901" y="11733"/>
                    <a:pt x="13969" y="11688"/>
                    <a:pt x="14038" y="11642"/>
                  </a:cubicBezTo>
                  <a:cubicBezTo>
                    <a:pt x="14175" y="11551"/>
                    <a:pt x="14266" y="11414"/>
                    <a:pt x="14380" y="11254"/>
                  </a:cubicBezTo>
                  <a:cubicBezTo>
                    <a:pt x="14403" y="11208"/>
                    <a:pt x="14449" y="11140"/>
                    <a:pt x="14472" y="11071"/>
                  </a:cubicBezTo>
                  <a:cubicBezTo>
                    <a:pt x="14517" y="11003"/>
                    <a:pt x="14540" y="10934"/>
                    <a:pt x="14563" y="10843"/>
                  </a:cubicBezTo>
                  <a:cubicBezTo>
                    <a:pt x="14586" y="10752"/>
                    <a:pt x="14608" y="10638"/>
                    <a:pt x="14608" y="10546"/>
                  </a:cubicBezTo>
                  <a:cubicBezTo>
                    <a:pt x="14608" y="10455"/>
                    <a:pt x="14608" y="10341"/>
                    <a:pt x="14608" y="10227"/>
                  </a:cubicBezTo>
                  <a:cubicBezTo>
                    <a:pt x="14586" y="9907"/>
                    <a:pt x="14540" y="9565"/>
                    <a:pt x="14472" y="9245"/>
                  </a:cubicBezTo>
                  <a:cubicBezTo>
                    <a:pt x="14449" y="9154"/>
                    <a:pt x="14426" y="9063"/>
                    <a:pt x="14403" y="8971"/>
                  </a:cubicBezTo>
                  <a:cubicBezTo>
                    <a:pt x="14266" y="8195"/>
                    <a:pt x="14289" y="7419"/>
                    <a:pt x="14289" y="6643"/>
                  </a:cubicBezTo>
                  <a:lnTo>
                    <a:pt x="14289" y="6392"/>
                  </a:lnTo>
                  <a:cubicBezTo>
                    <a:pt x="14289" y="5593"/>
                    <a:pt x="14266" y="4726"/>
                    <a:pt x="14038" y="3904"/>
                  </a:cubicBezTo>
                  <a:cubicBezTo>
                    <a:pt x="13947" y="3607"/>
                    <a:pt x="13810" y="3288"/>
                    <a:pt x="13650" y="3014"/>
                  </a:cubicBezTo>
                  <a:cubicBezTo>
                    <a:pt x="13490" y="2763"/>
                    <a:pt x="13307" y="2489"/>
                    <a:pt x="13056" y="2261"/>
                  </a:cubicBezTo>
                  <a:cubicBezTo>
                    <a:pt x="12645" y="1827"/>
                    <a:pt x="12120" y="1462"/>
                    <a:pt x="11481" y="1165"/>
                  </a:cubicBezTo>
                  <a:cubicBezTo>
                    <a:pt x="11162" y="1028"/>
                    <a:pt x="10819" y="891"/>
                    <a:pt x="10431" y="777"/>
                  </a:cubicBezTo>
                  <a:cubicBezTo>
                    <a:pt x="10249" y="709"/>
                    <a:pt x="10066" y="663"/>
                    <a:pt x="9884" y="640"/>
                  </a:cubicBezTo>
                  <a:cubicBezTo>
                    <a:pt x="9633" y="572"/>
                    <a:pt x="9381" y="503"/>
                    <a:pt x="9130" y="412"/>
                  </a:cubicBezTo>
                  <a:cubicBezTo>
                    <a:pt x="9039" y="389"/>
                    <a:pt x="8948" y="343"/>
                    <a:pt x="8856" y="298"/>
                  </a:cubicBezTo>
                  <a:cubicBezTo>
                    <a:pt x="8788" y="252"/>
                    <a:pt x="8720" y="229"/>
                    <a:pt x="8651" y="184"/>
                  </a:cubicBezTo>
                  <a:cubicBezTo>
                    <a:pt x="8514" y="92"/>
                    <a:pt x="8423" y="47"/>
                    <a:pt x="8331" y="24"/>
                  </a:cubicBezTo>
                  <a:cubicBezTo>
                    <a:pt x="8286" y="1"/>
                    <a:pt x="8263" y="1"/>
                    <a:pt x="82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34"/>
            <p:cNvSpPr/>
            <p:nvPr/>
          </p:nvSpPr>
          <p:spPr>
            <a:xfrm>
              <a:off x="1098838" y="716138"/>
              <a:ext cx="682402" cy="737374"/>
            </a:xfrm>
            <a:custGeom>
              <a:rect b="b" l="l" r="r" t="t"/>
              <a:pathLst>
                <a:path extrusionOk="0" h="10409" w="9633">
                  <a:moveTo>
                    <a:pt x="8377" y="0"/>
                  </a:moveTo>
                  <a:cubicBezTo>
                    <a:pt x="8377" y="91"/>
                    <a:pt x="8377" y="205"/>
                    <a:pt x="8377" y="320"/>
                  </a:cubicBezTo>
                  <a:cubicBezTo>
                    <a:pt x="8354" y="457"/>
                    <a:pt x="8354" y="616"/>
                    <a:pt x="8331" y="776"/>
                  </a:cubicBezTo>
                  <a:cubicBezTo>
                    <a:pt x="8308" y="936"/>
                    <a:pt x="8263" y="1096"/>
                    <a:pt x="8240" y="1278"/>
                  </a:cubicBezTo>
                  <a:cubicBezTo>
                    <a:pt x="8194" y="1598"/>
                    <a:pt x="8171" y="1940"/>
                    <a:pt x="8149" y="2260"/>
                  </a:cubicBezTo>
                  <a:cubicBezTo>
                    <a:pt x="8126" y="2579"/>
                    <a:pt x="8126" y="2899"/>
                    <a:pt x="8149" y="3218"/>
                  </a:cubicBezTo>
                  <a:cubicBezTo>
                    <a:pt x="8171" y="3538"/>
                    <a:pt x="8217" y="3858"/>
                    <a:pt x="8286" y="4177"/>
                  </a:cubicBezTo>
                  <a:cubicBezTo>
                    <a:pt x="8308" y="4360"/>
                    <a:pt x="8354" y="4519"/>
                    <a:pt x="8400" y="4702"/>
                  </a:cubicBezTo>
                  <a:cubicBezTo>
                    <a:pt x="8445" y="4839"/>
                    <a:pt x="8491" y="4976"/>
                    <a:pt x="8537" y="5090"/>
                  </a:cubicBezTo>
                  <a:cubicBezTo>
                    <a:pt x="8605" y="5318"/>
                    <a:pt x="8696" y="5524"/>
                    <a:pt x="8742" y="5752"/>
                  </a:cubicBezTo>
                  <a:cubicBezTo>
                    <a:pt x="8765" y="5866"/>
                    <a:pt x="8811" y="5957"/>
                    <a:pt x="8811" y="6072"/>
                  </a:cubicBezTo>
                  <a:cubicBezTo>
                    <a:pt x="8811" y="6117"/>
                    <a:pt x="8811" y="6186"/>
                    <a:pt x="8788" y="6231"/>
                  </a:cubicBezTo>
                  <a:cubicBezTo>
                    <a:pt x="8788" y="6254"/>
                    <a:pt x="8788" y="6300"/>
                    <a:pt x="8765" y="6345"/>
                  </a:cubicBezTo>
                  <a:cubicBezTo>
                    <a:pt x="8742" y="6345"/>
                    <a:pt x="8742" y="6368"/>
                    <a:pt x="8719" y="6391"/>
                  </a:cubicBezTo>
                  <a:cubicBezTo>
                    <a:pt x="8696" y="6414"/>
                    <a:pt x="8674" y="6437"/>
                    <a:pt x="8651" y="6460"/>
                  </a:cubicBezTo>
                  <a:cubicBezTo>
                    <a:pt x="8628" y="6482"/>
                    <a:pt x="8605" y="6505"/>
                    <a:pt x="8582" y="6505"/>
                  </a:cubicBezTo>
                  <a:cubicBezTo>
                    <a:pt x="8559" y="6505"/>
                    <a:pt x="8559" y="6528"/>
                    <a:pt x="8537" y="6528"/>
                  </a:cubicBezTo>
                  <a:cubicBezTo>
                    <a:pt x="8506" y="6528"/>
                    <a:pt x="8466" y="6538"/>
                    <a:pt x="8428" y="6538"/>
                  </a:cubicBezTo>
                  <a:cubicBezTo>
                    <a:pt x="8410" y="6538"/>
                    <a:pt x="8392" y="6536"/>
                    <a:pt x="8377" y="6528"/>
                  </a:cubicBezTo>
                  <a:cubicBezTo>
                    <a:pt x="8286" y="6528"/>
                    <a:pt x="8217" y="6505"/>
                    <a:pt x="8149" y="6482"/>
                  </a:cubicBezTo>
                  <a:cubicBezTo>
                    <a:pt x="8103" y="6460"/>
                    <a:pt x="8057" y="6460"/>
                    <a:pt x="8035" y="6460"/>
                  </a:cubicBezTo>
                  <a:lnTo>
                    <a:pt x="7989" y="6460"/>
                  </a:lnTo>
                  <a:cubicBezTo>
                    <a:pt x="7989" y="6460"/>
                    <a:pt x="7966" y="6460"/>
                    <a:pt x="7966" y="6482"/>
                  </a:cubicBezTo>
                  <a:cubicBezTo>
                    <a:pt x="7966" y="6505"/>
                    <a:pt x="7966" y="6528"/>
                    <a:pt x="7966" y="6551"/>
                  </a:cubicBezTo>
                  <a:cubicBezTo>
                    <a:pt x="7966" y="6597"/>
                    <a:pt x="7966" y="6642"/>
                    <a:pt x="7966" y="6665"/>
                  </a:cubicBezTo>
                  <a:cubicBezTo>
                    <a:pt x="7966" y="6688"/>
                    <a:pt x="7966" y="6734"/>
                    <a:pt x="7989" y="6756"/>
                  </a:cubicBezTo>
                  <a:cubicBezTo>
                    <a:pt x="7966" y="6734"/>
                    <a:pt x="7966" y="6734"/>
                    <a:pt x="7966" y="6734"/>
                  </a:cubicBezTo>
                  <a:lnTo>
                    <a:pt x="7966" y="6734"/>
                  </a:lnTo>
                  <a:cubicBezTo>
                    <a:pt x="8012" y="6848"/>
                    <a:pt x="8057" y="6985"/>
                    <a:pt x="8103" y="7099"/>
                  </a:cubicBezTo>
                  <a:cubicBezTo>
                    <a:pt x="8149" y="7213"/>
                    <a:pt x="8194" y="7327"/>
                    <a:pt x="8217" y="7464"/>
                  </a:cubicBezTo>
                  <a:cubicBezTo>
                    <a:pt x="8240" y="7510"/>
                    <a:pt x="8240" y="7555"/>
                    <a:pt x="8240" y="7601"/>
                  </a:cubicBezTo>
                  <a:cubicBezTo>
                    <a:pt x="8263" y="7624"/>
                    <a:pt x="8263" y="7669"/>
                    <a:pt x="8263" y="7692"/>
                  </a:cubicBezTo>
                  <a:cubicBezTo>
                    <a:pt x="8263" y="7783"/>
                    <a:pt x="8286" y="7852"/>
                    <a:pt x="8286" y="7943"/>
                  </a:cubicBezTo>
                  <a:cubicBezTo>
                    <a:pt x="8263" y="7989"/>
                    <a:pt x="8263" y="8035"/>
                    <a:pt x="8263" y="8080"/>
                  </a:cubicBezTo>
                  <a:cubicBezTo>
                    <a:pt x="8263" y="8126"/>
                    <a:pt x="8240" y="8149"/>
                    <a:pt x="8240" y="8172"/>
                  </a:cubicBezTo>
                  <a:cubicBezTo>
                    <a:pt x="8217" y="8194"/>
                    <a:pt x="8217" y="8217"/>
                    <a:pt x="8194" y="8240"/>
                  </a:cubicBezTo>
                  <a:cubicBezTo>
                    <a:pt x="8171" y="8263"/>
                    <a:pt x="8171" y="8263"/>
                    <a:pt x="8171" y="8263"/>
                  </a:cubicBezTo>
                  <a:cubicBezTo>
                    <a:pt x="8149" y="8286"/>
                    <a:pt x="8126" y="8286"/>
                    <a:pt x="8103" y="8308"/>
                  </a:cubicBezTo>
                  <a:cubicBezTo>
                    <a:pt x="8080" y="8308"/>
                    <a:pt x="8035" y="8331"/>
                    <a:pt x="7989" y="8331"/>
                  </a:cubicBezTo>
                  <a:cubicBezTo>
                    <a:pt x="7989" y="8331"/>
                    <a:pt x="7966" y="8308"/>
                    <a:pt x="7966" y="8308"/>
                  </a:cubicBezTo>
                  <a:cubicBezTo>
                    <a:pt x="7943" y="8308"/>
                    <a:pt x="7920" y="8308"/>
                    <a:pt x="7920" y="8286"/>
                  </a:cubicBezTo>
                  <a:cubicBezTo>
                    <a:pt x="7898" y="8286"/>
                    <a:pt x="7875" y="8263"/>
                    <a:pt x="7852" y="8240"/>
                  </a:cubicBezTo>
                  <a:cubicBezTo>
                    <a:pt x="7829" y="8217"/>
                    <a:pt x="7806" y="8194"/>
                    <a:pt x="7783" y="8172"/>
                  </a:cubicBezTo>
                  <a:cubicBezTo>
                    <a:pt x="7783" y="8149"/>
                    <a:pt x="7761" y="8149"/>
                    <a:pt x="7761" y="8126"/>
                  </a:cubicBezTo>
                  <a:lnTo>
                    <a:pt x="7738" y="8126"/>
                  </a:lnTo>
                  <a:cubicBezTo>
                    <a:pt x="7692" y="8103"/>
                    <a:pt x="7669" y="8103"/>
                    <a:pt x="7624" y="8103"/>
                  </a:cubicBezTo>
                  <a:lnTo>
                    <a:pt x="7510" y="8103"/>
                  </a:lnTo>
                  <a:cubicBezTo>
                    <a:pt x="7487" y="8126"/>
                    <a:pt x="7464" y="8126"/>
                    <a:pt x="7441" y="8149"/>
                  </a:cubicBezTo>
                  <a:cubicBezTo>
                    <a:pt x="7395" y="8149"/>
                    <a:pt x="7373" y="8172"/>
                    <a:pt x="7350" y="8194"/>
                  </a:cubicBezTo>
                  <a:cubicBezTo>
                    <a:pt x="7304" y="8240"/>
                    <a:pt x="7258" y="8308"/>
                    <a:pt x="7213" y="8354"/>
                  </a:cubicBezTo>
                  <a:cubicBezTo>
                    <a:pt x="7216" y="8354"/>
                    <a:pt x="7219" y="8354"/>
                    <a:pt x="7222" y="8353"/>
                  </a:cubicBezTo>
                  <a:lnTo>
                    <a:pt x="7222" y="8353"/>
                  </a:lnTo>
                  <a:cubicBezTo>
                    <a:pt x="7140" y="8483"/>
                    <a:pt x="7095" y="8612"/>
                    <a:pt x="7030" y="8742"/>
                  </a:cubicBezTo>
                  <a:cubicBezTo>
                    <a:pt x="6985" y="8811"/>
                    <a:pt x="6962" y="8879"/>
                    <a:pt x="6916" y="8948"/>
                  </a:cubicBezTo>
                  <a:cubicBezTo>
                    <a:pt x="6870" y="9016"/>
                    <a:pt x="6848" y="9062"/>
                    <a:pt x="6802" y="9107"/>
                  </a:cubicBezTo>
                  <a:cubicBezTo>
                    <a:pt x="6733" y="9176"/>
                    <a:pt x="6665" y="9244"/>
                    <a:pt x="6597" y="9313"/>
                  </a:cubicBezTo>
                  <a:cubicBezTo>
                    <a:pt x="6528" y="9358"/>
                    <a:pt x="6460" y="9427"/>
                    <a:pt x="6368" y="9473"/>
                  </a:cubicBezTo>
                  <a:cubicBezTo>
                    <a:pt x="6186" y="9587"/>
                    <a:pt x="6003" y="9678"/>
                    <a:pt x="5820" y="9724"/>
                  </a:cubicBezTo>
                  <a:cubicBezTo>
                    <a:pt x="5410" y="9861"/>
                    <a:pt x="4999" y="9906"/>
                    <a:pt x="4565" y="9929"/>
                  </a:cubicBezTo>
                  <a:cubicBezTo>
                    <a:pt x="4489" y="9937"/>
                    <a:pt x="4410" y="9939"/>
                    <a:pt x="4330" y="9939"/>
                  </a:cubicBezTo>
                  <a:cubicBezTo>
                    <a:pt x="4169" y="9939"/>
                    <a:pt x="4002" y="9929"/>
                    <a:pt x="3835" y="9929"/>
                  </a:cubicBezTo>
                  <a:cubicBezTo>
                    <a:pt x="3561" y="9906"/>
                    <a:pt x="3310" y="9883"/>
                    <a:pt x="3059" y="9861"/>
                  </a:cubicBezTo>
                  <a:lnTo>
                    <a:pt x="3036" y="9861"/>
                  </a:lnTo>
                  <a:cubicBezTo>
                    <a:pt x="2914" y="9861"/>
                    <a:pt x="2792" y="9850"/>
                    <a:pt x="2664" y="9850"/>
                  </a:cubicBezTo>
                  <a:cubicBezTo>
                    <a:pt x="2600" y="9850"/>
                    <a:pt x="2534" y="9853"/>
                    <a:pt x="2465" y="9861"/>
                  </a:cubicBezTo>
                  <a:cubicBezTo>
                    <a:pt x="2374" y="9861"/>
                    <a:pt x="2260" y="9861"/>
                    <a:pt x="2168" y="9883"/>
                  </a:cubicBezTo>
                  <a:cubicBezTo>
                    <a:pt x="2077" y="9906"/>
                    <a:pt x="2009" y="9906"/>
                    <a:pt x="1917" y="9929"/>
                  </a:cubicBezTo>
                  <a:lnTo>
                    <a:pt x="1940" y="9929"/>
                  </a:lnTo>
                  <a:cubicBezTo>
                    <a:pt x="1780" y="9952"/>
                    <a:pt x="1621" y="9998"/>
                    <a:pt x="1484" y="10043"/>
                  </a:cubicBezTo>
                  <a:cubicBezTo>
                    <a:pt x="1324" y="10089"/>
                    <a:pt x="1164" y="10134"/>
                    <a:pt x="1004" y="10180"/>
                  </a:cubicBezTo>
                  <a:cubicBezTo>
                    <a:pt x="867" y="10226"/>
                    <a:pt x="730" y="10249"/>
                    <a:pt x="571" y="10271"/>
                  </a:cubicBezTo>
                  <a:cubicBezTo>
                    <a:pt x="434" y="10294"/>
                    <a:pt x="297" y="10317"/>
                    <a:pt x="137" y="10317"/>
                  </a:cubicBezTo>
                  <a:lnTo>
                    <a:pt x="0" y="10317"/>
                  </a:lnTo>
                  <a:cubicBezTo>
                    <a:pt x="91" y="10340"/>
                    <a:pt x="160" y="10363"/>
                    <a:pt x="228" y="10363"/>
                  </a:cubicBezTo>
                  <a:cubicBezTo>
                    <a:pt x="365" y="10386"/>
                    <a:pt x="502" y="10408"/>
                    <a:pt x="639" y="10408"/>
                  </a:cubicBezTo>
                  <a:cubicBezTo>
                    <a:pt x="685" y="10408"/>
                    <a:pt x="730" y="10408"/>
                    <a:pt x="753" y="10386"/>
                  </a:cubicBezTo>
                  <a:cubicBezTo>
                    <a:pt x="936" y="10386"/>
                    <a:pt x="1141" y="10363"/>
                    <a:pt x="1324" y="10340"/>
                  </a:cubicBezTo>
                  <a:lnTo>
                    <a:pt x="1392" y="10317"/>
                  </a:lnTo>
                  <a:cubicBezTo>
                    <a:pt x="1598" y="10294"/>
                    <a:pt x="1803" y="10271"/>
                    <a:pt x="2009" y="10271"/>
                  </a:cubicBezTo>
                  <a:lnTo>
                    <a:pt x="2054" y="10271"/>
                  </a:lnTo>
                  <a:cubicBezTo>
                    <a:pt x="2168" y="10271"/>
                    <a:pt x="2283" y="10271"/>
                    <a:pt x="2397" y="10294"/>
                  </a:cubicBezTo>
                  <a:lnTo>
                    <a:pt x="2534" y="10294"/>
                  </a:lnTo>
                  <a:lnTo>
                    <a:pt x="2602" y="10317"/>
                  </a:lnTo>
                  <a:lnTo>
                    <a:pt x="2671" y="10317"/>
                  </a:lnTo>
                  <a:cubicBezTo>
                    <a:pt x="3127" y="10340"/>
                    <a:pt x="3629" y="10386"/>
                    <a:pt x="4131" y="10386"/>
                  </a:cubicBezTo>
                  <a:cubicBezTo>
                    <a:pt x="4268" y="10386"/>
                    <a:pt x="4405" y="10386"/>
                    <a:pt x="4542" y="10363"/>
                  </a:cubicBezTo>
                  <a:cubicBezTo>
                    <a:pt x="5159" y="10340"/>
                    <a:pt x="5706" y="10249"/>
                    <a:pt x="6163" y="10066"/>
                  </a:cubicBezTo>
                  <a:cubicBezTo>
                    <a:pt x="6414" y="9952"/>
                    <a:pt x="6665" y="9838"/>
                    <a:pt x="6893" y="9678"/>
                  </a:cubicBezTo>
                  <a:cubicBezTo>
                    <a:pt x="7007" y="9587"/>
                    <a:pt x="7121" y="9495"/>
                    <a:pt x="7213" y="9404"/>
                  </a:cubicBezTo>
                  <a:cubicBezTo>
                    <a:pt x="7236" y="9358"/>
                    <a:pt x="7281" y="9313"/>
                    <a:pt x="7327" y="9267"/>
                  </a:cubicBezTo>
                  <a:lnTo>
                    <a:pt x="7373" y="9199"/>
                  </a:lnTo>
                  <a:cubicBezTo>
                    <a:pt x="7418" y="9336"/>
                    <a:pt x="7487" y="9495"/>
                    <a:pt x="7624" y="9587"/>
                  </a:cubicBezTo>
                  <a:cubicBezTo>
                    <a:pt x="7692" y="9632"/>
                    <a:pt x="7783" y="9655"/>
                    <a:pt x="7852" y="9655"/>
                  </a:cubicBezTo>
                  <a:cubicBezTo>
                    <a:pt x="7898" y="9655"/>
                    <a:pt x="7943" y="9655"/>
                    <a:pt x="7966" y="9632"/>
                  </a:cubicBezTo>
                  <a:cubicBezTo>
                    <a:pt x="8057" y="9609"/>
                    <a:pt x="8149" y="9564"/>
                    <a:pt x="8217" y="9495"/>
                  </a:cubicBezTo>
                  <a:cubicBezTo>
                    <a:pt x="8263" y="9473"/>
                    <a:pt x="8286" y="9427"/>
                    <a:pt x="8308" y="9404"/>
                  </a:cubicBezTo>
                  <a:cubicBezTo>
                    <a:pt x="8354" y="9336"/>
                    <a:pt x="8377" y="9290"/>
                    <a:pt x="8400" y="9244"/>
                  </a:cubicBezTo>
                  <a:cubicBezTo>
                    <a:pt x="8445" y="9153"/>
                    <a:pt x="8491" y="9039"/>
                    <a:pt x="8514" y="8970"/>
                  </a:cubicBezTo>
                  <a:cubicBezTo>
                    <a:pt x="8537" y="9016"/>
                    <a:pt x="8582" y="9062"/>
                    <a:pt x="8628" y="9085"/>
                  </a:cubicBezTo>
                  <a:cubicBezTo>
                    <a:pt x="8674" y="9130"/>
                    <a:pt x="8742" y="9130"/>
                    <a:pt x="8788" y="9130"/>
                  </a:cubicBezTo>
                  <a:lnTo>
                    <a:pt x="8833" y="9130"/>
                  </a:lnTo>
                  <a:cubicBezTo>
                    <a:pt x="8902" y="9130"/>
                    <a:pt x="8970" y="9107"/>
                    <a:pt x="9039" y="9039"/>
                  </a:cubicBezTo>
                  <a:cubicBezTo>
                    <a:pt x="9176" y="8948"/>
                    <a:pt x="9290" y="8811"/>
                    <a:pt x="9381" y="8651"/>
                  </a:cubicBezTo>
                  <a:cubicBezTo>
                    <a:pt x="9427" y="8605"/>
                    <a:pt x="9450" y="8537"/>
                    <a:pt x="9495" y="8491"/>
                  </a:cubicBezTo>
                  <a:cubicBezTo>
                    <a:pt x="9518" y="8400"/>
                    <a:pt x="9564" y="8308"/>
                    <a:pt x="9564" y="8240"/>
                  </a:cubicBezTo>
                  <a:cubicBezTo>
                    <a:pt x="9587" y="8172"/>
                    <a:pt x="9609" y="8057"/>
                    <a:pt x="9609" y="7943"/>
                  </a:cubicBezTo>
                  <a:cubicBezTo>
                    <a:pt x="9632" y="7852"/>
                    <a:pt x="9632" y="7738"/>
                    <a:pt x="9609" y="7624"/>
                  </a:cubicBezTo>
                  <a:cubicBezTo>
                    <a:pt x="9609" y="7281"/>
                    <a:pt x="9541" y="6962"/>
                    <a:pt x="9473" y="6642"/>
                  </a:cubicBezTo>
                  <a:lnTo>
                    <a:pt x="9450" y="6551"/>
                  </a:lnTo>
                  <a:lnTo>
                    <a:pt x="9427" y="6368"/>
                  </a:lnTo>
                  <a:cubicBezTo>
                    <a:pt x="9267" y="5592"/>
                    <a:pt x="9290" y="4816"/>
                    <a:pt x="9290" y="4063"/>
                  </a:cubicBezTo>
                  <a:lnTo>
                    <a:pt x="9290" y="3789"/>
                  </a:lnTo>
                  <a:cubicBezTo>
                    <a:pt x="9290" y="2990"/>
                    <a:pt x="9290" y="2123"/>
                    <a:pt x="9039" y="1301"/>
                  </a:cubicBezTo>
                  <a:cubicBezTo>
                    <a:pt x="8948" y="1004"/>
                    <a:pt x="8833" y="708"/>
                    <a:pt x="8651" y="388"/>
                  </a:cubicBezTo>
                  <a:cubicBezTo>
                    <a:pt x="8559" y="274"/>
                    <a:pt x="8468" y="137"/>
                    <a:pt x="8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34"/>
            <p:cNvSpPr/>
            <p:nvPr/>
          </p:nvSpPr>
          <p:spPr>
            <a:xfrm>
              <a:off x="1648537" y="1291695"/>
              <a:ext cx="71" cy="1700"/>
            </a:xfrm>
            <a:custGeom>
              <a:rect b="b" l="l" r="r" t="t"/>
              <a:pathLst>
                <a:path extrusionOk="0" h="24" w="1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1061648" y="1086407"/>
              <a:ext cx="34003" cy="34003"/>
            </a:xfrm>
            <a:custGeom>
              <a:rect b="b" l="l" r="r" t="t"/>
              <a:pathLst>
                <a:path extrusionOk="0" h="480" w="480">
                  <a:moveTo>
                    <a:pt x="388" y="0"/>
                  </a:moveTo>
                  <a:cubicBezTo>
                    <a:pt x="365" y="0"/>
                    <a:pt x="342" y="23"/>
                    <a:pt x="320" y="23"/>
                  </a:cubicBezTo>
                  <a:lnTo>
                    <a:pt x="274" y="46"/>
                  </a:lnTo>
                  <a:cubicBezTo>
                    <a:pt x="251" y="69"/>
                    <a:pt x="228" y="69"/>
                    <a:pt x="205" y="91"/>
                  </a:cubicBezTo>
                  <a:cubicBezTo>
                    <a:pt x="160" y="114"/>
                    <a:pt x="160" y="160"/>
                    <a:pt x="183" y="183"/>
                  </a:cubicBezTo>
                  <a:cubicBezTo>
                    <a:pt x="183" y="205"/>
                    <a:pt x="205" y="228"/>
                    <a:pt x="228" y="228"/>
                  </a:cubicBezTo>
                  <a:lnTo>
                    <a:pt x="205" y="228"/>
                  </a:lnTo>
                  <a:cubicBezTo>
                    <a:pt x="205" y="228"/>
                    <a:pt x="183" y="228"/>
                    <a:pt x="160" y="251"/>
                  </a:cubicBezTo>
                  <a:cubicBezTo>
                    <a:pt x="114" y="274"/>
                    <a:pt x="68" y="320"/>
                    <a:pt x="23" y="365"/>
                  </a:cubicBezTo>
                  <a:cubicBezTo>
                    <a:pt x="0" y="365"/>
                    <a:pt x="0" y="388"/>
                    <a:pt x="0" y="411"/>
                  </a:cubicBezTo>
                  <a:cubicBezTo>
                    <a:pt x="0" y="434"/>
                    <a:pt x="0" y="434"/>
                    <a:pt x="23" y="457"/>
                  </a:cubicBezTo>
                  <a:cubicBezTo>
                    <a:pt x="23" y="479"/>
                    <a:pt x="46" y="479"/>
                    <a:pt x="68" y="479"/>
                  </a:cubicBezTo>
                  <a:cubicBezTo>
                    <a:pt x="91" y="479"/>
                    <a:pt x="114" y="479"/>
                    <a:pt x="114" y="457"/>
                  </a:cubicBezTo>
                  <a:cubicBezTo>
                    <a:pt x="137" y="434"/>
                    <a:pt x="160" y="411"/>
                    <a:pt x="183" y="411"/>
                  </a:cubicBezTo>
                  <a:cubicBezTo>
                    <a:pt x="228" y="365"/>
                    <a:pt x="251" y="365"/>
                    <a:pt x="274" y="342"/>
                  </a:cubicBezTo>
                  <a:cubicBezTo>
                    <a:pt x="297" y="342"/>
                    <a:pt x="320" y="342"/>
                    <a:pt x="342" y="320"/>
                  </a:cubicBezTo>
                  <a:cubicBezTo>
                    <a:pt x="365" y="320"/>
                    <a:pt x="388" y="297"/>
                    <a:pt x="388" y="297"/>
                  </a:cubicBezTo>
                  <a:cubicBezTo>
                    <a:pt x="411" y="274"/>
                    <a:pt x="411" y="251"/>
                    <a:pt x="388" y="228"/>
                  </a:cubicBezTo>
                  <a:cubicBezTo>
                    <a:pt x="388" y="205"/>
                    <a:pt x="365" y="183"/>
                    <a:pt x="320" y="183"/>
                  </a:cubicBezTo>
                  <a:cubicBezTo>
                    <a:pt x="342" y="183"/>
                    <a:pt x="365" y="160"/>
                    <a:pt x="388" y="160"/>
                  </a:cubicBezTo>
                  <a:lnTo>
                    <a:pt x="411" y="137"/>
                  </a:lnTo>
                  <a:cubicBezTo>
                    <a:pt x="434" y="137"/>
                    <a:pt x="457" y="137"/>
                    <a:pt x="457" y="114"/>
                  </a:cubicBezTo>
                  <a:cubicBezTo>
                    <a:pt x="479" y="91"/>
                    <a:pt x="479" y="69"/>
                    <a:pt x="479" y="46"/>
                  </a:cubicBezTo>
                  <a:cubicBezTo>
                    <a:pt x="457" y="23"/>
                    <a:pt x="457" y="23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34"/>
            <p:cNvSpPr/>
            <p:nvPr/>
          </p:nvSpPr>
          <p:spPr>
            <a:xfrm>
              <a:off x="1229746" y="1128414"/>
              <a:ext cx="24369" cy="25927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cubicBezTo>
                    <a:pt x="138" y="23"/>
                    <a:pt x="138" y="69"/>
                    <a:pt x="138" y="92"/>
                  </a:cubicBezTo>
                  <a:lnTo>
                    <a:pt x="138" y="69"/>
                  </a:lnTo>
                  <a:cubicBezTo>
                    <a:pt x="115" y="46"/>
                    <a:pt x="92" y="46"/>
                    <a:pt x="69" y="46"/>
                  </a:cubicBezTo>
                  <a:lnTo>
                    <a:pt x="24" y="46"/>
                  </a:lnTo>
                  <a:cubicBezTo>
                    <a:pt x="24" y="69"/>
                    <a:pt x="1" y="69"/>
                    <a:pt x="1" y="92"/>
                  </a:cubicBezTo>
                  <a:cubicBezTo>
                    <a:pt x="1" y="115"/>
                    <a:pt x="1" y="137"/>
                    <a:pt x="1" y="160"/>
                  </a:cubicBezTo>
                  <a:lnTo>
                    <a:pt x="24" y="183"/>
                  </a:lnTo>
                  <a:cubicBezTo>
                    <a:pt x="47" y="229"/>
                    <a:pt x="69" y="252"/>
                    <a:pt x="69" y="274"/>
                  </a:cubicBezTo>
                  <a:lnTo>
                    <a:pt x="92" y="320"/>
                  </a:lnTo>
                  <a:cubicBezTo>
                    <a:pt x="92" y="343"/>
                    <a:pt x="115" y="366"/>
                    <a:pt x="161" y="366"/>
                  </a:cubicBezTo>
                  <a:cubicBezTo>
                    <a:pt x="183" y="366"/>
                    <a:pt x="206" y="343"/>
                    <a:pt x="229" y="320"/>
                  </a:cubicBezTo>
                  <a:cubicBezTo>
                    <a:pt x="229" y="297"/>
                    <a:pt x="229" y="297"/>
                    <a:pt x="229" y="274"/>
                  </a:cubicBezTo>
                  <a:cubicBezTo>
                    <a:pt x="229" y="252"/>
                    <a:pt x="229" y="252"/>
                    <a:pt x="207" y="229"/>
                  </a:cubicBezTo>
                  <a:lnTo>
                    <a:pt x="207" y="229"/>
                  </a:lnTo>
                  <a:cubicBezTo>
                    <a:pt x="229" y="252"/>
                    <a:pt x="229" y="252"/>
                    <a:pt x="252" y="252"/>
                  </a:cubicBezTo>
                  <a:lnTo>
                    <a:pt x="320" y="252"/>
                  </a:lnTo>
                  <a:cubicBezTo>
                    <a:pt x="320" y="252"/>
                    <a:pt x="343" y="229"/>
                    <a:pt x="343" y="206"/>
                  </a:cubicBezTo>
                  <a:cubicBezTo>
                    <a:pt x="343" y="183"/>
                    <a:pt x="343" y="160"/>
                    <a:pt x="343" y="160"/>
                  </a:cubicBezTo>
                  <a:cubicBezTo>
                    <a:pt x="320" y="115"/>
                    <a:pt x="298" y="69"/>
                    <a:pt x="275" y="23"/>
                  </a:cubicBezTo>
                  <a:cubicBezTo>
                    <a:pt x="275" y="1"/>
                    <a:pt x="22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34"/>
            <p:cNvSpPr/>
            <p:nvPr/>
          </p:nvSpPr>
          <p:spPr>
            <a:xfrm>
              <a:off x="1220041" y="1146194"/>
              <a:ext cx="21110" cy="34003"/>
            </a:xfrm>
            <a:custGeom>
              <a:rect b="b" l="l" r="r" t="t"/>
              <a:pathLst>
                <a:path extrusionOk="0" h="480" w="298">
                  <a:moveTo>
                    <a:pt x="92" y="1"/>
                  </a:moveTo>
                  <a:cubicBezTo>
                    <a:pt x="69" y="1"/>
                    <a:pt x="69" y="1"/>
                    <a:pt x="47" y="23"/>
                  </a:cubicBezTo>
                  <a:cubicBezTo>
                    <a:pt x="24" y="23"/>
                    <a:pt x="24" y="46"/>
                    <a:pt x="24" y="69"/>
                  </a:cubicBezTo>
                  <a:cubicBezTo>
                    <a:pt x="1" y="69"/>
                    <a:pt x="1" y="115"/>
                    <a:pt x="24" y="115"/>
                  </a:cubicBezTo>
                  <a:cubicBezTo>
                    <a:pt x="47" y="138"/>
                    <a:pt x="69" y="160"/>
                    <a:pt x="69" y="183"/>
                  </a:cubicBezTo>
                  <a:cubicBezTo>
                    <a:pt x="92" y="206"/>
                    <a:pt x="92" y="229"/>
                    <a:pt x="115" y="252"/>
                  </a:cubicBezTo>
                  <a:cubicBezTo>
                    <a:pt x="115" y="274"/>
                    <a:pt x="115" y="297"/>
                    <a:pt x="115" y="297"/>
                  </a:cubicBezTo>
                  <a:cubicBezTo>
                    <a:pt x="138" y="320"/>
                    <a:pt x="138" y="343"/>
                    <a:pt x="138" y="366"/>
                  </a:cubicBezTo>
                  <a:lnTo>
                    <a:pt x="138" y="411"/>
                  </a:lnTo>
                  <a:cubicBezTo>
                    <a:pt x="138" y="434"/>
                    <a:pt x="161" y="457"/>
                    <a:pt x="161" y="457"/>
                  </a:cubicBezTo>
                  <a:cubicBezTo>
                    <a:pt x="184" y="480"/>
                    <a:pt x="206" y="480"/>
                    <a:pt x="229" y="480"/>
                  </a:cubicBezTo>
                  <a:cubicBezTo>
                    <a:pt x="229" y="480"/>
                    <a:pt x="252" y="480"/>
                    <a:pt x="275" y="457"/>
                  </a:cubicBezTo>
                  <a:cubicBezTo>
                    <a:pt x="275" y="457"/>
                    <a:pt x="298" y="434"/>
                    <a:pt x="298" y="411"/>
                  </a:cubicBezTo>
                  <a:lnTo>
                    <a:pt x="298" y="389"/>
                  </a:lnTo>
                  <a:lnTo>
                    <a:pt x="275" y="343"/>
                  </a:lnTo>
                  <a:lnTo>
                    <a:pt x="275" y="297"/>
                  </a:lnTo>
                  <a:cubicBezTo>
                    <a:pt x="275" y="274"/>
                    <a:pt x="252" y="252"/>
                    <a:pt x="252" y="206"/>
                  </a:cubicBezTo>
                  <a:cubicBezTo>
                    <a:pt x="229" y="160"/>
                    <a:pt x="206" y="115"/>
                    <a:pt x="161" y="46"/>
                  </a:cubicBezTo>
                  <a:cubicBezTo>
                    <a:pt x="138" y="23"/>
                    <a:pt x="115" y="23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864366" y="860010"/>
              <a:ext cx="304045" cy="252332"/>
            </a:xfrm>
            <a:custGeom>
              <a:rect b="b" l="l" r="r" t="t"/>
              <a:pathLst>
                <a:path extrusionOk="0" h="3562" w="4292">
                  <a:moveTo>
                    <a:pt x="3287" y="1"/>
                  </a:moveTo>
                  <a:cubicBezTo>
                    <a:pt x="3196" y="1"/>
                    <a:pt x="3105" y="23"/>
                    <a:pt x="3013" y="46"/>
                  </a:cubicBezTo>
                  <a:cubicBezTo>
                    <a:pt x="2922" y="69"/>
                    <a:pt x="2831" y="115"/>
                    <a:pt x="2762" y="160"/>
                  </a:cubicBezTo>
                  <a:cubicBezTo>
                    <a:pt x="2580" y="252"/>
                    <a:pt x="2420" y="389"/>
                    <a:pt x="2283" y="480"/>
                  </a:cubicBezTo>
                  <a:lnTo>
                    <a:pt x="2192" y="548"/>
                  </a:lnTo>
                  <a:cubicBezTo>
                    <a:pt x="2077" y="640"/>
                    <a:pt x="1963" y="731"/>
                    <a:pt x="1826" y="799"/>
                  </a:cubicBezTo>
                  <a:cubicBezTo>
                    <a:pt x="1621" y="914"/>
                    <a:pt x="1416" y="959"/>
                    <a:pt x="1187" y="1028"/>
                  </a:cubicBezTo>
                  <a:cubicBezTo>
                    <a:pt x="1096" y="1050"/>
                    <a:pt x="1005" y="1073"/>
                    <a:pt x="913" y="1119"/>
                  </a:cubicBezTo>
                  <a:cubicBezTo>
                    <a:pt x="776" y="1165"/>
                    <a:pt x="639" y="1210"/>
                    <a:pt x="525" y="1302"/>
                  </a:cubicBezTo>
                  <a:cubicBezTo>
                    <a:pt x="388" y="1370"/>
                    <a:pt x="251" y="1484"/>
                    <a:pt x="160" y="1621"/>
                  </a:cubicBezTo>
                  <a:cubicBezTo>
                    <a:pt x="92" y="1735"/>
                    <a:pt x="46" y="1849"/>
                    <a:pt x="23" y="1986"/>
                  </a:cubicBezTo>
                  <a:cubicBezTo>
                    <a:pt x="0" y="2032"/>
                    <a:pt x="0" y="2100"/>
                    <a:pt x="0" y="2169"/>
                  </a:cubicBezTo>
                  <a:cubicBezTo>
                    <a:pt x="0" y="2237"/>
                    <a:pt x="23" y="2306"/>
                    <a:pt x="46" y="2374"/>
                  </a:cubicBezTo>
                  <a:cubicBezTo>
                    <a:pt x="92" y="2625"/>
                    <a:pt x="251" y="2854"/>
                    <a:pt x="480" y="3059"/>
                  </a:cubicBezTo>
                  <a:cubicBezTo>
                    <a:pt x="571" y="3150"/>
                    <a:pt x="662" y="3219"/>
                    <a:pt x="799" y="3310"/>
                  </a:cubicBezTo>
                  <a:cubicBezTo>
                    <a:pt x="959" y="3401"/>
                    <a:pt x="1142" y="3470"/>
                    <a:pt x="1324" y="3516"/>
                  </a:cubicBezTo>
                  <a:cubicBezTo>
                    <a:pt x="1393" y="3538"/>
                    <a:pt x="1461" y="3538"/>
                    <a:pt x="1552" y="3561"/>
                  </a:cubicBezTo>
                  <a:lnTo>
                    <a:pt x="1781" y="3561"/>
                  </a:lnTo>
                  <a:cubicBezTo>
                    <a:pt x="1940" y="3561"/>
                    <a:pt x="2100" y="3538"/>
                    <a:pt x="2260" y="3493"/>
                  </a:cubicBezTo>
                  <a:cubicBezTo>
                    <a:pt x="2443" y="3424"/>
                    <a:pt x="2602" y="3333"/>
                    <a:pt x="2717" y="3265"/>
                  </a:cubicBezTo>
                  <a:cubicBezTo>
                    <a:pt x="2831" y="3196"/>
                    <a:pt x="2945" y="3105"/>
                    <a:pt x="3036" y="3036"/>
                  </a:cubicBezTo>
                  <a:cubicBezTo>
                    <a:pt x="3219" y="2876"/>
                    <a:pt x="3401" y="2694"/>
                    <a:pt x="3584" y="2488"/>
                  </a:cubicBezTo>
                  <a:cubicBezTo>
                    <a:pt x="3744" y="2306"/>
                    <a:pt x="3881" y="2123"/>
                    <a:pt x="4018" y="1918"/>
                  </a:cubicBezTo>
                  <a:cubicBezTo>
                    <a:pt x="4132" y="1690"/>
                    <a:pt x="4223" y="1461"/>
                    <a:pt x="4246" y="1256"/>
                  </a:cubicBezTo>
                  <a:cubicBezTo>
                    <a:pt x="4291" y="1028"/>
                    <a:pt x="4269" y="799"/>
                    <a:pt x="4177" y="594"/>
                  </a:cubicBezTo>
                  <a:cubicBezTo>
                    <a:pt x="4132" y="503"/>
                    <a:pt x="4063" y="389"/>
                    <a:pt x="3995" y="297"/>
                  </a:cubicBezTo>
                  <a:cubicBezTo>
                    <a:pt x="3949" y="252"/>
                    <a:pt x="3881" y="206"/>
                    <a:pt x="3835" y="160"/>
                  </a:cubicBezTo>
                  <a:cubicBezTo>
                    <a:pt x="3812" y="115"/>
                    <a:pt x="3789" y="115"/>
                    <a:pt x="3767" y="92"/>
                  </a:cubicBezTo>
                  <a:lnTo>
                    <a:pt x="3744" y="92"/>
                  </a:lnTo>
                  <a:lnTo>
                    <a:pt x="3721" y="69"/>
                  </a:lnTo>
                  <a:cubicBezTo>
                    <a:pt x="3698" y="69"/>
                    <a:pt x="3698" y="46"/>
                    <a:pt x="3675" y="46"/>
                  </a:cubicBezTo>
                  <a:lnTo>
                    <a:pt x="3630" y="46"/>
                  </a:lnTo>
                  <a:cubicBezTo>
                    <a:pt x="3607" y="23"/>
                    <a:pt x="3584" y="23"/>
                    <a:pt x="3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1299308" y="952170"/>
              <a:ext cx="237739" cy="341520"/>
            </a:xfrm>
            <a:custGeom>
              <a:rect b="b" l="l" r="r" t="t"/>
              <a:pathLst>
                <a:path extrusionOk="0" h="4821" w="3356">
                  <a:moveTo>
                    <a:pt x="1416" y="1"/>
                  </a:moveTo>
                  <a:cubicBezTo>
                    <a:pt x="1256" y="1"/>
                    <a:pt x="1142" y="46"/>
                    <a:pt x="1027" y="69"/>
                  </a:cubicBezTo>
                  <a:cubicBezTo>
                    <a:pt x="822" y="160"/>
                    <a:pt x="617" y="320"/>
                    <a:pt x="480" y="526"/>
                  </a:cubicBezTo>
                  <a:cubicBezTo>
                    <a:pt x="320" y="731"/>
                    <a:pt x="229" y="959"/>
                    <a:pt x="160" y="1210"/>
                  </a:cubicBezTo>
                  <a:cubicBezTo>
                    <a:pt x="92" y="1461"/>
                    <a:pt x="46" y="1735"/>
                    <a:pt x="23" y="1986"/>
                  </a:cubicBezTo>
                  <a:cubicBezTo>
                    <a:pt x="0" y="2283"/>
                    <a:pt x="0" y="2557"/>
                    <a:pt x="46" y="2831"/>
                  </a:cubicBezTo>
                  <a:cubicBezTo>
                    <a:pt x="46" y="2968"/>
                    <a:pt x="69" y="3105"/>
                    <a:pt x="92" y="3265"/>
                  </a:cubicBezTo>
                  <a:cubicBezTo>
                    <a:pt x="137" y="3402"/>
                    <a:pt x="183" y="3584"/>
                    <a:pt x="274" y="3767"/>
                  </a:cubicBezTo>
                  <a:cubicBezTo>
                    <a:pt x="366" y="3949"/>
                    <a:pt x="457" y="4086"/>
                    <a:pt x="594" y="4223"/>
                  </a:cubicBezTo>
                  <a:cubicBezTo>
                    <a:pt x="639" y="4269"/>
                    <a:pt x="708" y="4337"/>
                    <a:pt x="776" y="4383"/>
                  </a:cubicBezTo>
                  <a:cubicBezTo>
                    <a:pt x="845" y="4429"/>
                    <a:pt x="913" y="4474"/>
                    <a:pt x="982" y="4520"/>
                  </a:cubicBezTo>
                  <a:cubicBezTo>
                    <a:pt x="1164" y="4634"/>
                    <a:pt x="1347" y="4703"/>
                    <a:pt x="1530" y="4748"/>
                  </a:cubicBezTo>
                  <a:cubicBezTo>
                    <a:pt x="1712" y="4794"/>
                    <a:pt x="1849" y="4817"/>
                    <a:pt x="1986" y="4817"/>
                  </a:cubicBezTo>
                  <a:cubicBezTo>
                    <a:pt x="2027" y="4820"/>
                    <a:pt x="2067" y="4821"/>
                    <a:pt x="2107" y="4821"/>
                  </a:cubicBezTo>
                  <a:cubicBezTo>
                    <a:pt x="2380" y="4821"/>
                    <a:pt x="2634" y="4754"/>
                    <a:pt x="2854" y="4634"/>
                  </a:cubicBezTo>
                  <a:cubicBezTo>
                    <a:pt x="2922" y="4588"/>
                    <a:pt x="2990" y="4543"/>
                    <a:pt x="3036" y="4497"/>
                  </a:cubicBezTo>
                  <a:cubicBezTo>
                    <a:pt x="3082" y="4451"/>
                    <a:pt x="3127" y="4406"/>
                    <a:pt x="3173" y="4337"/>
                  </a:cubicBezTo>
                  <a:cubicBezTo>
                    <a:pt x="3242" y="4223"/>
                    <a:pt x="3310" y="4086"/>
                    <a:pt x="3333" y="3949"/>
                  </a:cubicBezTo>
                  <a:cubicBezTo>
                    <a:pt x="3356" y="3767"/>
                    <a:pt x="3356" y="3607"/>
                    <a:pt x="3310" y="3424"/>
                  </a:cubicBezTo>
                  <a:cubicBezTo>
                    <a:pt x="3264" y="3287"/>
                    <a:pt x="3219" y="3128"/>
                    <a:pt x="3150" y="2968"/>
                  </a:cubicBezTo>
                  <a:cubicBezTo>
                    <a:pt x="3105" y="2877"/>
                    <a:pt x="3036" y="2785"/>
                    <a:pt x="2990" y="2694"/>
                  </a:cubicBezTo>
                  <a:cubicBezTo>
                    <a:pt x="2876" y="2489"/>
                    <a:pt x="2762" y="2283"/>
                    <a:pt x="2671" y="2055"/>
                  </a:cubicBezTo>
                  <a:cubicBezTo>
                    <a:pt x="2648" y="1895"/>
                    <a:pt x="2625" y="1735"/>
                    <a:pt x="2602" y="1575"/>
                  </a:cubicBezTo>
                  <a:lnTo>
                    <a:pt x="2580" y="1461"/>
                  </a:lnTo>
                  <a:cubicBezTo>
                    <a:pt x="2557" y="1256"/>
                    <a:pt x="2511" y="1051"/>
                    <a:pt x="2443" y="845"/>
                  </a:cubicBezTo>
                  <a:cubicBezTo>
                    <a:pt x="2420" y="731"/>
                    <a:pt x="2397" y="640"/>
                    <a:pt x="2351" y="548"/>
                  </a:cubicBezTo>
                  <a:cubicBezTo>
                    <a:pt x="2306" y="457"/>
                    <a:pt x="2260" y="389"/>
                    <a:pt x="2192" y="297"/>
                  </a:cubicBezTo>
                  <a:cubicBezTo>
                    <a:pt x="2169" y="274"/>
                    <a:pt x="2146" y="252"/>
                    <a:pt x="2123" y="229"/>
                  </a:cubicBezTo>
                  <a:cubicBezTo>
                    <a:pt x="2077" y="183"/>
                    <a:pt x="2009" y="138"/>
                    <a:pt x="1963" y="115"/>
                  </a:cubicBezTo>
                  <a:cubicBezTo>
                    <a:pt x="1940" y="92"/>
                    <a:pt x="1918" y="69"/>
                    <a:pt x="1872" y="69"/>
                  </a:cubicBezTo>
                  <a:cubicBezTo>
                    <a:pt x="1872" y="46"/>
                    <a:pt x="1849" y="46"/>
                    <a:pt x="1849" y="46"/>
                  </a:cubicBezTo>
                  <a:cubicBezTo>
                    <a:pt x="1826" y="46"/>
                    <a:pt x="1804" y="23"/>
                    <a:pt x="1781" y="23"/>
                  </a:cubicBezTo>
                  <a:lnTo>
                    <a:pt x="1758" y="23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1038980" y="1139748"/>
              <a:ext cx="187655" cy="132612"/>
            </a:xfrm>
            <a:custGeom>
              <a:rect b="b" l="l" r="r" t="t"/>
              <a:pathLst>
                <a:path extrusionOk="0" h="1872" w="2649">
                  <a:moveTo>
                    <a:pt x="366" y="0"/>
                  </a:moveTo>
                  <a:cubicBezTo>
                    <a:pt x="229" y="0"/>
                    <a:pt x="115" y="69"/>
                    <a:pt x="69" y="160"/>
                  </a:cubicBezTo>
                  <a:cubicBezTo>
                    <a:pt x="23" y="251"/>
                    <a:pt x="0" y="320"/>
                    <a:pt x="0" y="457"/>
                  </a:cubicBezTo>
                  <a:cubicBezTo>
                    <a:pt x="0" y="502"/>
                    <a:pt x="0" y="548"/>
                    <a:pt x="23" y="617"/>
                  </a:cubicBezTo>
                  <a:cubicBezTo>
                    <a:pt x="23" y="662"/>
                    <a:pt x="46" y="731"/>
                    <a:pt x="69" y="799"/>
                  </a:cubicBezTo>
                  <a:cubicBezTo>
                    <a:pt x="92" y="913"/>
                    <a:pt x="137" y="1005"/>
                    <a:pt x="183" y="1096"/>
                  </a:cubicBezTo>
                  <a:cubicBezTo>
                    <a:pt x="229" y="1187"/>
                    <a:pt x="297" y="1278"/>
                    <a:pt x="366" y="1393"/>
                  </a:cubicBezTo>
                  <a:cubicBezTo>
                    <a:pt x="457" y="1507"/>
                    <a:pt x="548" y="1598"/>
                    <a:pt x="662" y="1667"/>
                  </a:cubicBezTo>
                  <a:cubicBezTo>
                    <a:pt x="777" y="1758"/>
                    <a:pt x="891" y="1803"/>
                    <a:pt x="1028" y="1849"/>
                  </a:cubicBezTo>
                  <a:cubicBezTo>
                    <a:pt x="1119" y="1849"/>
                    <a:pt x="1187" y="1872"/>
                    <a:pt x="1302" y="1872"/>
                  </a:cubicBezTo>
                  <a:lnTo>
                    <a:pt x="1438" y="1872"/>
                  </a:lnTo>
                  <a:cubicBezTo>
                    <a:pt x="1575" y="1849"/>
                    <a:pt x="1712" y="1826"/>
                    <a:pt x="1826" y="1803"/>
                  </a:cubicBezTo>
                  <a:cubicBezTo>
                    <a:pt x="1941" y="1758"/>
                    <a:pt x="2032" y="1712"/>
                    <a:pt x="2169" y="1667"/>
                  </a:cubicBezTo>
                  <a:cubicBezTo>
                    <a:pt x="2283" y="1598"/>
                    <a:pt x="2397" y="1530"/>
                    <a:pt x="2488" y="1438"/>
                  </a:cubicBezTo>
                  <a:cubicBezTo>
                    <a:pt x="2557" y="1370"/>
                    <a:pt x="2603" y="1256"/>
                    <a:pt x="2625" y="1164"/>
                  </a:cubicBezTo>
                  <a:cubicBezTo>
                    <a:pt x="2648" y="1027"/>
                    <a:pt x="2580" y="890"/>
                    <a:pt x="2534" y="822"/>
                  </a:cubicBezTo>
                  <a:cubicBezTo>
                    <a:pt x="2488" y="754"/>
                    <a:pt x="2420" y="685"/>
                    <a:pt x="2351" y="639"/>
                  </a:cubicBezTo>
                  <a:cubicBezTo>
                    <a:pt x="2306" y="617"/>
                    <a:pt x="2260" y="594"/>
                    <a:pt x="2215" y="594"/>
                  </a:cubicBezTo>
                  <a:cubicBezTo>
                    <a:pt x="2169" y="571"/>
                    <a:pt x="2123" y="571"/>
                    <a:pt x="2078" y="571"/>
                  </a:cubicBezTo>
                  <a:lnTo>
                    <a:pt x="2032" y="571"/>
                  </a:lnTo>
                  <a:cubicBezTo>
                    <a:pt x="1895" y="571"/>
                    <a:pt x="1781" y="594"/>
                    <a:pt x="1667" y="617"/>
                  </a:cubicBezTo>
                  <a:lnTo>
                    <a:pt x="1575" y="639"/>
                  </a:lnTo>
                  <a:lnTo>
                    <a:pt x="1347" y="639"/>
                  </a:lnTo>
                  <a:cubicBezTo>
                    <a:pt x="1324" y="639"/>
                    <a:pt x="1279" y="639"/>
                    <a:pt x="1256" y="617"/>
                  </a:cubicBezTo>
                  <a:cubicBezTo>
                    <a:pt x="1119" y="525"/>
                    <a:pt x="1050" y="457"/>
                    <a:pt x="959" y="365"/>
                  </a:cubicBezTo>
                  <a:cubicBezTo>
                    <a:pt x="891" y="320"/>
                    <a:pt x="845" y="251"/>
                    <a:pt x="799" y="229"/>
                  </a:cubicBezTo>
                  <a:cubicBezTo>
                    <a:pt x="754" y="160"/>
                    <a:pt x="708" y="137"/>
                    <a:pt x="640" y="92"/>
                  </a:cubicBezTo>
                  <a:cubicBezTo>
                    <a:pt x="571" y="46"/>
                    <a:pt x="48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1021200" y="1252947"/>
              <a:ext cx="85787" cy="64748"/>
            </a:xfrm>
            <a:custGeom>
              <a:rect b="b" l="l" r="r" t="t"/>
              <a:pathLst>
                <a:path extrusionOk="0" h="914" w="1211">
                  <a:moveTo>
                    <a:pt x="1142" y="0"/>
                  </a:moveTo>
                  <a:cubicBezTo>
                    <a:pt x="1119" y="0"/>
                    <a:pt x="1096" y="23"/>
                    <a:pt x="1073" y="46"/>
                  </a:cubicBezTo>
                  <a:cubicBezTo>
                    <a:pt x="1073" y="114"/>
                    <a:pt x="1073" y="160"/>
                    <a:pt x="1050" y="228"/>
                  </a:cubicBezTo>
                  <a:cubicBezTo>
                    <a:pt x="1028" y="274"/>
                    <a:pt x="1005" y="342"/>
                    <a:pt x="1005" y="388"/>
                  </a:cubicBezTo>
                  <a:cubicBezTo>
                    <a:pt x="959" y="457"/>
                    <a:pt x="936" y="502"/>
                    <a:pt x="891" y="571"/>
                  </a:cubicBezTo>
                  <a:cubicBezTo>
                    <a:pt x="868" y="616"/>
                    <a:pt x="822" y="639"/>
                    <a:pt x="799" y="685"/>
                  </a:cubicBezTo>
                  <a:lnTo>
                    <a:pt x="776" y="685"/>
                  </a:lnTo>
                  <a:cubicBezTo>
                    <a:pt x="754" y="708"/>
                    <a:pt x="731" y="730"/>
                    <a:pt x="685" y="730"/>
                  </a:cubicBezTo>
                  <a:cubicBezTo>
                    <a:pt x="662" y="753"/>
                    <a:pt x="617" y="753"/>
                    <a:pt x="594" y="753"/>
                  </a:cubicBezTo>
                  <a:cubicBezTo>
                    <a:pt x="548" y="776"/>
                    <a:pt x="503" y="776"/>
                    <a:pt x="457" y="776"/>
                  </a:cubicBezTo>
                  <a:cubicBezTo>
                    <a:pt x="434" y="753"/>
                    <a:pt x="411" y="753"/>
                    <a:pt x="366" y="753"/>
                  </a:cubicBezTo>
                  <a:cubicBezTo>
                    <a:pt x="343" y="753"/>
                    <a:pt x="320" y="730"/>
                    <a:pt x="274" y="730"/>
                  </a:cubicBezTo>
                  <a:cubicBezTo>
                    <a:pt x="229" y="708"/>
                    <a:pt x="160" y="662"/>
                    <a:pt x="92" y="639"/>
                  </a:cubicBezTo>
                  <a:cubicBezTo>
                    <a:pt x="82" y="630"/>
                    <a:pt x="69" y="624"/>
                    <a:pt x="55" y="624"/>
                  </a:cubicBezTo>
                  <a:cubicBezTo>
                    <a:pt x="35" y="624"/>
                    <a:pt x="14" y="635"/>
                    <a:pt x="0" y="662"/>
                  </a:cubicBezTo>
                  <a:cubicBezTo>
                    <a:pt x="0" y="685"/>
                    <a:pt x="0" y="730"/>
                    <a:pt x="23" y="753"/>
                  </a:cubicBezTo>
                  <a:cubicBezTo>
                    <a:pt x="160" y="822"/>
                    <a:pt x="297" y="890"/>
                    <a:pt x="457" y="913"/>
                  </a:cubicBezTo>
                  <a:lnTo>
                    <a:pt x="548" y="913"/>
                  </a:lnTo>
                  <a:cubicBezTo>
                    <a:pt x="571" y="913"/>
                    <a:pt x="617" y="890"/>
                    <a:pt x="639" y="890"/>
                  </a:cubicBezTo>
                  <a:cubicBezTo>
                    <a:pt x="708" y="890"/>
                    <a:pt x="776" y="845"/>
                    <a:pt x="822" y="822"/>
                  </a:cubicBezTo>
                  <a:cubicBezTo>
                    <a:pt x="868" y="799"/>
                    <a:pt x="913" y="753"/>
                    <a:pt x="959" y="708"/>
                  </a:cubicBezTo>
                  <a:cubicBezTo>
                    <a:pt x="1005" y="662"/>
                    <a:pt x="1050" y="594"/>
                    <a:pt x="1073" y="525"/>
                  </a:cubicBezTo>
                  <a:cubicBezTo>
                    <a:pt x="1119" y="479"/>
                    <a:pt x="1142" y="411"/>
                    <a:pt x="1164" y="342"/>
                  </a:cubicBezTo>
                  <a:cubicBezTo>
                    <a:pt x="1187" y="251"/>
                    <a:pt x="1210" y="160"/>
                    <a:pt x="1210" y="69"/>
                  </a:cubicBezTo>
                  <a:cubicBezTo>
                    <a:pt x="1210" y="69"/>
                    <a:pt x="1210" y="46"/>
                    <a:pt x="1210" y="23"/>
                  </a:cubicBezTo>
                  <a:cubicBezTo>
                    <a:pt x="1210" y="0"/>
                    <a:pt x="1187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1092321" y="1256134"/>
              <a:ext cx="56672" cy="100309"/>
            </a:xfrm>
            <a:custGeom>
              <a:rect b="b" l="l" r="r" t="t"/>
              <a:pathLst>
                <a:path extrusionOk="0" h="1416" w="800">
                  <a:moveTo>
                    <a:pt x="183" y="1"/>
                  </a:moveTo>
                  <a:cubicBezTo>
                    <a:pt x="160" y="1"/>
                    <a:pt x="138" y="24"/>
                    <a:pt x="138" y="46"/>
                  </a:cubicBezTo>
                  <a:cubicBezTo>
                    <a:pt x="69" y="183"/>
                    <a:pt x="46" y="343"/>
                    <a:pt x="24" y="480"/>
                  </a:cubicBezTo>
                  <a:cubicBezTo>
                    <a:pt x="1" y="640"/>
                    <a:pt x="1" y="777"/>
                    <a:pt x="46" y="937"/>
                  </a:cubicBezTo>
                  <a:cubicBezTo>
                    <a:pt x="69" y="982"/>
                    <a:pt x="92" y="1051"/>
                    <a:pt x="115" y="1096"/>
                  </a:cubicBezTo>
                  <a:cubicBezTo>
                    <a:pt x="138" y="1142"/>
                    <a:pt x="160" y="1165"/>
                    <a:pt x="183" y="1188"/>
                  </a:cubicBezTo>
                  <a:cubicBezTo>
                    <a:pt x="206" y="1210"/>
                    <a:pt x="229" y="1233"/>
                    <a:pt x="275" y="1256"/>
                  </a:cubicBezTo>
                  <a:cubicBezTo>
                    <a:pt x="320" y="1302"/>
                    <a:pt x="389" y="1325"/>
                    <a:pt x="457" y="1347"/>
                  </a:cubicBezTo>
                  <a:cubicBezTo>
                    <a:pt x="503" y="1370"/>
                    <a:pt x="549" y="1370"/>
                    <a:pt x="571" y="1393"/>
                  </a:cubicBezTo>
                  <a:cubicBezTo>
                    <a:pt x="640" y="1393"/>
                    <a:pt x="685" y="1393"/>
                    <a:pt x="731" y="1416"/>
                  </a:cubicBezTo>
                  <a:cubicBezTo>
                    <a:pt x="777" y="1416"/>
                    <a:pt x="800" y="1370"/>
                    <a:pt x="800" y="1347"/>
                  </a:cubicBezTo>
                  <a:cubicBezTo>
                    <a:pt x="800" y="1302"/>
                    <a:pt x="777" y="1279"/>
                    <a:pt x="731" y="1279"/>
                  </a:cubicBezTo>
                  <a:cubicBezTo>
                    <a:pt x="685" y="1256"/>
                    <a:pt x="640" y="1256"/>
                    <a:pt x="594" y="1256"/>
                  </a:cubicBezTo>
                  <a:cubicBezTo>
                    <a:pt x="571" y="1233"/>
                    <a:pt x="526" y="1233"/>
                    <a:pt x="503" y="1233"/>
                  </a:cubicBezTo>
                  <a:cubicBezTo>
                    <a:pt x="480" y="1210"/>
                    <a:pt x="434" y="1210"/>
                    <a:pt x="412" y="1188"/>
                  </a:cubicBezTo>
                  <a:cubicBezTo>
                    <a:pt x="366" y="1165"/>
                    <a:pt x="343" y="1142"/>
                    <a:pt x="297" y="1119"/>
                  </a:cubicBezTo>
                  <a:cubicBezTo>
                    <a:pt x="275" y="1073"/>
                    <a:pt x="252" y="1051"/>
                    <a:pt x="229" y="1028"/>
                  </a:cubicBezTo>
                  <a:cubicBezTo>
                    <a:pt x="206" y="982"/>
                    <a:pt x="183" y="937"/>
                    <a:pt x="183" y="891"/>
                  </a:cubicBezTo>
                  <a:cubicBezTo>
                    <a:pt x="160" y="822"/>
                    <a:pt x="138" y="754"/>
                    <a:pt x="138" y="708"/>
                  </a:cubicBezTo>
                  <a:cubicBezTo>
                    <a:pt x="138" y="594"/>
                    <a:pt x="160" y="480"/>
                    <a:pt x="183" y="366"/>
                  </a:cubicBezTo>
                  <a:cubicBezTo>
                    <a:pt x="183" y="366"/>
                    <a:pt x="183" y="366"/>
                    <a:pt x="183" y="343"/>
                  </a:cubicBezTo>
                  <a:cubicBezTo>
                    <a:pt x="206" y="275"/>
                    <a:pt x="229" y="183"/>
                    <a:pt x="252" y="92"/>
                  </a:cubicBezTo>
                  <a:cubicBezTo>
                    <a:pt x="275" y="69"/>
                    <a:pt x="252" y="24"/>
                    <a:pt x="206" y="24"/>
                  </a:cubicBezTo>
                  <a:cubicBezTo>
                    <a:pt x="206" y="1"/>
                    <a:pt x="206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1583862" y="568937"/>
              <a:ext cx="237739" cy="253961"/>
            </a:xfrm>
            <a:custGeom>
              <a:rect b="b" l="l" r="r" t="t"/>
              <a:pathLst>
                <a:path extrusionOk="0" h="3585" w="3356">
                  <a:moveTo>
                    <a:pt x="2009" y="1"/>
                  </a:moveTo>
                  <a:cubicBezTo>
                    <a:pt x="1941" y="1"/>
                    <a:pt x="1849" y="24"/>
                    <a:pt x="1758" y="69"/>
                  </a:cubicBezTo>
                  <a:cubicBezTo>
                    <a:pt x="1644" y="92"/>
                    <a:pt x="1553" y="161"/>
                    <a:pt x="1439" y="275"/>
                  </a:cubicBezTo>
                  <a:cubicBezTo>
                    <a:pt x="1347" y="366"/>
                    <a:pt x="1256" y="457"/>
                    <a:pt x="1165" y="572"/>
                  </a:cubicBezTo>
                  <a:cubicBezTo>
                    <a:pt x="1096" y="686"/>
                    <a:pt x="1005" y="777"/>
                    <a:pt x="936" y="891"/>
                  </a:cubicBezTo>
                  <a:lnTo>
                    <a:pt x="891" y="960"/>
                  </a:lnTo>
                  <a:cubicBezTo>
                    <a:pt x="731" y="1188"/>
                    <a:pt x="548" y="1439"/>
                    <a:pt x="343" y="1622"/>
                  </a:cubicBezTo>
                  <a:cubicBezTo>
                    <a:pt x="274" y="1690"/>
                    <a:pt x="183" y="1736"/>
                    <a:pt x="115" y="1781"/>
                  </a:cubicBezTo>
                  <a:lnTo>
                    <a:pt x="69" y="1781"/>
                  </a:lnTo>
                  <a:cubicBezTo>
                    <a:pt x="23" y="1804"/>
                    <a:pt x="23" y="1827"/>
                    <a:pt x="23" y="1873"/>
                  </a:cubicBezTo>
                  <a:cubicBezTo>
                    <a:pt x="1" y="1895"/>
                    <a:pt x="1" y="1918"/>
                    <a:pt x="1" y="1941"/>
                  </a:cubicBezTo>
                  <a:cubicBezTo>
                    <a:pt x="23" y="2032"/>
                    <a:pt x="46" y="2124"/>
                    <a:pt x="69" y="2238"/>
                  </a:cubicBezTo>
                  <a:cubicBezTo>
                    <a:pt x="92" y="2306"/>
                    <a:pt x="115" y="2375"/>
                    <a:pt x="138" y="2443"/>
                  </a:cubicBezTo>
                  <a:cubicBezTo>
                    <a:pt x="206" y="2580"/>
                    <a:pt x="274" y="2740"/>
                    <a:pt x="389" y="2877"/>
                  </a:cubicBezTo>
                  <a:cubicBezTo>
                    <a:pt x="457" y="2991"/>
                    <a:pt x="571" y="3105"/>
                    <a:pt x="685" y="3196"/>
                  </a:cubicBezTo>
                  <a:cubicBezTo>
                    <a:pt x="799" y="3311"/>
                    <a:pt x="936" y="3402"/>
                    <a:pt x="1096" y="3470"/>
                  </a:cubicBezTo>
                  <a:cubicBezTo>
                    <a:pt x="1233" y="3516"/>
                    <a:pt x="1370" y="3562"/>
                    <a:pt x="1530" y="3585"/>
                  </a:cubicBezTo>
                  <a:lnTo>
                    <a:pt x="1667" y="3585"/>
                  </a:lnTo>
                  <a:cubicBezTo>
                    <a:pt x="1758" y="3585"/>
                    <a:pt x="1872" y="3585"/>
                    <a:pt x="1986" y="3562"/>
                  </a:cubicBezTo>
                  <a:cubicBezTo>
                    <a:pt x="2101" y="3539"/>
                    <a:pt x="2215" y="3493"/>
                    <a:pt x="2352" y="3425"/>
                  </a:cubicBezTo>
                  <a:cubicBezTo>
                    <a:pt x="2466" y="3356"/>
                    <a:pt x="2557" y="3288"/>
                    <a:pt x="2671" y="3196"/>
                  </a:cubicBezTo>
                  <a:cubicBezTo>
                    <a:pt x="2762" y="3105"/>
                    <a:pt x="2854" y="3014"/>
                    <a:pt x="2922" y="2923"/>
                  </a:cubicBezTo>
                  <a:cubicBezTo>
                    <a:pt x="3014" y="2831"/>
                    <a:pt x="3082" y="2717"/>
                    <a:pt x="3128" y="2603"/>
                  </a:cubicBezTo>
                  <a:cubicBezTo>
                    <a:pt x="3196" y="2512"/>
                    <a:pt x="3219" y="2398"/>
                    <a:pt x="3265" y="2261"/>
                  </a:cubicBezTo>
                  <a:cubicBezTo>
                    <a:pt x="3310" y="2147"/>
                    <a:pt x="3333" y="2010"/>
                    <a:pt x="3333" y="1873"/>
                  </a:cubicBezTo>
                  <a:cubicBezTo>
                    <a:pt x="3356" y="1622"/>
                    <a:pt x="3333" y="1370"/>
                    <a:pt x="3265" y="1142"/>
                  </a:cubicBezTo>
                  <a:cubicBezTo>
                    <a:pt x="3242" y="1028"/>
                    <a:pt x="3196" y="937"/>
                    <a:pt x="3128" y="800"/>
                  </a:cubicBezTo>
                  <a:cubicBezTo>
                    <a:pt x="3059" y="709"/>
                    <a:pt x="2991" y="594"/>
                    <a:pt x="2899" y="480"/>
                  </a:cubicBezTo>
                  <a:cubicBezTo>
                    <a:pt x="2831" y="412"/>
                    <a:pt x="2762" y="343"/>
                    <a:pt x="2694" y="298"/>
                  </a:cubicBezTo>
                  <a:cubicBezTo>
                    <a:pt x="2626" y="252"/>
                    <a:pt x="2557" y="206"/>
                    <a:pt x="2466" y="138"/>
                  </a:cubicBezTo>
                  <a:cubicBezTo>
                    <a:pt x="2352" y="69"/>
                    <a:pt x="2215" y="24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5" name="Google Shape;1145;p34"/>
          <p:cNvSpPr txBox="1"/>
          <p:nvPr/>
        </p:nvSpPr>
        <p:spPr>
          <a:xfrm>
            <a:off x="532075" y="630625"/>
            <a:ext cx="52140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5"/>
                </a:solidFill>
                <a:latin typeface="PMingLiu"/>
                <a:ea typeface="PMingLiu"/>
                <a:cs typeface="PMingLiu"/>
                <a:sym typeface="PMingLiu"/>
              </a:rPr>
              <a:t>熊貓園區的生活環境與自然棲息地的相同之處：</a:t>
            </a:r>
            <a:endParaRPr b="1" sz="3500">
              <a:solidFill>
                <a:schemeClr val="accent5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indent="-450850" lvl="0" marL="457200" rtl="0" algn="l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Noto Sans TC"/>
              <a:buChar char="●"/>
            </a:pPr>
            <a:r>
              <a:rPr b="1" lang="en" sz="35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生活園區內的植被類型主要是竹子</a:t>
            </a:r>
            <a:endParaRPr b="1" sz="35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indent="0" lvl="0" marL="457200" rtl="0" algn="l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25454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b="1" sz="2500">
              <a:latin typeface="PMingLiu"/>
              <a:ea typeface="PMingLiu"/>
              <a:cs typeface="PMingLiu"/>
              <a:sym typeface="PMingLi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5"/>
          <p:cNvSpPr/>
          <p:nvPr/>
        </p:nvSpPr>
        <p:spPr>
          <a:xfrm rot="2898629">
            <a:off x="7476281" y="2077897"/>
            <a:ext cx="533460" cy="160257"/>
          </a:xfrm>
          <a:custGeom>
            <a:rect b="b" l="l" r="r" t="t"/>
            <a:pathLst>
              <a:path extrusionOk="0" h="3948" w="13142">
                <a:moveTo>
                  <a:pt x="5706" y="0"/>
                </a:moveTo>
                <a:cubicBezTo>
                  <a:pt x="3810" y="0"/>
                  <a:pt x="1794" y="453"/>
                  <a:pt x="114" y="1183"/>
                </a:cubicBezTo>
                <a:cubicBezTo>
                  <a:pt x="0" y="1229"/>
                  <a:pt x="69" y="1434"/>
                  <a:pt x="183" y="1434"/>
                </a:cubicBezTo>
                <a:cubicBezTo>
                  <a:pt x="351" y="1431"/>
                  <a:pt x="518" y="1429"/>
                  <a:pt x="684" y="1429"/>
                </a:cubicBezTo>
                <a:cubicBezTo>
                  <a:pt x="2700" y="1429"/>
                  <a:pt x="4544" y="1688"/>
                  <a:pt x="6506" y="2279"/>
                </a:cubicBezTo>
                <a:cubicBezTo>
                  <a:pt x="7464" y="2553"/>
                  <a:pt x="8423" y="2895"/>
                  <a:pt x="9382" y="3238"/>
                </a:cubicBezTo>
                <a:cubicBezTo>
                  <a:pt x="10523" y="3671"/>
                  <a:pt x="11710" y="3626"/>
                  <a:pt x="12851" y="3945"/>
                </a:cubicBezTo>
                <a:cubicBezTo>
                  <a:pt x="12860" y="3947"/>
                  <a:pt x="12869" y="3947"/>
                  <a:pt x="12878" y="3947"/>
                </a:cubicBezTo>
                <a:cubicBezTo>
                  <a:pt x="13008" y="3947"/>
                  <a:pt x="13142" y="3799"/>
                  <a:pt x="13056" y="3671"/>
                </a:cubicBezTo>
                <a:cubicBezTo>
                  <a:pt x="12440" y="2872"/>
                  <a:pt x="11801" y="1708"/>
                  <a:pt x="10888" y="1229"/>
                </a:cubicBezTo>
                <a:cubicBezTo>
                  <a:pt x="9678" y="590"/>
                  <a:pt x="8446" y="270"/>
                  <a:pt x="7099" y="88"/>
                </a:cubicBezTo>
                <a:cubicBezTo>
                  <a:pt x="6647" y="28"/>
                  <a:pt x="6181" y="0"/>
                  <a:pt x="57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1" name="Google Shape;1151;p35"/>
          <p:cNvGrpSpPr/>
          <p:nvPr/>
        </p:nvGrpSpPr>
        <p:grpSpPr>
          <a:xfrm rot="-959388">
            <a:off x="5979139" y="2732302"/>
            <a:ext cx="2691295" cy="2526805"/>
            <a:chOff x="613743" y="431512"/>
            <a:chExt cx="2300934" cy="2160303"/>
          </a:xfrm>
        </p:grpSpPr>
        <p:sp>
          <p:nvSpPr>
            <p:cNvPr id="1152" name="Google Shape;1152;p35"/>
            <p:cNvSpPr/>
            <p:nvPr/>
          </p:nvSpPr>
          <p:spPr>
            <a:xfrm>
              <a:off x="2434337" y="2415465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2364846" y="2360495"/>
              <a:ext cx="74453" cy="77641"/>
            </a:xfrm>
            <a:custGeom>
              <a:rect b="b" l="l" r="r" t="t"/>
              <a:pathLst>
                <a:path extrusionOk="0" h="1096" w="1051">
                  <a:moveTo>
                    <a:pt x="548" y="0"/>
                  </a:moveTo>
                  <a:cubicBezTo>
                    <a:pt x="525" y="0"/>
                    <a:pt x="502" y="23"/>
                    <a:pt x="480" y="23"/>
                  </a:cubicBezTo>
                  <a:cubicBezTo>
                    <a:pt x="434" y="46"/>
                    <a:pt x="411" y="69"/>
                    <a:pt x="365" y="92"/>
                  </a:cubicBezTo>
                  <a:cubicBezTo>
                    <a:pt x="343" y="114"/>
                    <a:pt x="320" y="137"/>
                    <a:pt x="297" y="160"/>
                  </a:cubicBezTo>
                  <a:cubicBezTo>
                    <a:pt x="251" y="206"/>
                    <a:pt x="206" y="251"/>
                    <a:pt x="183" y="297"/>
                  </a:cubicBezTo>
                  <a:cubicBezTo>
                    <a:pt x="137" y="320"/>
                    <a:pt x="114" y="366"/>
                    <a:pt x="92" y="411"/>
                  </a:cubicBezTo>
                  <a:cubicBezTo>
                    <a:pt x="92" y="411"/>
                    <a:pt x="92" y="411"/>
                    <a:pt x="92" y="388"/>
                  </a:cubicBezTo>
                  <a:cubicBezTo>
                    <a:pt x="69" y="457"/>
                    <a:pt x="23" y="525"/>
                    <a:pt x="0" y="594"/>
                  </a:cubicBezTo>
                  <a:cubicBezTo>
                    <a:pt x="137" y="731"/>
                    <a:pt x="297" y="868"/>
                    <a:pt x="457" y="1005"/>
                  </a:cubicBezTo>
                  <a:cubicBezTo>
                    <a:pt x="480" y="1050"/>
                    <a:pt x="525" y="1073"/>
                    <a:pt x="571" y="1096"/>
                  </a:cubicBezTo>
                  <a:cubicBezTo>
                    <a:pt x="594" y="1050"/>
                    <a:pt x="617" y="1005"/>
                    <a:pt x="662" y="936"/>
                  </a:cubicBezTo>
                  <a:cubicBezTo>
                    <a:pt x="708" y="868"/>
                    <a:pt x="776" y="799"/>
                    <a:pt x="822" y="754"/>
                  </a:cubicBezTo>
                  <a:cubicBezTo>
                    <a:pt x="890" y="685"/>
                    <a:pt x="936" y="639"/>
                    <a:pt x="1005" y="594"/>
                  </a:cubicBezTo>
                  <a:cubicBezTo>
                    <a:pt x="1027" y="594"/>
                    <a:pt x="1027" y="571"/>
                    <a:pt x="1050" y="571"/>
                  </a:cubicBezTo>
                  <a:cubicBezTo>
                    <a:pt x="868" y="366"/>
                    <a:pt x="708" y="183"/>
                    <a:pt x="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2272686" y="2269965"/>
              <a:ext cx="124537" cy="124537"/>
            </a:xfrm>
            <a:custGeom>
              <a:rect b="b" l="l" r="r" t="t"/>
              <a:pathLst>
                <a:path extrusionOk="0" h="1758" w="1758">
                  <a:moveTo>
                    <a:pt x="890" y="0"/>
                  </a:moveTo>
                  <a:cubicBezTo>
                    <a:pt x="845" y="23"/>
                    <a:pt x="822" y="23"/>
                    <a:pt x="776" y="23"/>
                  </a:cubicBezTo>
                  <a:cubicBezTo>
                    <a:pt x="708" y="46"/>
                    <a:pt x="639" y="69"/>
                    <a:pt x="571" y="91"/>
                  </a:cubicBezTo>
                  <a:cubicBezTo>
                    <a:pt x="525" y="114"/>
                    <a:pt x="480" y="137"/>
                    <a:pt x="434" y="160"/>
                  </a:cubicBezTo>
                  <a:lnTo>
                    <a:pt x="411" y="160"/>
                  </a:lnTo>
                  <a:cubicBezTo>
                    <a:pt x="343" y="206"/>
                    <a:pt x="297" y="228"/>
                    <a:pt x="251" y="274"/>
                  </a:cubicBezTo>
                  <a:cubicBezTo>
                    <a:pt x="206" y="297"/>
                    <a:pt x="160" y="343"/>
                    <a:pt x="114" y="388"/>
                  </a:cubicBezTo>
                  <a:cubicBezTo>
                    <a:pt x="69" y="411"/>
                    <a:pt x="23" y="457"/>
                    <a:pt x="0" y="502"/>
                  </a:cubicBezTo>
                  <a:cubicBezTo>
                    <a:pt x="274" y="822"/>
                    <a:pt x="548" y="1119"/>
                    <a:pt x="799" y="1392"/>
                  </a:cubicBezTo>
                  <a:cubicBezTo>
                    <a:pt x="936" y="1507"/>
                    <a:pt x="1050" y="1644"/>
                    <a:pt x="1187" y="1758"/>
                  </a:cubicBezTo>
                  <a:cubicBezTo>
                    <a:pt x="1233" y="1689"/>
                    <a:pt x="1278" y="1598"/>
                    <a:pt x="1324" y="1529"/>
                  </a:cubicBezTo>
                  <a:cubicBezTo>
                    <a:pt x="1370" y="1484"/>
                    <a:pt x="1415" y="1415"/>
                    <a:pt x="1461" y="1370"/>
                  </a:cubicBezTo>
                  <a:cubicBezTo>
                    <a:pt x="1507" y="1324"/>
                    <a:pt x="1575" y="1278"/>
                    <a:pt x="1621" y="1256"/>
                  </a:cubicBezTo>
                  <a:cubicBezTo>
                    <a:pt x="1666" y="1210"/>
                    <a:pt x="1712" y="1187"/>
                    <a:pt x="1758" y="1164"/>
                  </a:cubicBezTo>
                  <a:cubicBezTo>
                    <a:pt x="1438" y="776"/>
                    <a:pt x="1141" y="388"/>
                    <a:pt x="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2217716" y="2166471"/>
              <a:ext cx="111644" cy="131054"/>
            </a:xfrm>
            <a:custGeom>
              <a:rect b="b" l="l" r="r" t="t"/>
              <a:pathLst>
                <a:path extrusionOk="0" h="1850" w="1576">
                  <a:moveTo>
                    <a:pt x="639" y="0"/>
                  </a:moveTo>
                  <a:cubicBezTo>
                    <a:pt x="548" y="0"/>
                    <a:pt x="479" y="23"/>
                    <a:pt x="411" y="46"/>
                  </a:cubicBezTo>
                  <a:cubicBezTo>
                    <a:pt x="342" y="46"/>
                    <a:pt x="274" y="92"/>
                    <a:pt x="206" y="137"/>
                  </a:cubicBezTo>
                  <a:cubicBezTo>
                    <a:pt x="160" y="160"/>
                    <a:pt x="137" y="206"/>
                    <a:pt x="91" y="229"/>
                  </a:cubicBezTo>
                  <a:cubicBezTo>
                    <a:pt x="69" y="274"/>
                    <a:pt x="69" y="297"/>
                    <a:pt x="46" y="343"/>
                  </a:cubicBezTo>
                  <a:cubicBezTo>
                    <a:pt x="23" y="388"/>
                    <a:pt x="0" y="434"/>
                    <a:pt x="0" y="525"/>
                  </a:cubicBezTo>
                  <a:cubicBezTo>
                    <a:pt x="0" y="594"/>
                    <a:pt x="0" y="662"/>
                    <a:pt x="23" y="731"/>
                  </a:cubicBezTo>
                  <a:cubicBezTo>
                    <a:pt x="46" y="776"/>
                    <a:pt x="46" y="845"/>
                    <a:pt x="69" y="891"/>
                  </a:cubicBezTo>
                  <a:cubicBezTo>
                    <a:pt x="137" y="822"/>
                    <a:pt x="228" y="776"/>
                    <a:pt x="297" y="731"/>
                  </a:cubicBezTo>
                  <a:cubicBezTo>
                    <a:pt x="365" y="685"/>
                    <a:pt x="434" y="662"/>
                    <a:pt x="502" y="617"/>
                  </a:cubicBezTo>
                  <a:cubicBezTo>
                    <a:pt x="548" y="617"/>
                    <a:pt x="571" y="639"/>
                    <a:pt x="594" y="662"/>
                  </a:cubicBezTo>
                  <a:cubicBezTo>
                    <a:pt x="616" y="708"/>
                    <a:pt x="594" y="731"/>
                    <a:pt x="548" y="754"/>
                  </a:cubicBezTo>
                  <a:cubicBezTo>
                    <a:pt x="525" y="776"/>
                    <a:pt x="479" y="799"/>
                    <a:pt x="434" y="799"/>
                  </a:cubicBezTo>
                  <a:cubicBezTo>
                    <a:pt x="365" y="845"/>
                    <a:pt x="297" y="891"/>
                    <a:pt x="228" y="936"/>
                  </a:cubicBezTo>
                  <a:cubicBezTo>
                    <a:pt x="183" y="959"/>
                    <a:pt x="160" y="982"/>
                    <a:pt x="137" y="1005"/>
                  </a:cubicBezTo>
                  <a:cubicBezTo>
                    <a:pt x="160" y="1096"/>
                    <a:pt x="206" y="1164"/>
                    <a:pt x="228" y="1210"/>
                  </a:cubicBezTo>
                  <a:cubicBezTo>
                    <a:pt x="342" y="1415"/>
                    <a:pt x="479" y="1598"/>
                    <a:pt x="594" y="1758"/>
                  </a:cubicBezTo>
                  <a:cubicBezTo>
                    <a:pt x="616" y="1781"/>
                    <a:pt x="662" y="1826"/>
                    <a:pt x="685" y="1849"/>
                  </a:cubicBezTo>
                  <a:cubicBezTo>
                    <a:pt x="776" y="1758"/>
                    <a:pt x="867" y="1667"/>
                    <a:pt x="959" y="1598"/>
                  </a:cubicBezTo>
                  <a:cubicBezTo>
                    <a:pt x="1073" y="1530"/>
                    <a:pt x="1210" y="1461"/>
                    <a:pt x="1347" y="1415"/>
                  </a:cubicBezTo>
                  <a:cubicBezTo>
                    <a:pt x="1415" y="1393"/>
                    <a:pt x="1507" y="1370"/>
                    <a:pt x="1575" y="1347"/>
                  </a:cubicBezTo>
                  <a:cubicBezTo>
                    <a:pt x="1552" y="1324"/>
                    <a:pt x="1529" y="1279"/>
                    <a:pt x="1507" y="1256"/>
                  </a:cubicBezTo>
                  <a:cubicBezTo>
                    <a:pt x="1461" y="1187"/>
                    <a:pt x="1415" y="1096"/>
                    <a:pt x="1370" y="1005"/>
                  </a:cubicBezTo>
                  <a:lnTo>
                    <a:pt x="1347" y="1005"/>
                  </a:lnTo>
                  <a:cubicBezTo>
                    <a:pt x="1324" y="1005"/>
                    <a:pt x="1301" y="1027"/>
                    <a:pt x="1278" y="1027"/>
                  </a:cubicBezTo>
                  <a:cubicBezTo>
                    <a:pt x="1233" y="1027"/>
                    <a:pt x="1187" y="1050"/>
                    <a:pt x="1164" y="1050"/>
                  </a:cubicBezTo>
                  <a:cubicBezTo>
                    <a:pt x="1141" y="1073"/>
                    <a:pt x="1119" y="1073"/>
                    <a:pt x="1096" y="1096"/>
                  </a:cubicBezTo>
                  <a:cubicBezTo>
                    <a:pt x="1050" y="1119"/>
                    <a:pt x="1004" y="1142"/>
                    <a:pt x="959" y="1164"/>
                  </a:cubicBezTo>
                  <a:cubicBezTo>
                    <a:pt x="959" y="1164"/>
                    <a:pt x="936" y="1187"/>
                    <a:pt x="936" y="1187"/>
                  </a:cubicBezTo>
                  <a:cubicBezTo>
                    <a:pt x="913" y="1187"/>
                    <a:pt x="890" y="1164"/>
                    <a:pt x="867" y="1142"/>
                  </a:cubicBezTo>
                  <a:cubicBezTo>
                    <a:pt x="845" y="1119"/>
                    <a:pt x="867" y="1073"/>
                    <a:pt x="890" y="1050"/>
                  </a:cubicBezTo>
                  <a:cubicBezTo>
                    <a:pt x="959" y="1005"/>
                    <a:pt x="1027" y="959"/>
                    <a:pt x="1119" y="936"/>
                  </a:cubicBezTo>
                  <a:cubicBezTo>
                    <a:pt x="1164" y="913"/>
                    <a:pt x="1233" y="891"/>
                    <a:pt x="1278" y="891"/>
                  </a:cubicBezTo>
                  <a:cubicBezTo>
                    <a:pt x="1119" y="617"/>
                    <a:pt x="982" y="343"/>
                    <a:pt x="845" y="69"/>
                  </a:cubicBezTo>
                  <a:cubicBezTo>
                    <a:pt x="822" y="23"/>
                    <a:pt x="753" y="0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2248389" y="2223070"/>
              <a:ext cx="1700" cy="71"/>
            </a:xfrm>
            <a:custGeom>
              <a:rect b="b" l="l" r="r" t="t"/>
              <a:pathLst>
                <a:path extrusionOk="0" h="1" w="24">
                  <a:moveTo>
                    <a:pt x="24" y="0"/>
                  </a:moveTo>
                  <a:lnTo>
                    <a:pt x="1" y="0"/>
                  </a:ln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2301800" y="2281228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2301800" y="2281228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2301800" y="2281228"/>
              <a:ext cx="1629" cy="71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2308246" y="2239221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2308246" y="2239221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2411740" y="2429987"/>
              <a:ext cx="40450" cy="43779"/>
            </a:xfrm>
            <a:custGeom>
              <a:rect b="b" l="l" r="r" t="t"/>
              <a:pathLst>
                <a:path extrusionOk="0" h="618" w="571">
                  <a:moveTo>
                    <a:pt x="137" y="1"/>
                  </a:moveTo>
                  <a:cubicBezTo>
                    <a:pt x="114" y="46"/>
                    <a:pt x="91" y="69"/>
                    <a:pt x="69" y="92"/>
                  </a:cubicBezTo>
                  <a:cubicBezTo>
                    <a:pt x="46" y="161"/>
                    <a:pt x="23" y="206"/>
                    <a:pt x="0" y="252"/>
                  </a:cubicBezTo>
                  <a:cubicBezTo>
                    <a:pt x="46" y="298"/>
                    <a:pt x="91" y="343"/>
                    <a:pt x="137" y="389"/>
                  </a:cubicBezTo>
                  <a:cubicBezTo>
                    <a:pt x="228" y="457"/>
                    <a:pt x="297" y="549"/>
                    <a:pt x="388" y="617"/>
                  </a:cubicBezTo>
                  <a:cubicBezTo>
                    <a:pt x="411" y="594"/>
                    <a:pt x="434" y="571"/>
                    <a:pt x="434" y="571"/>
                  </a:cubicBezTo>
                  <a:cubicBezTo>
                    <a:pt x="479" y="503"/>
                    <a:pt x="525" y="457"/>
                    <a:pt x="571" y="412"/>
                  </a:cubicBezTo>
                  <a:cubicBezTo>
                    <a:pt x="502" y="343"/>
                    <a:pt x="411" y="275"/>
                    <a:pt x="343" y="206"/>
                  </a:cubicBezTo>
                  <a:cubicBezTo>
                    <a:pt x="274" y="138"/>
                    <a:pt x="206" y="69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2364846" y="2384722"/>
              <a:ext cx="50155" cy="56672"/>
            </a:xfrm>
            <a:custGeom>
              <a:rect b="b" l="l" r="r" t="t"/>
              <a:pathLst>
                <a:path extrusionOk="0" h="800" w="708">
                  <a:moveTo>
                    <a:pt x="137" y="1"/>
                  </a:moveTo>
                  <a:cubicBezTo>
                    <a:pt x="137" y="24"/>
                    <a:pt x="114" y="46"/>
                    <a:pt x="92" y="69"/>
                  </a:cubicBezTo>
                  <a:cubicBezTo>
                    <a:pt x="69" y="115"/>
                    <a:pt x="23" y="183"/>
                    <a:pt x="0" y="229"/>
                  </a:cubicBezTo>
                  <a:cubicBezTo>
                    <a:pt x="183" y="434"/>
                    <a:pt x="365" y="617"/>
                    <a:pt x="548" y="800"/>
                  </a:cubicBezTo>
                  <a:cubicBezTo>
                    <a:pt x="594" y="731"/>
                    <a:pt x="617" y="663"/>
                    <a:pt x="662" y="594"/>
                  </a:cubicBezTo>
                  <a:lnTo>
                    <a:pt x="708" y="549"/>
                  </a:lnTo>
                  <a:cubicBezTo>
                    <a:pt x="502" y="366"/>
                    <a:pt x="320" y="183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2314693" y="2326564"/>
              <a:ext cx="53413" cy="67936"/>
            </a:xfrm>
            <a:custGeom>
              <a:rect b="b" l="l" r="r" t="t"/>
              <a:pathLst>
                <a:path extrusionOk="0" h="959" w="754">
                  <a:moveTo>
                    <a:pt x="138" y="0"/>
                  </a:moveTo>
                  <a:cubicBezTo>
                    <a:pt x="115" y="0"/>
                    <a:pt x="69" y="0"/>
                    <a:pt x="46" y="23"/>
                  </a:cubicBezTo>
                  <a:cubicBezTo>
                    <a:pt x="23" y="46"/>
                    <a:pt x="1" y="91"/>
                    <a:pt x="1" y="114"/>
                  </a:cubicBezTo>
                  <a:cubicBezTo>
                    <a:pt x="1" y="160"/>
                    <a:pt x="1" y="183"/>
                    <a:pt x="23" y="228"/>
                  </a:cubicBezTo>
                  <a:cubicBezTo>
                    <a:pt x="206" y="479"/>
                    <a:pt x="389" y="730"/>
                    <a:pt x="617" y="959"/>
                  </a:cubicBezTo>
                  <a:cubicBezTo>
                    <a:pt x="640" y="867"/>
                    <a:pt x="685" y="799"/>
                    <a:pt x="731" y="730"/>
                  </a:cubicBezTo>
                  <a:cubicBezTo>
                    <a:pt x="754" y="730"/>
                    <a:pt x="754" y="708"/>
                    <a:pt x="754" y="708"/>
                  </a:cubicBezTo>
                  <a:cubicBezTo>
                    <a:pt x="571" y="502"/>
                    <a:pt x="389" y="274"/>
                    <a:pt x="229" y="46"/>
                  </a:cubicBezTo>
                  <a:cubicBezTo>
                    <a:pt x="206" y="23"/>
                    <a:pt x="183" y="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2457005" y="2468806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2457005" y="2467177"/>
              <a:ext cx="71" cy="1700"/>
            </a:xfrm>
            <a:custGeom>
              <a:rect b="b" l="l" r="r" t="t"/>
              <a:pathLst>
                <a:path extrusionOk="0" h="24" w="1">
                  <a:moveTo>
                    <a:pt x="0" y="1"/>
                  </a:moveTo>
                  <a:cubicBezTo>
                    <a:pt x="0" y="1"/>
                    <a:pt x="0" y="24"/>
                    <a:pt x="0" y="24"/>
                  </a:cubicBezTo>
                  <a:cubicBezTo>
                    <a:pt x="0" y="24"/>
                    <a:pt x="0" y="2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2457005" y="2467177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2292095" y="143074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2269427" y="1377409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2288837" y="1408152"/>
              <a:ext cx="74453" cy="77641"/>
            </a:xfrm>
            <a:custGeom>
              <a:rect b="b" l="l" r="r" t="t"/>
              <a:pathLst>
                <a:path extrusionOk="0" h="1096" w="1051">
                  <a:moveTo>
                    <a:pt x="480" y="0"/>
                  </a:moveTo>
                  <a:cubicBezTo>
                    <a:pt x="457" y="46"/>
                    <a:pt x="411" y="114"/>
                    <a:pt x="366" y="160"/>
                  </a:cubicBezTo>
                  <a:cubicBezTo>
                    <a:pt x="320" y="229"/>
                    <a:pt x="274" y="297"/>
                    <a:pt x="206" y="343"/>
                  </a:cubicBezTo>
                  <a:cubicBezTo>
                    <a:pt x="160" y="411"/>
                    <a:pt x="92" y="457"/>
                    <a:pt x="23" y="502"/>
                  </a:cubicBezTo>
                  <a:cubicBezTo>
                    <a:pt x="23" y="525"/>
                    <a:pt x="0" y="525"/>
                    <a:pt x="0" y="525"/>
                  </a:cubicBezTo>
                  <a:cubicBezTo>
                    <a:pt x="160" y="731"/>
                    <a:pt x="320" y="913"/>
                    <a:pt x="480" y="1096"/>
                  </a:cubicBezTo>
                  <a:cubicBezTo>
                    <a:pt x="503" y="1096"/>
                    <a:pt x="525" y="1073"/>
                    <a:pt x="548" y="1073"/>
                  </a:cubicBezTo>
                  <a:cubicBezTo>
                    <a:pt x="594" y="1050"/>
                    <a:pt x="640" y="1027"/>
                    <a:pt x="662" y="1005"/>
                  </a:cubicBezTo>
                  <a:cubicBezTo>
                    <a:pt x="685" y="982"/>
                    <a:pt x="731" y="959"/>
                    <a:pt x="754" y="936"/>
                  </a:cubicBezTo>
                  <a:cubicBezTo>
                    <a:pt x="776" y="890"/>
                    <a:pt x="822" y="868"/>
                    <a:pt x="868" y="822"/>
                  </a:cubicBezTo>
                  <a:cubicBezTo>
                    <a:pt x="891" y="776"/>
                    <a:pt x="913" y="731"/>
                    <a:pt x="936" y="685"/>
                  </a:cubicBezTo>
                  <a:cubicBezTo>
                    <a:pt x="936" y="708"/>
                    <a:pt x="936" y="708"/>
                    <a:pt x="936" y="708"/>
                  </a:cubicBezTo>
                  <a:cubicBezTo>
                    <a:pt x="982" y="639"/>
                    <a:pt x="1005" y="571"/>
                    <a:pt x="1050" y="525"/>
                  </a:cubicBezTo>
                  <a:cubicBezTo>
                    <a:pt x="1050" y="525"/>
                    <a:pt x="1050" y="525"/>
                    <a:pt x="1050" y="502"/>
                  </a:cubicBezTo>
                  <a:cubicBezTo>
                    <a:pt x="891" y="365"/>
                    <a:pt x="754" y="229"/>
                    <a:pt x="594" y="92"/>
                  </a:cubicBezTo>
                  <a:cubicBezTo>
                    <a:pt x="548" y="46"/>
                    <a:pt x="503" y="23"/>
                    <a:pt x="4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2329285" y="1451788"/>
              <a:ext cx="126166" cy="124608"/>
            </a:xfrm>
            <a:custGeom>
              <a:rect b="b" l="l" r="r" t="t"/>
              <a:pathLst>
                <a:path extrusionOk="0" h="1759" w="1781">
                  <a:moveTo>
                    <a:pt x="571" y="1"/>
                  </a:moveTo>
                  <a:cubicBezTo>
                    <a:pt x="548" y="69"/>
                    <a:pt x="502" y="160"/>
                    <a:pt x="434" y="229"/>
                  </a:cubicBezTo>
                  <a:cubicBezTo>
                    <a:pt x="388" y="274"/>
                    <a:pt x="342" y="343"/>
                    <a:pt x="297" y="389"/>
                  </a:cubicBezTo>
                  <a:cubicBezTo>
                    <a:pt x="251" y="434"/>
                    <a:pt x="205" y="480"/>
                    <a:pt x="137" y="526"/>
                  </a:cubicBezTo>
                  <a:cubicBezTo>
                    <a:pt x="114" y="548"/>
                    <a:pt x="46" y="571"/>
                    <a:pt x="0" y="594"/>
                  </a:cubicBezTo>
                  <a:cubicBezTo>
                    <a:pt x="342" y="982"/>
                    <a:pt x="616" y="1370"/>
                    <a:pt x="890" y="1758"/>
                  </a:cubicBezTo>
                  <a:cubicBezTo>
                    <a:pt x="913" y="1758"/>
                    <a:pt x="959" y="1735"/>
                    <a:pt x="982" y="1735"/>
                  </a:cubicBezTo>
                  <a:cubicBezTo>
                    <a:pt x="1050" y="1712"/>
                    <a:pt x="1119" y="1690"/>
                    <a:pt x="1187" y="1667"/>
                  </a:cubicBezTo>
                  <a:cubicBezTo>
                    <a:pt x="1233" y="1644"/>
                    <a:pt x="1301" y="1621"/>
                    <a:pt x="1347" y="1598"/>
                  </a:cubicBezTo>
                  <a:cubicBezTo>
                    <a:pt x="1415" y="1576"/>
                    <a:pt x="1484" y="1530"/>
                    <a:pt x="1529" y="1484"/>
                  </a:cubicBezTo>
                  <a:cubicBezTo>
                    <a:pt x="1575" y="1461"/>
                    <a:pt x="1621" y="1416"/>
                    <a:pt x="1666" y="1393"/>
                  </a:cubicBezTo>
                  <a:cubicBezTo>
                    <a:pt x="1689" y="1347"/>
                    <a:pt x="1735" y="1302"/>
                    <a:pt x="1780" y="1256"/>
                  </a:cubicBezTo>
                  <a:cubicBezTo>
                    <a:pt x="1507" y="936"/>
                    <a:pt x="1210" y="640"/>
                    <a:pt x="959" y="389"/>
                  </a:cubicBezTo>
                  <a:cubicBezTo>
                    <a:pt x="845" y="252"/>
                    <a:pt x="708" y="138"/>
                    <a:pt x="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2397148" y="1548836"/>
              <a:ext cx="111644" cy="130983"/>
            </a:xfrm>
            <a:custGeom>
              <a:rect b="b" l="l" r="r" t="t"/>
              <a:pathLst>
                <a:path extrusionOk="0" h="1849" w="1576">
                  <a:moveTo>
                    <a:pt x="914" y="0"/>
                  </a:moveTo>
                  <a:cubicBezTo>
                    <a:pt x="822" y="91"/>
                    <a:pt x="731" y="183"/>
                    <a:pt x="617" y="251"/>
                  </a:cubicBezTo>
                  <a:cubicBezTo>
                    <a:pt x="503" y="342"/>
                    <a:pt x="366" y="388"/>
                    <a:pt x="252" y="434"/>
                  </a:cubicBezTo>
                  <a:cubicBezTo>
                    <a:pt x="161" y="479"/>
                    <a:pt x="92" y="479"/>
                    <a:pt x="1" y="502"/>
                  </a:cubicBezTo>
                  <a:cubicBezTo>
                    <a:pt x="24" y="525"/>
                    <a:pt x="46" y="571"/>
                    <a:pt x="69" y="594"/>
                  </a:cubicBezTo>
                  <a:cubicBezTo>
                    <a:pt x="115" y="685"/>
                    <a:pt x="183" y="753"/>
                    <a:pt x="229" y="845"/>
                  </a:cubicBezTo>
                  <a:cubicBezTo>
                    <a:pt x="252" y="845"/>
                    <a:pt x="275" y="845"/>
                    <a:pt x="297" y="822"/>
                  </a:cubicBezTo>
                  <a:lnTo>
                    <a:pt x="320" y="822"/>
                  </a:lnTo>
                  <a:cubicBezTo>
                    <a:pt x="366" y="822"/>
                    <a:pt x="389" y="799"/>
                    <a:pt x="434" y="799"/>
                  </a:cubicBezTo>
                  <a:cubicBezTo>
                    <a:pt x="457" y="776"/>
                    <a:pt x="480" y="776"/>
                    <a:pt x="503" y="753"/>
                  </a:cubicBezTo>
                  <a:cubicBezTo>
                    <a:pt x="549" y="730"/>
                    <a:pt x="571" y="708"/>
                    <a:pt x="617" y="685"/>
                  </a:cubicBezTo>
                  <a:lnTo>
                    <a:pt x="663" y="685"/>
                  </a:lnTo>
                  <a:cubicBezTo>
                    <a:pt x="685" y="685"/>
                    <a:pt x="708" y="685"/>
                    <a:pt x="708" y="708"/>
                  </a:cubicBezTo>
                  <a:cubicBezTo>
                    <a:pt x="731" y="730"/>
                    <a:pt x="731" y="776"/>
                    <a:pt x="708" y="799"/>
                  </a:cubicBezTo>
                  <a:cubicBezTo>
                    <a:pt x="640" y="845"/>
                    <a:pt x="549" y="890"/>
                    <a:pt x="480" y="913"/>
                  </a:cubicBezTo>
                  <a:cubicBezTo>
                    <a:pt x="412" y="936"/>
                    <a:pt x="366" y="959"/>
                    <a:pt x="297" y="959"/>
                  </a:cubicBezTo>
                  <a:cubicBezTo>
                    <a:pt x="457" y="1233"/>
                    <a:pt x="617" y="1507"/>
                    <a:pt x="754" y="1780"/>
                  </a:cubicBezTo>
                  <a:cubicBezTo>
                    <a:pt x="777" y="1826"/>
                    <a:pt x="822" y="1849"/>
                    <a:pt x="868" y="1849"/>
                  </a:cubicBezTo>
                  <a:lnTo>
                    <a:pt x="937" y="1849"/>
                  </a:lnTo>
                  <a:cubicBezTo>
                    <a:pt x="1028" y="1849"/>
                    <a:pt x="1096" y="1849"/>
                    <a:pt x="1188" y="1826"/>
                  </a:cubicBezTo>
                  <a:cubicBezTo>
                    <a:pt x="1233" y="1803"/>
                    <a:pt x="1325" y="1780"/>
                    <a:pt x="1393" y="1712"/>
                  </a:cubicBezTo>
                  <a:cubicBezTo>
                    <a:pt x="1416" y="1689"/>
                    <a:pt x="1462" y="1666"/>
                    <a:pt x="1484" y="1621"/>
                  </a:cubicBezTo>
                  <a:cubicBezTo>
                    <a:pt x="1507" y="1598"/>
                    <a:pt x="1530" y="1552"/>
                    <a:pt x="1553" y="1529"/>
                  </a:cubicBezTo>
                  <a:cubicBezTo>
                    <a:pt x="1576" y="1461"/>
                    <a:pt x="1576" y="1415"/>
                    <a:pt x="1576" y="1347"/>
                  </a:cubicBezTo>
                  <a:cubicBezTo>
                    <a:pt x="1576" y="1278"/>
                    <a:pt x="1576" y="1187"/>
                    <a:pt x="1553" y="1119"/>
                  </a:cubicBezTo>
                  <a:cubicBezTo>
                    <a:pt x="1553" y="1073"/>
                    <a:pt x="1530" y="1027"/>
                    <a:pt x="1507" y="959"/>
                  </a:cubicBezTo>
                  <a:cubicBezTo>
                    <a:pt x="1507" y="982"/>
                    <a:pt x="1507" y="982"/>
                    <a:pt x="1507" y="982"/>
                  </a:cubicBezTo>
                  <a:cubicBezTo>
                    <a:pt x="1439" y="1027"/>
                    <a:pt x="1370" y="1073"/>
                    <a:pt x="1302" y="1119"/>
                  </a:cubicBezTo>
                  <a:cubicBezTo>
                    <a:pt x="1233" y="1164"/>
                    <a:pt x="1142" y="1187"/>
                    <a:pt x="1074" y="1233"/>
                  </a:cubicBezTo>
                  <a:cubicBezTo>
                    <a:pt x="1051" y="1233"/>
                    <a:pt x="1005" y="1210"/>
                    <a:pt x="982" y="1187"/>
                  </a:cubicBezTo>
                  <a:cubicBezTo>
                    <a:pt x="982" y="1141"/>
                    <a:pt x="1005" y="1119"/>
                    <a:pt x="1028" y="1096"/>
                  </a:cubicBezTo>
                  <a:cubicBezTo>
                    <a:pt x="1074" y="1073"/>
                    <a:pt x="1119" y="1073"/>
                    <a:pt x="1142" y="1050"/>
                  </a:cubicBezTo>
                  <a:cubicBezTo>
                    <a:pt x="1210" y="1004"/>
                    <a:pt x="1302" y="959"/>
                    <a:pt x="1370" y="913"/>
                  </a:cubicBezTo>
                  <a:cubicBezTo>
                    <a:pt x="1393" y="890"/>
                    <a:pt x="1416" y="867"/>
                    <a:pt x="1462" y="845"/>
                  </a:cubicBezTo>
                  <a:cubicBezTo>
                    <a:pt x="1416" y="753"/>
                    <a:pt x="1393" y="708"/>
                    <a:pt x="1347" y="639"/>
                  </a:cubicBezTo>
                  <a:cubicBezTo>
                    <a:pt x="1233" y="434"/>
                    <a:pt x="1096" y="251"/>
                    <a:pt x="982" y="114"/>
                  </a:cubicBezTo>
                  <a:cubicBezTo>
                    <a:pt x="959" y="69"/>
                    <a:pt x="937" y="46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2477973" y="1623216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2424632" y="1564987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2419816" y="1606994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2418186" y="1606994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1975169" y="1049217"/>
              <a:ext cx="148835" cy="176321"/>
            </a:xfrm>
            <a:custGeom>
              <a:rect b="b" l="l" r="r" t="t"/>
              <a:pathLst>
                <a:path extrusionOk="0" h="2489" w="2101">
                  <a:moveTo>
                    <a:pt x="160" y="0"/>
                  </a:moveTo>
                  <a:cubicBezTo>
                    <a:pt x="114" y="0"/>
                    <a:pt x="92" y="23"/>
                    <a:pt x="69" y="46"/>
                  </a:cubicBezTo>
                  <a:cubicBezTo>
                    <a:pt x="23" y="69"/>
                    <a:pt x="23" y="91"/>
                    <a:pt x="23" y="137"/>
                  </a:cubicBezTo>
                  <a:cubicBezTo>
                    <a:pt x="0" y="183"/>
                    <a:pt x="23" y="205"/>
                    <a:pt x="46" y="228"/>
                  </a:cubicBezTo>
                  <a:cubicBezTo>
                    <a:pt x="457" y="845"/>
                    <a:pt x="913" y="1392"/>
                    <a:pt x="1393" y="1940"/>
                  </a:cubicBezTo>
                  <a:cubicBezTo>
                    <a:pt x="1552" y="2146"/>
                    <a:pt x="1712" y="2305"/>
                    <a:pt x="1895" y="2488"/>
                  </a:cubicBezTo>
                  <a:cubicBezTo>
                    <a:pt x="1918" y="2465"/>
                    <a:pt x="1940" y="2442"/>
                    <a:pt x="1986" y="2420"/>
                  </a:cubicBezTo>
                  <a:cubicBezTo>
                    <a:pt x="2032" y="2397"/>
                    <a:pt x="2055" y="2351"/>
                    <a:pt x="2100" y="2328"/>
                  </a:cubicBezTo>
                  <a:cubicBezTo>
                    <a:pt x="1940" y="2146"/>
                    <a:pt x="1758" y="1963"/>
                    <a:pt x="1598" y="1758"/>
                  </a:cubicBezTo>
                  <a:cubicBezTo>
                    <a:pt x="1119" y="1233"/>
                    <a:pt x="662" y="662"/>
                    <a:pt x="251" y="69"/>
                  </a:cubicBezTo>
                  <a:cubicBezTo>
                    <a:pt x="229" y="23"/>
                    <a:pt x="183" y="23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2115852" y="1220574"/>
              <a:ext cx="164986" cy="160169"/>
            </a:xfrm>
            <a:custGeom>
              <a:rect b="b" l="l" r="r" t="t"/>
              <a:pathLst>
                <a:path extrusionOk="0" h="2261" w="2329">
                  <a:moveTo>
                    <a:pt x="206" y="1"/>
                  </a:moveTo>
                  <a:cubicBezTo>
                    <a:pt x="206" y="1"/>
                    <a:pt x="206" y="23"/>
                    <a:pt x="183" y="23"/>
                  </a:cubicBezTo>
                  <a:cubicBezTo>
                    <a:pt x="137" y="69"/>
                    <a:pt x="69" y="137"/>
                    <a:pt x="0" y="183"/>
                  </a:cubicBezTo>
                  <a:cubicBezTo>
                    <a:pt x="274" y="480"/>
                    <a:pt x="571" y="777"/>
                    <a:pt x="890" y="1073"/>
                  </a:cubicBezTo>
                  <a:cubicBezTo>
                    <a:pt x="1301" y="1484"/>
                    <a:pt x="1712" y="1872"/>
                    <a:pt x="2146" y="2260"/>
                  </a:cubicBezTo>
                  <a:lnTo>
                    <a:pt x="2169" y="2237"/>
                  </a:lnTo>
                  <a:cubicBezTo>
                    <a:pt x="2169" y="2215"/>
                    <a:pt x="2169" y="2215"/>
                    <a:pt x="2169" y="2215"/>
                  </a:cubicBezTo>
                  <a:cubicBezTo>
                    <a:pt x="2214" y="2192"/>
                    <a:pt x="2237" y="2146"/>
                    <a:pt x="2283" y="2123"/>
                  </a:cubicBezTo>
                  <a:cubicBezTo>
                    <a:pt x="2283" y="2100"/>
                    <a:pt x="2305" y="2078"/>
                    <a:pt x="2328" y="2055"/>
                  </a:cubicBezTo>
                  <a:cubicBezTo>
                    <a:pt x="1917" y="1667"/>
                    <a:pt x="1484" y="1279"/>
                    <a:pt x="1096" y="891"/>
                  </a:cubicBezTo>
                  <a:cubicBezTo>
                    <a:pt x="776" y="594"/>
                    <a:pt x="502" y="297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2274315" y="1372592"/>
              <a:ext cx="42079" cy="43708"/>
            </a:xfrm>
            <a:custGeom>
              <a:rect b="b" l="l" r="r" t="t"/>
              <a:pathLst>
                <a:path extrusionOk="0" h="617" w="594">
                  <a:moveTo>
                    <a:pt x="183" y="0"/>
                  </a:moveTo>
                  <a:cubicBezTo>
                    <a:pt x="183" y="23"/>
                    <a:pt x="160" y="46"/>
                    <a:pt x="137" y="69"/>
                  </a:cubicBezTo>
                  <a:cubicBezTo>
                    <a:pt x="91" y="114"/>
                    <a:pt x="46" y="160"/>
                    <a:pt x="0" y="206"/>
                  </a:cubicBezTo>
                  <a:cubicBezTo>
                    <a:pt x="91" y="274"/>
                    <a:pt x="160" y="342"/>
                    <a:pt x="228" y="411"/>
                  </a:cubicBezTo>
                  <a:cubicBezTo>
                    <a:pt x="297" y="479"/>
                    <a:pt x="365" y="548"/>
                    <a:pt x="434" y="616"/>
                  </a:cubicBezTo>
                  <a:cubicBezTo>
                    <a:pt x="457" y="571"/>
                    <a:pt x="479" y="548"/>
                    <a:pt x="502" y="525"/>
                  </a:cubicBezTo>
                  <a:cubicBezTo>
                    <a:pt x="548" y="479"/>
                    <a:pt x="571" y="411"/>
                    <a:pt x="593" y="365"/>
                  </a:cubicBezTo>
                  <a:cubicBezTo>
                    <a:pt x="548" y="320"/>
                    <a:pt x="502" y="274"/>
                    <a:pt x="457" y="228"/>
                  </a:cubicBezTo>
                  <a:cubicBezTo>
                    <a:pt x="365" y="160"/>
                    <a:pt x="274" y="91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2313063" y="1406523"/>
              <a:ext cx="50226" cy="56672"/>
            </a:xfrm>
            <a:custGeom>
              <a:rect b="b" l="l" r="r" t="t"/>
              <a:pathLst>
                <a:path extrusionOk="0" h="800" w="709">
                  <a:moveTo>
                    <a:pt x="138" y="0"/>
                  </a:moveTo>
                  <a:cubicBezTo>
                    <a:pt x="115" y="46"/>
                    <a:pt x="69" y="115"/>
                    <a:pt x="24" y="183"/>
                  </a:cubicBezTo>
                  <a:lnTo>
                    <a:pt x="1" y="229"/>
                  </a:lnTo>
                  <a:cubicBezTo>
                    <a:pt x="183" y="411"/>
                    <a:pt x="366" y="594"/>
                    <a:pt x="549" y="799"/>
                  </a:cubicBezTo>
                  <a:cubicBezTo>
                    <a:pt x="571" y="777"/>
                    <a:pt x="594" y="754"/>
                    <a:pt x="594" y="708"/>
                  </a:cubicBezTo>
                  <a:cubicBezTo>
                    <a:pt x="594" y="708"/>
                    <a:pt x="594" y="731"/>
                    <a:pt x="594" y="731"/>
                  </a:cubicBezTo>
                  <a:cubicBezTo>
                    <a:pt x="640" y="662"/>
                    <a:pt x="663" y="594"/>
                    <a:pt x="708" y="548"/>
                  </a:cubicBezTo>
                  <a:cubicBezTo>
                    <a:pt x="526" y="343"/>
                    <a:pt x="343" y="160"/>
                    <a:pt x="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2358329" y="1451788"/>
              <a:ext cx="55043" cy="68644"/>
            </a:xfrm>
            <a:custGeom>
              <a:rect b="b" l="l" r="r" t="t"/>
              <a:pathLst>
                <a:path extrusionOk="0" h="969" w="777">
                  <a:moveTo>
                    <a:pt x="161" y="1"/>
                  </a:moveTo>
                  <a:cubicBezTo>
                    <a:pt x="115" y="92"/>
                    <a:pt x="69" y="160"/>
                    <a:pt x="24" y="229"/>
                  </a:cubicBezTo>
                  <a:cubicBezTo>
                    <a:pt x="24" y="229"/>
                    <a:pt x="24" y="252"/>
                    <a:pt x="1" y="252"/>
                  </a:cubicBezTo>
                  <a:cubicBezTo>
                    <a:pt x="184" y="457"/>
                    <a:pt x="366" y="685"/>
                    <a:pt x="526" y="914"/>
                  </a:cubicBezTo>
                  <a:cubicBezTo>
                    <a:pt x="549" y="959"/>
                    <a:pt x="594" y="959"/>
                    <a:pt x="617" y="959"/>
                  </a:cubicBezTo>
                  <a:cubicBezTo>
                    <a:pt x="631" y="966"/>
                    <a:pt x="642" y="969"/>
                    <a:pt x="653" y="969"/>
                  </a:cubicBezTo>
                  <a:cubicBezTo>
                    <a:pt x="678" y="969"/>
                    <a:pt x="699" y="953"/>
                    <a:pt x="731" y="936"/>
                  </a:cubicBezTo>
                  <a:cubicBezTo>
                    <a:pt x="754" y="914"/>
                    <a:pt x="777" y="891"/>
                    <a:pt x="777" y="845"/>
                  </a:cubicBezTo>
                  <a:cubicBezTo>
                    <a:pt x="777" y="799"/>
                    <a:pt x="754" y="777"/>
                    <a:pt x="731" y="754"/>
                  </a:cubicBezTo>
                  <a:cubicBezTo>
                    <a:pt x="572" y="480"/>
                    <a:pt x="366" y="252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2269427" y="1377409"/>
              <a:ext cx="1700" cy="71"/>
            </a:xfrm>
            <a:custGeom>
              <a:rect b="b" l="l" r="r" t="t"/>
              <a:pathLst>
                <a:path extrusionOk="0" h="1" w="24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3" y="1"/>
                    <a:pt x="23" y="1"/>
                  </a:cubicBezTo>
                  <a:cubicBezTo>
                    <a:pt x="23" y="1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2269427" y="1377409"/>
              <a:ext cx="71" cy="1700"/>
            </a:xfrm>
            <a:custGeom>
              <a:rect b="b" l="l" r="r" t="t"/>
              <a:pathLst>
                <a:path extrusionOk="0" h="24" w="1">
                  <a:moveTo>
                    <a:pt x="1" y="1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2269427" y="1379038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2269427" y="1379038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1962205" y="986101"/>
              <a:ext cx="71" cy="71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2106147" y="1228649"/>
              <a:ext cx="14593" cy="9918"/>
            </a:xfrm>
            <a:custGeom>
              <a:rect b="b" l="l" r="r" t="t"/>
              <a:pathLst>
                <a:path extrusionOk="0" h="140" w="206">
                  <a:moveTo>
                    <a:pt x="206" y="1"/>
                  </a:moveTo>
                  <a:lnTo>
                    <a:pt x="206" y="1"/>
                  </a:lnTo>
                  <a:cubicBezTo>
                    <a:pt x="160" y="46"/>
                    <a:pt x="114" y="69"/>
                    <a:pt x="69" y="115"/>
                  </a:cubicBezTo>
                  <a:lnTo>
                    <a:pt x="0" y="115"/>
                  </a:lnTo>
                  <a:cubicBezTo>
                    <a:pt x="26" y="132"/>
                    <a:pt x="52" y="140"/>
                    <a:pt x="77" y="140"/>
                  </a:cubicBezTo>
                  <a:cubicBezTo>
                    <a:pt x="118" y="140"/>
                    <a:pt x="155" y="120"/>
                    <a:pt x="183" y="92"/>
                  </a:cubicBezTo>
                  <a:cubicBezTo>
                    <a:pt x="206" y="69"/>
                    <a:pt x="206" y="23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206895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2070587" y="1173679"/>
              <a:ext cx="71" cy="71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1965464" y="1018474"/>
              <a:ext cx="85787" cy="136863"/>
            </a:xfrm>
            <a:custGeom>
              <a:rect b="b" l="l" r="r" t="t"/>
              <a:pathLst>
                <a:path extrusionOk="0" h="1932" w="1211">
                  <a:moveTo>
                    <a:pt x="137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69" y="23"/>
                    <a:pt x="46" y="46"/>
                    <a:pt x="23" y="92"/>
                  </a:cubicBezTo>
                  <a:cubicBezTo>
                    <a:pt x="0" y="115"/>
                    <a:pt x="0" y="160"/>
                    <a:pt x="0" y="183"/>
                  </a:cubicBezTo>
                  <a:cubicBezTo>
                    <a:pt x="137" y="480"/>
                    <a:pt x="297" y="754"/>
                    <a:pt x="457" y="1005"/>
                  </a:cubicBezTo>
                  <a:cubicBezTo>
                    <a:pt x="617" y="1301"/>
                    <a:pt x="799" y="1575"/>
                    <a:pt x="959" y="1872"/>
                  </a:cubicBezTo>
                  <a:cubicBezTo>
                    <a:pt x="974" y="1915"/>
                    <a:pt x="1015" y="1931"/>
                    <a:pt x="1062" y="1931"/>
                  </a:cubicBezTo>
                  <a:cubicBezTo>
                    <a:pt x="1088" y="1931"/>
                    <a:pt x="1117" y="1926"/>
                    <a:pt x="1142" y="1918"/>
                  </a:cubicBezTo>
                  <a:cubicBezTo>
                    <a:pt x="1210" y="1872"/>
                    <a:pt x="1210" y="1781"/>
                    <a:pt x="1187" y="1712"/>
                  </a:cubicBezTo>
                  <a:cubicBezTo>
                    <a:pt x="891" y="1187"/>
                    <a:pt x="571" y="708"/>
                    <a:pt x="297" y="183"/>
                  </a:cubicBezTo>
                  <a:cubicBezTo>
                    <a:pt x="297" y="160"/>
                    <a:pt x="274" y="137"/>
                    <a:pt x="274" y="115"/>
                  </a:cubicBezTo>
                  <a:cubicBezTo>
                    <a:pt x="251" y="69"/>
                    <a:pt x="229" y="46"/>
                    <a:pt x="206" y="23"/>
                  </a:cubicBezTo>
                  <a:cubicBezTo>
                    <a:pt x="183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1967093" y="1026549"/>
              <a:ext cx="103568" cy="147206"/>
            </a:xfrm>
            <a:custGeom>
              <a:rect b="b" l="l" r="r" t="t"/>
              <a:pathLst>
                <a:path extrusionOk="0" h="2078" w="1462">
                  <a:moveTo>
                    <a:pt x="160" y="1"/>
                  </a:moveTo>
                  <a:cubicBezTo>
                    <a:pt x="137" y="1"/>
                    <a:pt x="91" y="1"/>
                    <a:pt x="69" y="23"/>
                  </a:cubicBezTo>
                  <a:cubicBezTo>
                    <a:pt x="46" y="46"/>
                    <a:pt x="23" y="69"/>
                    <a:pt x="23" y="115"/>
                  </a:cubicBezTo>
                  <a:cubicBezTo>
                    <a:pt x="0" y="137"/>
                    <a:pt x="23" y="183"/>
                    <a:pt x="46" y="206"/>
                  </a:cubicBezTo>
                  <a:cubicBezTo>
                    <a:pt x="343" y="845"/>
                    <a:pt x="753" y="1461"/>
                    <a:pt x="1187" y="2009"/>
                  </a:cubicBezTo>
                  <a:cubicBezTo>
                    <a:pt x="1210" y="2055"/>
                    <a:pt x="1233" y="2055"/>
                    <a:pt x="1278" y="2078"/>
                  </a:cubicBezTo>
                  <a:cubicBezTo>
                    <a:pt x="1324" y="2078"/>
                    <a:pt x="1347" y="2078"/>
                    <a:pt x="1393" y="2055"/>
                  </a:cubicBezTo>
                  <a:cubicBezTo>
                    <a:pt x="1438" y="2009"/>
                    <a:pt x="1461" y="1918"/>
                    <a:pt x="1415" y="1872"/>
                  </a:cubicBezTo>
                  <a:cubicBezTo>
                    <a:pt x="982" y="1302"/>
                    <a:pt x="594" y="708"/>
                    <a:pt x="274" y="69"/>
                  </a:cubicBezTo>
                  <a:cubicBezTo>
                    <a:pt x="251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613743" y="1332143"/>
              <a:ext cx="1009045" cy="640394"/>
            </a:xfrm>
            <a:custGeom>
              <a:rect b="b" l="l" r="r" t="t"/>
              <a:pathLst>
                <a:path extrusionOk="0" h="9040" w="14244">
                  <a:moveTo>
                    <a:pt x="11778" y="0"/>
                  </a:moveTo>
                  <a:cubicBezTo>
                    <a:pt x="11459" y="0"/>
                    <a:pt x="11071" y="23"/>
                    <a:pt x="10705" y="115"/>
                  </a:cubicBezTo>
                  <a:cubicBezTo>
                    <a:pt x="10272" y="183"/>
                    <a:pt x="9838" y="297"/>
                    <a:pt x="9427" y="480"/>
                  </a:cubicBezTo>
                  <a:cubicBezTo>
                    <a:pt x="9062" y="617"/>
                    <a:pt x="8765" y="777"/>
                    <a:pt x="8469" y="959"/>
                  </a:cubicBezTo>
                  <a:cubicBezTo>
                    <a:pt x="8377" y="1028"/>
                    <a:pt x="8309" y="1096"/>
                    <a:pt x="8218" y="1165"/>
                  </a:cubicBezTo>
                  <a:cubicBezTo>
                    <a:pt x="8218" y="1142"/>
                    <a:pt x="8218" y="1142"/>
                    <a:pt x="8240" y="1142"/>
                  </a:cubicBezTo>
                  <a:cubicBezTo>
                    <a:pt x="8240" y="1119"/>
                    <a:pt x="8240" y="1096"/>
                    <a:pt x="8240" y="1073"/>
                  </a:cubicBezTo>
                  <a:cubicBezTo>
                    <a:pt x="8218" y="1050"/>
                    <a:pt x="8218" y="1050"/>
                    <a:pt x="8195" y="1028"/>
                  </a:cubicBezTo>
                  <a:lnTo>
                    <a:pt x="8172" y="1028"/>
                  </a:lnTo>
                  <a:cubicBezTo>
                    <a:pt x="8149" y="1028"/>
                    <a:pt x="8103" y="1050"/>
                    <a:pt x="8103" y="1073"/>
                  </a:cubicBezTo>
                  <a:cubicBezTo>
                    <a:pt x="8035" y="1210"/>
                    <a:pt x="7944" y="1347"/>
                    <a:pt x="7852" y="1484"/>
                  </a:cubicBezTo>
                  <a:cubicBezTo>
                    <a:pt x="7829" y="1530"/>
                    <a:pt x="7807" y="1553"/>
                    <a:pt x="7784" y="1575"/>
                  </a:cubicBezTo>
                  <a:cubicBezTo>
                    <a:pt x="7784" y="1575"/>
                    <a:pt x="7784" y="1598"/>
                    <a:pt x="7784" y="1621"/>
                  </a:cubicBezTo>
                  <a:cubicBezTo>
                    <a:pt x="7373" y="2237"/>
                    <a:pt x="6848" y="2854"/>
                    <a:pt x="6255" y="3401"/>
                  </a:cubicBezTo>
                  <a:cubicBezTo>
                    <a:pt x="5707" y="3926"/>
                    <a:pt x="5113" y="4337"/>
                    <a:pt x="4543" y="4657"/>
                  </a:cubicBezTo>
                  <a:cubicBezTo>
                    <a:pt x="4314" y="4771"/>
                    <a:pt x="4132" y="4862"/>
                    <a:pt x="3926" y="4931"/>
                  </a:cubicBezTo>
                  <a:cubicBezTo>
                    <a:pt x="3744" y="4999"/>
                    <a:pt x="3538" y="5068"/>
                    <a:pt x="3333" y="5113"/>
                  </a:cubicBezTo>
                  <a:cubicBezTo>
                    <a:pt x="3105" y="5159"/>
                    <a:pt x="2876" y="5182"/>
                    <a:pt x="2648" y="5182"/>
                  </a:cubicBezTo>
                  <a:lnTo>
                    <a:pt x="2580" y="5182"/>
                  </a:lnTo>
                  <a:cubicBezTo>
                    <a:pt x="2488" y="5182"/>
                    <a:pt x="2374" y="5159"/>
                    <a:pt x="2260" y="5136"/>
                  </a:cubicBezTo>
                  <a:cubicBezTo>
                    <a:pt x="2169" y="5113"/>
                    <a:pt x="2078" y="5091"/>
                    <a:pt x="1986" y="5068"/>
                  </a:cubicBezTo>
                  <a:lnTo>
                    <a:pt x="1941" y="5068"/>
                  </a:lnTo>
                  <a:lnTo>
                    <a:pt x="1872" y="5045"/>
                  </a:lnTo>
                  <a:cubicBezTo>
                    <a:pt x="1781" y="5022"/>
                    <a:pt x="1712" y="4999"/>
                    <a:pt x="1621" y="4976"/>
                  </a:cubicBezTo>
                  <a:cubicBezTo>
                    <a:pt x="1507" y="4954"/>
                    <a:pt x="1393" y="4954"/>
                    <a:pt x="1301" y="4931"/>
                  </a:cubicBezTo>
                  <a:lnTo>
                    <a:pt x="1142" y="4931"/>
                  </a:lnTo>
                  <a:cubicBezTo>
                    <a:pt x="1005" y="4931"/>
                    <a:pt x="891" y="4954"/>
                    <a:pt x="776" y="4976"/>
                  </a:cubicBezTo>
                  <a:cubicBezTo>
                    <a:pt x="731" y="4999"/>
                    <a:pt x="662" y="5022"/>
                    <a:pt x="617" y="5068"/>
                  </a:cubicBezTo>
                  <a:cubicBezTo>
                    <a:pt x="548" y="5091"/>
                    <a:pt x="480" y="5136"/>
                    <a:pt x="434" y="5182"/>
                  </a:cubicBezTo>
                  <a:cubicBezTo>
                    <a:pt x="320" y="5273"/>
                    <a:pt x="229" y="5364"/>
                    <a:pt x="137" y="5501"/>
                  </a:cubicBezTo>
                  <a:cubicBezTo>
                    <a:pt x="69" y="5616"/>
                    <a:pt x="23" y="5730"/>
                    <a:pt x="0" y="5844"/>
                  </a:cubicBezTo>
                  <a:cubicBezTo>
                    <a:pt x="0" y="5912"/>
                    <a:pt x="0" y="5958"/>
                    <a:pt x="0" y="6026"/>
                  </a:cubicBezTo>
                  <a:cubicBezTo>
                    <a:pt x="0" y="6072"/>
                    <a:pt x="23" y="6140"/>
                    <a:pt x="46" y="6209"/>
                  </a:cubicBezTo>
                  <a:cubicBezTo>
                    <a:pt x="69" y="6255"/>
                    <a:pt x="115" y="6300"/>
                    <a:pt x="160" y="6346"/>
                  </a:cubicBezTo>
                  <a:cubicBezTo>
                    <a:pt x="183" y="6369"/>
                    <a:pt x="229" y="6414"/>
                    <a:pt x="251" y="6437"/>
                  </a:cubicBezTo>
                  <a:cubicBezTo>
                    <a:pt x="297" y="6460"/>
                    <a:pt x="320" y="6483"/>
                    <a:pt x="366" y="6483"/>
                  </a:cubicBezTo>
                  <a:lnTo>
                    <a:pt x="388" y="6529"/>
                  </a:lnTo>
                  <a:cubicBezTo>
                    <a:pt x="388" y="6620"/>
                    <a:pt x="434" y="6711"/>
                    <a:pt x="457" y="6825"/>
                  </a:cubicBezTo>
                  <a:cubicBezTo>
                    <a:pt x="503" y="6917"/>
                    <a:pt x="571" y="7031"/>
                    <a:pt x="640" y="7122"/>
                  </a:cubicBezTo>
                  <a:cubicBezTo>
                    <a:pt x="754" y="7305"/>
                    <a:pt x="913" y="7487"/>
                    <a:pt x="1119" y="7647"/>
                  </a:cubicBezTo>
                  <a:cubicBezTo>
                    <a:pt x="1301" y="7807"/>
                    <a:pt x="1530" y="7944"/>
                    <a:pt x="1781" y="8103"/>
                  </a:cubicBezTo>
                  <a:cubicBezTo>
                    <a:pt x="2009" y="8218"/>
                    <a:pt x="2237" y="8332"/>
                    <a:pt x="2534" y="8446"/>
                  </a:cubicBezTo>
                  <a:cubicBezTo>
                    <a:pt x="2785" y="8560"/>
                    <a:pt x="3059" y="8651"/>
                    <a:pt x="3333" y="8720"/>
                  </a:cubicBezTo>
                  <a:cubicBezTo>
                    <a:pt x="3584" y="8811"/>
                    <a:pt x="3835" y="8857"/>
                    <a:pt x="4086" y="8925"/>
                  </a:cubicBezTo>
                  <a:cubicBezTo>
                    <a:pt x="4314" y="8971"/>
                    <a:pt x="4520" y="8994"/>
                    <a:pt x="4725" y="9016"/>
                  </a:cubicBezTo>
                  <a:cubicBezTo>
                    <a:pt x="4954" y="9039"/>
                    <a:pt x="5182" y="9039"/>
                    <a:pt x="5433" y="9039"/>
                  </a:cubicBezTo>
                  <a:lnTo>
                    <a:pt x="5570" y="9039"/>
                  </a:lnTo>
                  <a:cubicBezTo>
                    <a:pt x="6095" y="9039"/>
                    <a:pt x="6665" y="8971"/>
                    <a:pt x="7259" y="8834"/>
                  </a:cubicBezTo>
                  <a:cubicBezTo>
                    <a:pt x="7807" y="8720"/>
                    <a:pt x="8377" y="8514"/>
                    <a:pt x="8948" y="8286"/>
                  </a:cubicBezTo>
                  <a:cubicBezTo>
                    <a:pt x="9496" y="8058"/>
                    <a:pt x="10044" y="7761"/>
                    <a:pt x="10569" y="7419"/>
                  </a:cubicBezTo>
                  <a:cubicBezTo>
                    <a:pt x="11071" y="7099"/>
                    <a:pt x="11550" y="6734"/>
                    <a:pt x="11984" y="6323"/>
                  </a:cubicBezTo>
                  <a:cubicBezTo>
                    <a:pt x="12417" y="5912"/>
                    <a:pt x="12805" y="5456"/>
                    <a:pt x="13148" y="4976"/>
                  </a:cubicBezTo>
                  <a:cubicBezTo>
                    <a:pt x="13467" y="4497"/>
                    <a:pt x="13741" y="3972"/>
                    <a:pt x="13924" y="3447"/>
                  </a:cubicBezTo>
                  <a:cubicBezTo>
                    <a:pt x="14015" y="3196"/>
                    <a:pt x="14084" y="2899"/>
                    <a:pt x="14152" y="2625"/>
                  </a:cubicBezTo>
                  <a:cubicBezTo>
                    <a:pt x="14175" y="2488"/>
                    <a:pt x="14198" y="2351"/>
                    <a:pt x="14221" y="2215"/>
                  </a:cubicBezTo>
                  <a:cubicBezTo>
                    <a:pt x="14243" y="2100"/>
                    <a:pt x="14243" y="1963"/>
                    <a:pt x="14243" y="1849"/>
                  </a:cubicBezTo>
                  <a:cubicBezTo>
                    <a:pt x="14243" y="1461"/>
                    <a:pt x="14129" y="1119"/>
                    <a:pt x="13947" y="822"/>
                  </a:cubicBezTo>
                  <a:cubicBezTo>
                    <a:pt x="13901" y="777"/>
                    <a:pt x="13833" y="708"/>
                    <a:pt x="13787" y="640"/>
                  </a:cubicBezTo>
                  <a:cubicBezTo>
                    <a:pt x="13718" y="594"/>
                    <a:pt x="13650" y="525"/>
                    <a:pt x="13581" y="480"/>
                  </a:cubicBezTo>
                  <a:cubicBezTo>
                    <a:pt x="13467" y="389"/>
                    <a:pt x="13308" y="297"/>
                    <a:pt x="13125" y="229"/>
                  </a:cubicBezTo>
                  <a:cubicBezTo>
                    <a:pt x="12965" y="160"/>
                    <a:pt x="12805" y="115"/>
                    <a:pt x="12577" y="69"/>
                  </a:cubicBezTo>
                  <a:cubicBezTo>
                    <a:pt x="12395" y="23"/>
                    <a:pt x="12212" y="0"/>
                    <a:pt x="1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1656147" y="1984563"/>
              <a:ext cx="422065" cy="262037"/>
            </a:xfrm>
            <a:custGeom>
              <a:rect b="b" l="l" r="r" t="t"/>
              <a:pathLst>
                <a:path extrusionOk="0" h="3699" w="5958">
                  <a:moveTo>
                    <a:pt x="2420" y="1"/>
                  </a:moveTo>
                  <a:cubicBezTo>
                    <a:pt x="2328" y="1"/>
                    <a:pt x="2237" y="23"/>
                    <a:pt x="2146" y="46"/>
                  </a:cubicBezTo>
                  <a:cubicBezTo>
                    <a:pt x="2077" y="69"/>
                    <a:pt x="2009" y="92"/>
                    <a:pt x="1940" y="138"/>
                  </a:cubicBezTo>
                  <a:cubicBezTo>
                    <a:pt x="1849" y="183"/>
                    <a:pt x="1781" y="252"/>
                    <a:pt x="1735" y="320"/>
                  </a:cubicBezTo>
                  <a:cubicBezTo>
                    <a:pt x="1666" y="389"/>
                    <a:pt x="1598" y="480"/>
                    <a:pt x="1552" y="548"/>
                  </a:cubicBezTo>
                  <a:cubicBezTo>
                    <a:pt x="1507" y="617"/>
                    <a:pt x="1484" y="663"/>
                    <a:pt x="1438" y="708"/>
                  </a:cubicBezTo>
                  <a:lnTo>
                    <a:pt x="1370" y="822"/>
                  </a:lnTo>
                  <a:cubicBezTo>
                    <a:pt x="1301" y="936"/>
                    <a:pt x="1233" y="1005"/>
                    <a:pt x="1164" y="1096"/>
                  </a:cubicBezTo>
                  <a:cubicBezTo>
                    <a:pt x="1119" y="1142"/>
                    <a:pt x="1073" y="1188"/>
                    <a:pt x="1027" y="1233"/>
                  </a:cubicBezTo>
                  <a:cubicBezTo>
                    <a:pt x="982" y="1256"/>
                    <a:pt x="913" y="1302"/>
                    <a:pt x="868" y="1325"/>
                  </a:cubicBezTo>
                  <a:cubicBezTo>
                    <a:pt x="822" y="1370"/>
                    <a:pt x="753" y="1393"/>
                    <a:pt x="708" y="1439"/>
                  </a:cubicBezTo>
                  <a:cubicBezTo>
                    <a:pt x="548" y="1530"/>
                    <a:pt x="388" y="1621"/>
                    <a:pt x="251" y="1735"/>
                  </a:cubicBezTo>
                  <a:cubicBezTo>
                    <a:pt x="228" y="1781"/>
                    <a:pt x="183" y="1827"/>
                    <a:pt x="160" y="1872"/>
                  </a:cubicBezTo>
                  <a:cubicBezTo>
                    <a:pt x="114" y="1918"/>
                    <a:pt x="91" y="1964"/>
                    <a:pt x="69" y="2009"/>
                  </a:cubicBezTo>
                  <a:cubicBezTo>
                    <a:pt x="46" y="2055"/>
                    <a:pt x="23" y="2123"/>
                    <a:pt x="23" y="2169"/>
                  </a:cubicBezTo>
                  <a:cubicBezTo>
                    <a:pt x="0" y="2215"/>
                    <a:pt x="0" y="2260"/>
                    <a:pt x="0" y="2306"/>
                  </a:cubicBezTo>
                  <a:cubicBezTo>
                    <a:pt x="0" y="2352"/>
                    <a:pt x="23" y="2397"/>
                    <a:pt x="23" y="2443"/>
                  </a:cubicBezTo>
                  <a:cubicBezTo>
                    <a:pt x="46" y="2489"/>
                    <a:pt x="46" y="2534"/>
                    <a:pt x="91" y="2557"/>
                  </a:cubicBezTo>
                  <a:cubicBezTo>
                    <a:pt x="114" y="2648"/>
                    <a:pt x="183" y="2717"/>
                    <a:pt x="274" y="2785"/>
                  </a:cubicBezTo>
                  <a:cubicBezTo>
                    <a:pt x="320" y="2808"/>
                    <a:pt x="365" y="2831"/>
                    <a:pt x="411" y="2854"/>
                  </a:cubicBezTo>
                  <a:cubicBezTo>
                    <a:pt x="457" y="2877"/>
                    <a:pt x="502" y="2899"/>
                    <a:pt x="548" y="2899"/>
                  </a:cubicBezTo>
                  <a:cubicBezTo>
                    <a:pt x="571" y="2899"/>
                    <a:pt x="594" y="2899"/>
                    <a:pt x="616" y="2922"/>
                  </a:cubicBezTo>
                  <a:lnTo>
                    <a:pt x="731" y="2922"/>
                  </a:lnTo>
                  <a:cubicBezTo>
                    <a:pt x="799" y="2922"/>
                    <a:pt x="845" y="2899"/>
                    <a:pt x="913" y="2899"/>
                  </a:cubicBezTo>
                  <a:cubicBezTo>
                    <a:pt x="936" y="2945"/>
                    <a:pt x="982" y="3014"/>
                    <a:pt x="1027" y="3059"/>
                  </a:cubicBezTo>
                  <a:cubicBezTo>
                    <a:pt x="1096" y="3151"/>
                    <a:pt x="1187" y="3219"/>
                    <a:pt x="1301" y="3310"/>
                  </a:cubicBezTo>
                  <a:cubicBezTo>
                    <a:pt x="1415" y="3379"/>
                    <a:pt x="1552" y="3424"/>
                    <a:pt x="1689" y="3493"/>
                  </a:cubicBezTo>
                  <a:cubicBezTo>
                    <a:pt x="1849" y="3539"/>
                    <a:pt x="1986" y="3584"/>
                    <a:pt x="2169" y="3607"/>
                  </a:cubicBezTo>
                  <a:cubicBezTo>
                    <a:pt x="2351" y="3653"/>
                    <a:pt x="2511" y="3676"/>
                    <a:pt x="2716" y="3698"/>
                  </a:cubicBezTo>
                  <a:lnTo>
                    <a:pt x="3082" y="3698"/>
                  </a:lnTo>
                  <a:cubicBezTo>
                    <a:pt x="3333" y="3698"/>
                    <a:pt x="3607" y="3676"/>
                    <a:pt x="3858" y="3653"/>
                  </a:cubicBezTo>
                  <a:cubicBezTo>
                    <a:pt x="4246" y="3584"/>
                    <a:pt x="4588" y="3470"/>
                    <a:pt x="4908" y="3310"/>
                  </a:cubicBezTo>
                  <a:cubicBezTo>
                    <a:pt x="5227" y="3128"/>
                    <a:pt x="5501" y="2899"/>
                    <a:pt x="5684" y="2648"/>
                  </a:cubicBezTo>
                  <a:cubicBezTo>
                    <a:pt x="5775" y="2511"/>
                    <a:pt x="5843" y="2352"/>
                    <a:pt x="5889" y="2169"/>
                  </a:cubicBezTo>
                  <a:cubicBezTo>
                    <a:pt x="5935" y="1986"/>
                    <a:pt x="5958" y="1804"/>
                    <a:pt x="5958" y="1598"/>
                  </a:cubicBezTo>
                  <a:cubicBezTo>
                    <a:pt x="5958" y="1461"/>
                    <a:pt x="5935" y="1325"/>
                    <a:pt x="5912" y="1210"/>
                  </a:cubicBezTo>
                  <a:cubicBezTo>
                    <a:pt x="5889" y="1073"/>
                    <a:pt x="5821" y="959"/>
                    <a:pt x="5752" y="822"/>
                  </a:cubicBezTo>
                  <a:cubicBezTo>
                    <a:pt x="5729" y="777"/>
                    <a:pt x="5684" y="731"/>
                    <a:pt x="5661" y="708"/>
                  </a:cubicBezTo>
                  <a:cubicBezTo>
                    <a:pt x="5615" y="663"/>
                    <a:pt x="5570" y="617"/>
                    <a:pt x="5524" y="571"/>
                  </a:cubicBezTo>
                  <a:cubicBezTo>
                    <a:pt x="5455" y="503"/>
                    <a:pt x="5341" y="434"/>
                    <a:pt x="5204" y="389"/>
                  </a:cubicBezTo>
                  <a:cubicBezTo>
                    <a:pt x="5045" y="297"/>
                    <a:pt x="4885" y="252"/>
                    <a:pt x="4748" y="229"/>
                  </a:cubicBezTo>
                  <a:cubicBezTo>
                    <a:pt x="4588" y="206"/>
                    <a:pt x="4428" y="183"/>
                    <a:pt x="4200" y="160"/>
                  </a:cubicBezTo>
                  <a:cubicBezTo>
                    <a:pt x="4109" y="138"/>
                    <a:pt x="4017" y="138"/>
                    <a:pt x="3926" y="138"/>
                  </a:cubicBezTo>
                  <a:cubicBezTo>
                    <a:pt x="3835" y="138"/>
                    <a:pt x="3744" y="115"/>
                    <a:pt x="3652" y="115"/>
                  </a:cubicBezTo>
                  <a:cubicBezTo>
                    <a:pt x="3538" y="92"/>
                    <a:pt x="3447" y="92"/>
                    <a:pt x="3355" y="69"/>
                  </a:cubicBezTo>
                  <a:cubicBezTo>
                    <a:pt x="3241" y="46"/>
                    <a:pt x="3127" y="46"/>
                    <a:pt x="3013" y="23"/>
                  </a:cubicBezTo>
                  <a:cubicBezTo>
                    <a:pt x="2922" y="23"/>
                    <a:pt x="280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1171588" y="772667"/>
              <a:ext cx="1743089" cy="1317907"/>
            </a:xfrm>
            <a:custGeom>
              <a:rect b="b" l="l" r="r" t="t"/>
              <a:pathLst>
                <a:path extrusionOk="0" h="18604" w="24606">
                  <a:moveTo>
                    <a:pt x="14996" y="1"/>
                  </a:moveTo>
                  <a:cubicBezTo>
                    <a:pt x="14768" y="1"/>
                    <a:pt x="14540" y="24"/>
                    <a:pt x="14289" y="24"/>
                  </a:cubicBezTo>
                  <a:cubicBezTo>
                    <a:pt x="13878" y="47"/>
                    <a:pt x="13444" y="92"/>
                    <a:pt x="13056" y="138"/>
                  </a:cubicBezTo>
                  <a:cubicBezTo>
                    <a:pt x="12874" y="161"/>
                    <a:pt x="12668" y="184"/>
                    <a:pt x="12463" y="206"/>
                  </a:cubicBezTo>
                  <a:lnTo>
                    <a:pt x="12189" y="229"/>
                  </a:lnTo>
                  <a:cubicBezTo>
                    <a:pt x="12052" y="252"/>
                    <a:pt x="11915" y="252"/>
                    <a:pt x="11778" y="275"/>
                  </a:cubicBezTo>
                  <a:cubicBezTo>
                    <a:pt x="11162" y="343"/>
                    <a:pt x="10545" y="457"/>
                    <a:pt x="9929" y="549"/>
                  </a:cubicBezTo>
                  <a:cubicBezTo>
                    <a:pt x="9678" y="594"/>
                    <a:pt x="9427" y="640"/>
                    <a:pt x="9153" y="686"/>
                  </a:cubicBezTo>
                  <a:lnTo>
                    <a:pt x="9085" y="686"/>
                  </a:lnTo>
                  <a:cubicBezTo>
                    <a:pt x="8902" y="731"/>
                    <a:pt x="8719" y="754"/>
                    <a:pt x="8537" y="777"/>
                  </a:cubicBezTo>
                  <a:cubicBezTo>
                    <a:pt x="8331" y="800"/>
                    <a:pt x="8126" y="800"/>
                    <a:pt x="7921" y="800"/>
                  </a:cubicBezTo>
                  <a:lnTo>
                    <a:pt x="7829" y="800"/>
                  </a:lnTo>
                  <a:cubicBezTo>
                    <a:pt x="7647" y="823"/>
                    <a:pt x="7418" y="823"/>
                    <a:pt x="7190" y="845"/>
                  </a:cubicBezTo>
                  <a:cubicBezTo>
                    <a:pt x="7008" y="868"/>
                    <a:pt x="6825" y="914"/>
                    <a:pt x="6642" y="960"/>
                  </a:cubicBezTo>
                  <a:cubicBezTo>
                    <a:pt x="6049" y="1119"/>
                    <a:pt x="5433" y="1462"/>
                    <a:pt x="4748" y="1987"/>
                  </a:cubicBezTo>
                  <a:cubicBezTo>
                    <a:pt x="4474" y="2192"/>
                    <a:pt x="4223" y="2443"/>
                    <a:pt x="3903" y="2717"/>
                  </a:cubicBezTo>
                  <a:cubicBezTo>
                    <a:pt x="3766" y="2831"/>
                    <a:pt x="3652" y="2968"/>
                    <a:pt x="3538" y="3082"/>
                  </a:cubicBezTo>
                  <a:cubicBezTo>
                    <a:pt x="3401" y="3196"/>
                    <a:pt x="3287" y="3333"/>
                    <a:pt x="3150" y="3448"/>
                  </a:cubicBezTo>
                  <a:cubicBezTo>
                    <a:pt x="2671" y="3950"/>
                    <a:pt x="2191" y="4566"/>
                    <a:pt x="1803" y="5251"/>
                  </a:cubicBezTo>
                  <a:cubicBezTo>
                    <a:pt x="1415" y="5867"/>
                    <a:pt x="1096" y="6552"/>
                    <a:pt x="845" y="7305"/>
                  </a:cubicBezTo>
                  <a:cubicBezTo>
                    <a:pt x="708" y="7647"/>
                    <a:pt x="594" y="7990"/>
                    <a:pt x="502" y="8378"/>
                  </a:cubicBezTo>
                  <a:cubicBezTo>
                    <a:pt x="457" y="8560"/>
                    <a:pt x="411" y="8743"/>
                    <a:pt x="365" y="8926"/>
                  </a:cubicBezTo>
                  <a:cubicBezTo>
                    <a:pt x="343" y="9017"/>
                    <a:pt x="320" y="9108"/>
                    <a:pt x="297" y="9200"/>
                  </a:cubicBezTo>
                  <a:lnTo>
                    <a:pt x="274" y="9336"/>
                  </a:lnTo>
                  <a:cubicBezTo>
                    <a:pt x="274" y="9382"/>
                    <a:pt x="274" y="9405"/>
                    <a:pt x="274" y="9451"/>
                  </a:cubicBezTo>
                  <a:lnTo>
                    <a:pt x="251" y="9496"/>
                  </a:lnTo>
                  <a:lnTo>
                    <a:pt x="251" y="9473"/>
                  </a:lnTo>
                  <a:cubicBezTo>
                    <a:pt x="206" y="9428"/>
                    <a:pt x="160" y="9382"/>
                    <a:pt x="114" y="9336"/>
                  </a:cubicBezTo>
                  <a:cubicBezTo>
                    <a:pt x="91" y="9314"/>
                    <a:pt x="69" y="9314"/>
                    <a:pt x="69" y="9314"/>
                  </a:cubicBezTo>
                  <a:cubicBezTo>
                    <a:pt x="46" y="9314"/>
                    <a:pt x="23" y="9314"/>
                    <a:pt x="23" y="9336"/>
                  </a:cubicBezTo>
                  <a:cubicBezTo>
                    <a:pt x="0" y="9359"/>
                    <a:pt x="0" y="9382"/>
                    <a:pt x="0" y="9382"/>
                  </a:cubicBezTo>
                  <a:cubicBezTo>
                    <a:pt x="0" y="9405"/>
                    <a:pt x="0" y="9428"/>
                    <a:pt x="23" y="9428"/>
                  </a:cubicBezTo>
                  <a:cubicBezTo>
                    <a:pt x="69" y="9496"/>
                    <a:pt x="114" y="9542"/>
                    <a:pt x="160" y="9588"/>
                  </a:cubicBezTo>
                  <a:cubicBezTo>
                    <a:pt x="183" y="9633"/>
                    <a:pt x="228" y="9679"/>
                    <a:pt x="251" y="9725"/>
                  </a:cubicBezTo>
                  <a:cubicBezTo>
                    <a:pt x="297" y="9816"/>
                    <a:pt x="320" y="9884"/>
                    <a:pt x="365" y="9976"/>
                  </a:cubicBezTo>
                  <a:cubicBezTo>
                    <a:pt x="388" y="10044"/>
                    <a:pt x="411" y="10135"/>
                    <a:pt x="457" y="10227"/>
                  </a:cubicBezTo>
                  <a:cubicBezTo>
                    <a:pt x="525" y="10546"/>
                    <a:pt x="571" y="10911"/>
                    <a:pt x="594" y="11322"/>
                  </a:cubicBezTo>
                  <a:cubicBezTo>
                    <a:pt x="594" y="11414"/>
                    <a:pt x="594" y="11482"/>
                    <a:pt x="616" y="11551"/>
                  </a:cubicBezTo>
                  <a:cubicBezTo>
                    <a:pt x="639" y="11687"/>
                    <a:pt x="662" y="11802"/>
                    <a:pt x="685" y="11916"/>
                  </a:cubicBezTo>
                  <a:cubicBezTo>
                    <a:pt x="708" y="12053"/>
                    <a:pt x="753" y="12144"/>
                    <a:pt x="776" y="12235"/>
                  </a:cubicBezTo>
                  <a:cubicBezTo>
                    <a:pt x="799" y="12281"/>
                    <a:pt x="822" y="12327"/>
                    <a:pt x="845" y="12349"/>
                  </a:cubicBezTo>
                  <a:cubicBezTo>
                    <a:pt x="868" y="12395"/>
                    <a:pt x="890" y="12418"/>
                    <a:pt x="936" y="12441"/>
                  </a:cubicBezTo>
                  <a:cubicBezTo>
                    <a:pt x="959" y="12464"/>
                    <a:pt x="982" y="12464"/>
                    <a:pt x="1027" y="12464"/>
                  </a:cubicBezTo>
                  <a:lnTo>
                    <a:pt x="1073" y="12464"/>
                  </a:lnTo>
                  <a:cubicBezTo>
                    <a:pt x="1096" y="12464"/>
                    <a:pt x="1096" y="12441"/>
                    <a:pt x="1119" y="12441"/>
                  </a:cubicBezTo>
                  <a:cubicBezTo>
                    <a:pt x="1141" y="12418"/>
                    <a:pt x="1141" y="12418"/>
                    <a:pt x="1164" y="12395"/>
                  </a:cubicBezTo>
                  <a:cubicBezTo>
                    <a:pt x="1187" y="12372"/>
                    <a:pt x="1187" y="12372"/>
                    <a:pt x="1210" y="12349"/>
                  </a:cubicBezTo>
                  <a:cubicBezTo>
                    <a:pt x="1210" y="12395"/>
                    <a:pt x="1233" y="12441"/>
                    <a:pt x="1233" y="12509"/>
                  </a:cubicBezTo>
                  <a:cubicBezTo>
                    <a:pt x="1256" y="12646"/>
                    <a:pt x="1301" y="12806"/>
                    <a:pt x="1347" y="12943"/>
                  </a:cubicBezTo>
                  <a:cubicBezTo>
                    <a:pt x="1392" y="13125"/>
                    <a:pt x="1529" y="13377"/>
                    <a:pt x="1758" y="13514"/>
                  </a:cubicBezTo>
                  <a:cubicBezTo>
                    <a:pt x="1826" y="13559"/>
                    <a:pt x="1895" y="13582"/>
                    <a:pt x="1963" y="13605"/>
                  </a:cubicBezTo>
                  <a:lnTo>
                    <a:pt x="1986" y="13605"/>
                  </a:lnTo>
                  <a:cubicBezTo>
                    <a:pt x="2032" y="13605"/>
                    <a:pt x="2054" y="13582"/>
                    <a:pt x="2077" y="13582"/>
                  </a:cubicBezTo>
                  <a:cubicBezTo>
                    <a:pt x="2100" y="13582"/>
                    <a:pt x="2146" y="13559"/>
                    <a:pt x="2169" y="13536"/>
                  </a:cubicBezTo>
                  <a:cubicBezTo>
                    <a:pt x="2214" y="13514"/>
                    <a:pt x="2237" y="13491"/>
                    <a:pt x="2237" y="13468"/>
                  </a:cubicBezTo>
                  <a:cubicBezTo>
                    <a:pt x="2260" y="13422"/>
                    <a:pt x="2283" y="13377"/>
                    <a:pt x="2283" y="13331"/>
                  </a:cubicBezTo>
                  <a:cubicBezTo>
                    <a:pt x="2305" y="13308"/>
                    <a:pt x="2305" y="13262"/>
                    <a:pt x="2305" y="13194"/>
                  </a:cubicBezTo>
                  <a:cubicBezTo>
                    <a:pt x="2830" y="13650"/>
                    <a:pt x="3378" y="14107"/>
                    <a:pt x="3903" y="14495"/>
                  </a:cubicBezTo>
                  <a:cubicBezTo>
                    <a:pt x="4497" y="14951"/>
                    <a:pt x="5136" y="15362"/>
                    <a:pt x="5775" y="15728"/>
                  </a:cubicBezTo>
                  <a:cubicBezTo>
                    <a:pt x="6391" y="16093"/>
                    <a:pt x="7076" y="16412"/>
                    <a:pt x="7784" y="16709"/>
                  </a:cubicBezTo>
                  <a:cubicBezTo>
                    <a:pt x="8149" y="16869"/>
                    <a:pt x="8514" y="17006"/>
                    <a:pt x="8925" y="17166"/>
                  </a:cubicBezTo>
                  <a:cubicBezTo>
                    <a:pt x="9313" y="17302"/>
                    <a:pt x="9724" y="17439"/>
                    <a:pt x="10135" y="17554"/>
                  </a:cubicBezTo>
                  <a:cubicBezTo>
                    <a:pt x="11755" y="18033"/>
                    <a:pt x="13444" y="18375"/>
                    <a:pt x="15133" y="18512"/>
                  </a:cubicBezTo>
                  <a:cubicBezTo>
                    <a:pt x="15544" y="18558"/>
                    <a:pt x="15978" y="18581"/>
                    <a:pt x="16389" y="18604"/>
                  </a:cubicBezTo>
                  <a:lnTo>
                    <a:pt x="17302" y="18604"/>
                  </a:lnTo>
                  <a:cubicBezTo>
                    <a:pt x="17986" y="18581"/>
                    <a:pt x="18648" y="18489"/>
                    <a:pt x="19265" y="18375"/>
                  </a:cubicBezTo>
                  <a:cubicBezTo>
                    <a:pt x="19949" y="18238"/>
                    <a:pt x="20566" y="18033"/>
                    <a:pt x="21114" y="17759"/>
                  </a:cubicBezTo>
                  <a:cubicBezTo>
                    <a:pt x="21387" y="17622"/>
                    <a:pt x="21661" y="17462"/>
                    <a:pt x="21912" y="17280"/>
                  </a:cubicBezTo>
                  <a:cubicBezTo>
                    <a:pt x="22164" y="17097"/>
                    <a:pt x="22392" y="16892"/>
                    <a:pt x="22597" y="16663"/>
                  </a:cubicBezTo>
                  <a:cubicBezTo>
                    <a:pt x="22803" y="16435"/>
                    <a:pt x="22985" y="16184"/>
                    <a:pt x="23191" y="15887"/>
                  </a:cubicBezTo>
                  <a:cubicBezTo>
                    <a:pt x="23350" y="15636"/>
                    <a:pt x="23510" y="15362"/>
                    <a:pt x="23670" y="15066"/>
                  </a:cubicBezTo>
                  <a:cubicBezTo>
                    <a:pt x="23921" y="14518"/>
                    <a:pt x="24149" y="13879"/>
                    <a:pt x="24309" y="13217"/>
                  </a:cubicBezTo>
                  <a:cubicBezTo>
                    <a:pt x="24446" y="12578"/>
                    <a:pt x="24537" y="11916"/>
                    <a:pt x="24560" y="11208"/>
                  </a:cubicBezTo>
                  <a:cubicBezTo>
                    <a:pt x="24606" y="10569"/>
                    <a:pt x="24583" y="9884"/>
                    <a:pt x="24492" y="9200"/>
                  </a:cubicBezTo>
                  <a:cubicBezTo>
                    <a:pt x="24423" y="8583"/>
                    <a:pt x="24286" y="7944"/>
                    <a:pt x="24104" y="7305"/>
                  </a:cubicBezTo>
                  <a:cubicBezTo>
                    <a:pt x="24012" y="6985"/>
                    <a:pt x="23898" y="6666"/>
                    <a:pt x="23784" y="6392"/>
                  </a:cubicBezTo>
                  <a:cubicBezTo>
                    <a:pt x="23670" y="6072"/>
                    <a:pt x="23510" y="5776"/>
                    <a:pt x="23328" y="5433"/>
                  </a:cubicBezTo>
                  <a:cubicBezTo>
                    <a:pt x="23008" y="4840"/>
                    <a:pt x="22597" y="4246"/>
                    <a:pt x="22118" y="3653"/>
                  </a:cubicBezTo>
                  <a:cubicBezTo>
                    <a:pt x="21661" y="3105"/>
                    <a:pt x="21136" y="2580"/>
                    <a:pt x="20566" y="2101"/>
                  </a:cubicBezTo>
                  <a:cubicBezTo>
                    <a:pt x="19995" y="1644"/>
                    <a:pt x="19402" y="1256"/>
                    <a:pt x="18763" y="914"/>
                  </a:cubicBezTo>
                  <a:cubicBezTo>
                    <a:pt x="18466" y="754"/>
                    <a:pt x="18123" y="617"/>
                    <a:pt x="17804" y="480"/>
                  </a:cubicBezTo>
                  <a:cubicBezTo>
                    <a:pt x="17439" y="366"/>
                    <a:pt x="17073" y="252"/>
                    <a:pt x="16663" y="161"/>
                  </a:cubicBezTo>
                  <a:cubicBezTo>
                    <a:pt x="16297" y="92"/>
                    <a:pt x="15887" y="47"/>
                    <a:pt x="15453" y="24"/>
                  </a:cubicBezTo>
                  <a:cubicBezTo>
                    <a:pt x="15293" y="1"/>
                    <a:pt x="15133" y="1"/>
                    <a:pt x="149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2413298" y="1353182"/>
              <a:ext cx="501335" cy="735744"/>
            </a:xfrm>
            <a:custGeom>
              <a:rect b="b" l="l" r="r" t="t"/>
              <a:pathLst>
                <a:path extrusionOk="0" h="10386" w="7077">
                  <a:moveTo>
                    <a:pt x="4553" y="2286"/>
                  </a:moveTo>
                  <a:cubicBezTo>
                    <a:pt x="4543" y="2292"/>
                    <a:pt x="4543" y="2306"/>
                    <a:pt x="4543" y="2306"/>
                  </a:cubicBezTo>
                  <a:cubicBezTo>
                    <a:pt x="4546" y="2299"/>
                    <a:pt x="4550" y="2293"/>
                    <a:pt x="4553" y="2286"/>
                  </a:cubicBezTo>
                  <a:close/>
                  <a:moveTo>
                    <a:pt x="6803" y="0"/>
                  </a:moveTo>
                  <a:cubicBezTo>
                    <a:pt x="6803" y="23"/>
                    <a:pt x="6803" y="46"/>
                    <a:pt x="6803" y="92"/>
                  </a:cubicBezTo>
                  <a:cubicBezTo>
                    <a:pt x="6780" y="320"/>
                    <a:pt x="6734" y="548"/>
                    <a:pt x="6666" y="753"/>
                  </a:cubicBezTo>
                  <a:cubicBezTo>
                    <a:pt x="6620" y="959"/>
                    <a:pt x="6552" y="1164"/>
                    <a:pt x="6461" y="1347"/>
                  </a:cubicBezTo>
                  <a:cubicBezTo>
                    <a:pt x="6392" y="1415"/>
                    <a:pt x="6346" y="1507"/>
                    <a:pt x="6278" y="1575"/>
                  </a:cubicBezTo>
                  <a:cubicBezTo>
                    <a:pt x="6232" y="1644"/>
                    <a:pt x="6164" y="1712"/>
                    <a:pt x="6095" y="1758"/>
                  </a:cubicBezTo>
                  <a:cubicBezTo>
                    <a:pt x="5958" y="1872"/>
                    <a:pt x="5799" y="1940"/>
                    <a:pt x="5639" y="1963"/>
                  </a:cubicBezTo>
                  <a:cubicBezTo>
                    <a:pt x="5570" y="1975"/>
                    <a:pt x="5502" y="1980"/>
                    <a:pt x="5436" y="1980"/>
                  </a:cubicBezTo>
                  <a:cubicBezTo>
                    <a:pt x="5371" y="1980"/>
                    <a:pt x="5308" y="1975"/>
                    <a:pt x="5251" y="1963"/>
                  </a:cubicBezTo>
                  <a:cubicBezTo>
                    <a:pt x="5137" y="1940"/>
                    <a:pt x="5045" y="1918"/>
                    <a:pt x="4954" y="1918"/>
                  </a:cubicBezTo>
                  <a:cubicBezTo>
                    <a:pt x="4931" y="1918"/>
                    <a:pt x="4908" y="1940"/>
                    <a:pt x="4863" y="1940"/>
                  </a:cubicBezTo>
                  <a:cubicBezTo>
                    <a:pt x="4840" y="1940"/>
                    <a:pt x="4817" y="1963"/>
                    <a:pt x="4794" y="1963"/>
                  </a:cubicBezTo>
                  <a:cubicBezTo>
                    <a:pt x="4771" y="1986"/>
                    <a:pt x="4749" y="2009"/>
                    <a:pt x="4726" y="2032"/>
                  </a:cubicBezTo>
                  <a:cubicBezTo>
                    <a:pt x="4662" y="2116"/>
                    <a:pt x="4599" y="2201"/>
                    <a:pt x="4553" y="2286"/>
                  </a:cubicBezTo>
                  <a:lnTo>
                    <a:pt x="4553" y="2286"/>
                  </a:lnTo>
                  <a:cubicBezTo>
                    <a:pt x="4556" y="2284"/>
                    <a:pt x="4561" y="2283"/>
                    <a:pt x="4566" y="2283"/>
                  </a:cubicBezTo>
                  <a:cubicBezTo>
                    <a:pt x="4452" y="2488"/>
                    <a:pt x="4383" y="2694"/>
                    <a:pt x="4338" y="2922"/>
                  </a:cubicBezTo>
                  <a:cubicBezTo>
                    <a:pt x="4338" y="2922"/>
                    <a:pt x="4338" y="2922"/>
                    <a:pt x="4338" y="2899"/>
                  </a:cubicBezTo>
                  <a:cubicBezTo>
                    <a:pt x="4269" y="3264"/>
                    <a:pt x="4224" y="3652"/>
                    <a:pt x="4178" y="4017"/>
                  </a:cubicBezTo>
                  <a:cubicBezTo>
                    <a:pt x="4155" y="4177"/>
                    <a:pt x="4110" y="4360"/>
                    <a:pt x="4064" y="4520"/>
                  </a:cubicBezTo>
                  <a:cubicBezTo>
                    <a:pt x="4041" y="4679"/>
                    <a:pt x="3995" y="4839"/>
                    <a:pt x="3927" y="4999"/>
                  </a:cubicBezTo>
                  <a:cubicBezTo>
                    <a:pt x="3699" y="5638"/>
                    <a:pt x="3379" y="6232"/>
                    <a:pt x="3014" y="6779"/>
                  </a:cubicBezTo>
                  <a:cubicBezTo>
                    <a:pt x="2306" y="7875"/>
                    <a:pt x="1416" y="8811"/>
                    <a:pt x="549" y="9769"/>
                  </a:cubicBezTo>
                  <a:cubicBezTo>
                    <a:pt x="366" y="9975"/>
                    <a:pt x="184" y="10180"/>
                    <a:pt x="1" y="10386"/>
                  </a:cubicBezTo>
                  <a:cubicBezTo>
                    <a:pt x="594" y="10363"/>
                    <a:pt x="1188" y="10294"/>
                    <a:pt x="1736" y="10180"/>
                  </a:cubicBezTo>
                  <a:cubicBezTo>
                    <a:pt x="2420" y="10043"/>
                    <a:pt x="3037" y="9838"/>
                    <a:pt x="3585" y="9564"/>
                  </a:cubicBezTo>
                  <a:cubicBezTo>
                    <a:pt x="3858" y="9427"/>
                    <a:pt x="4132" y="9267"/>
                    <a:pt x="4383" y="9085"/>
                  </a:cubicBezTo>
                  <a:cubicBezTo>
                    <a:pt x="4635" y="8902"/>
                    <a:pt x="4863" y="8697"/>
                    <a:pt x="5068" y="8468"/>
                  </a:cubicBezTo>
                  <a:cubicBezTo>
                    <a:pt x="5274" y="8240"/>
                    <a:pt x="5479" y="7989"/>
                    <a:pt x="5662" y="7692"/>
                  </a:cubicBezTo>
                  <a:cubicBezTo>
                    <a:pt x="5844" y="7441"/>
                    <a:pt x="5981" y="7167"/>
                    <a:pt x="6141" y="6871"/>
                  </a:cubicBezTo>
                  <a:cubicBezTo>
                    <a:pt x="6415" y="6300"/>
                    <a:pt x="6620" y="5684"/>
                    <a:pt x="6780" y="5022"/>
                  </a:cubicBezTo>
                  <a:cubicBezTo>
                    <a:pt x="6917" y="4383"/>
                    <a:pt x="7008" y="3721"/>
                    <a:pt x="7054" y="3013"/>
                  </a:cubicBezTo>
                  <a:cubicBezTo>
                    <a:pt x="7077" y="2374"/>
                    <a:pt x="7054" y="1689"/>
                    <a:pt x="6963" y="1005"/>
                  </a:cubicBezTo>
                  <a:cubicBezTo>
                    <a:pt x="6917" y="685"/>
                    <a:pt x="6871" y="343"/>
                    <a:pt x="6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705136" y="978025"/>
              <a:ext cx="268484" cy="1009045"/>
            </a:xfrm>
            <a:custGeom>
              <a:rect b="b" l="l" r="r" t="t"/>
              <a:pathLst>
                <a:path extrusionOk="0" h="14244" w="3790">
                  <a:moveTo>
                    <a:pt x="2854" y="1"/>
                  </a:moveTo>
                  <a:lnTo>
                    <a:pt x="2854" y="1"/>
                  </a:lnTo>
                  <a:cubicBezTo>
                    <a:pt x="2945" y="343"/>
                    <a:pt x="2991" y="686"/>
                    <a:pt x="3059" y="1028"/>
                  </a:cubicBezTo>
                  <a:cubicBezTo>
                    <a:pt x="3150" y="1781"/>
                    <a:pt x="3219" y="2557"/>
                    <a:pt x="3219" y="3333"/>
                  </a:cubicBezTo>
                  <a:cubicBezTo>
                    <a:pt x="3219" y="4109"/>
                    <a:pt x="3150" y="4885"/>
                    <a:pt x="3059" y="5661"/>
                  </a:cubicBezTo>
                  <a:cubicBezTo>
                    <a:pt x="2945" y="6415"/>
                    <a:pt x="2808" y="7145"/>
                    <a:pt x="2625" y="7898"/>
                  </a:cubicBezTo>
                  <a:cubicBezTo>
                    <a:pt x="2466" y="8469"/>
                    <a:pt x="2283" y="9040"/>
                    <a:pt x="2078" y="9610"/>
                  </a:cubicBezTo>
                  <a:cubicBezTo>
                    <a:pt x="1872" y="10204"/>
                    <a:pt x="1621" y="10797"/>
                    <a:pt x="1347" y="11368"/>
                  </a:cubicBezTo>
                  <a:cubicBezTo>
                    <a:pt x="1073" y="11984"/>
                    <a:pt x="754" y="12577"/>
                    <a:pt x="389" y="13148"/>
                  </a:cubicBezTo>
                  <a:cubicBezTo>
                    <a:pt x="274" y="13331"/>
                    <a:pt x="137" y="13536"/>
                    <a:pt x="0" y="13719"/>
                  </a:cubicBezTo>
                  <a:cubicBezTo>
                    <a:pt x="92" y="13764"/>
                    <a:pt x="183" y="13787"/>
                    <a:pt x="252" y="13833"/>
                  </a:cubicBezTo>
                  <a:cubicBezTo>
                    <a:pt x="594" y="13970"/>
                    <a:pt x="936" y="14107"/>
                    <a:pt x="1324" y="14244"/>
                  </a:cubicBezTo>
                  <a:cubicBezTo>
                    <a:pt x="1553" y="13833"/>
                    <a:pt x="1781" y="13399"/>
                    <a:pt x="1986" y="12966"/>
                  </a:cubicBezTo>
                  <a:cubicBezTo>
                    <a:pt x="1986" y="12966"/>
                    <a:pt x="1986" y="12966"/>
                    <a:pt x="1986" y="12943"/>
                  </a:cubicBezTo>
                  <a:cubicBezTo>
                    <a:pt x="2351" y="12167"/>
                    <a:pt x="2671" y="11345"/>
                    <a:pt x="2922" y="10500"/>
                  </a:cubicBezTo>
                  <a:cubicBezTo>
                    <a:pt x="3036" y="10090"/>
                    <a:pt x="3150" y="9656"/>
                    <a:pt x="3265" y="9245"/>
                  </a:cubicBezTo>
                  <a:cubicBezTo>
                    <a:pt x="3356" y="8834"/>
                    <a:pt x="3447" y="8423"/>
                    <a:pt x="3516" y="7990"/>
                  </a:cubicBezTo>
                  <a:cubicBezTo>
                    <a:pt x="3516" y="8012"/>
                    <a:pt x="3516" y="8012"/>
                    <a:pt x="3516" y="8012"/>
                  </a:cubicBezTo>
                  <a:cubicBezTo>
                    <a:pt x="3630" y="7259"/>
                    <a:pt x="3721" y="6506"/>
                    <a:pt x="3744" y="5753"/>
                  </a:cubicBezTo>
                  <a:cubicBezTo>
                    <a:pt x="3789" y="4999"/>
                    <a:pt x="3767" y="4246"/>
                    <a:pt x="3698" y="3516"/>
                  </a:cubicBezTo>
                  <a:cubicBezTo>
                    <a:pt x="3698" y="3516"/>
                    <a:pt x="3698" y="3516"/>
                    <a:pt x="3698" y="3539"/>
                  </a:cubicBezTo>
                  <a:cubicBezTo>
                    <a:pt x="3630" y="2968"/>
                    <a:pt x="3561" y="2420"/>
                    <a:pt x="3424" y="1850"/>
                  </a:cubicBezTo>
                  <a:cubicBezTo>
                    <a:pt x="3310" y="1302"/>
                    <a:pt x="3150" y="777"/>
                    <a:pt x="2945" y="252"/>
                  </a:cubicBezTo>
                  <a:cubicBezTo>
                    <a:pt x="2945" y="252"/>
                    <a:pt x="2945" y="252"/>
                    <a:pt x="2945" y="229"/>
                  </a:cubicBezTo>
                  <a:cubicBezTo>
                    <a:pt x="2922" y="161"/>
                    <a:pt x="2876" y="69"/>
                    <a:pt x="2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171588" y="821190"/>
              <a:ext cx="675955" cy="661787"/>
            </a:xfrm>
            <a:custGeom>
              <a:rect b="b" l="l" r="r" t="t"/>
              <a:pathLst>
                <a:path extrusionOk="0" h="9342" w="9542">
                  <a:moveTo>
                    <a:pt x="9062" y="1"/>
                  </a:moveTo>
                  <a:cubicBezTo>
                    <a:pt x="8879" y="46"/>
                    <a:pt x="8697" y="69"/>
                    <a:pt x="8537" y="69"/>
                  </a:cubicBezTo>
                  <a:cubicBezTo>
                    <a:pt x="8331" y="92"/>
                    <a:pt x="8126" y="115"/>
                    <a:pt x="7943" y="115"/>
                  </a:cubicBezTo>
                  <a:lnTo>
                    <a:pt x="7829" y="115"/>
                  </a:lnTo>
                  <a:cubicBezTo>
                    <a:pt x="7624" y="138"/>
                    <a:pt x="7418" y="138"/>
                    <a:pt x="7190" y="160"/>
                  </a:cubicBezTo>
                  <a:cubicBezTo>
                    <a:pt x="7008" y="183"/>
                    <a:pt x="6825" y="229"/>
                    <a:pt x="6642" y="275"/>
                  </a:cubicBezTo>
                  <a:cubicBezTo>
                    <a:pt x="6049" y="434"/>
                    <a:pt x="5433" y="777"/>
                    <a:pt x="4748" y="1302"/>
                  </a:cubicBezTo>
                  <a:cubicBezTo>
                    <a:pt x="4474" y="1507"/>
                    <a:pt x="4223" y="1735"/>
                    <a:pt x="3903" y="2032"/>
                  </a:cubicBezTo>
                  <a:cubicBezTo>
                    <a:pt x="3766" y="2146"/>
                    <a:pt x="3652" y="2283"/>
                    <a:pt x="3515" y="2397"/>
                  </a:cubicBezTo>
                  <a:cubicBezTo>
                    <a:pt x="3401" y="2511"/>
                    <a:pt x="3287" y="2626"/>
                    <a:pt x="3150" y="2763"/>
                  </a:cubicBezTo>
                  <a:cubicBezTo>
                    <a:pt x="2648" y="3265"/>
                    <a:pt x="2191" y="3881"/>
                    <a:pt x="1781" y="4566"/>
                  </a:cubicBezTo>
                  <a:cubicBezTo>
                    <a:pt x="1415" y="5182"/>
                    <a:pt x="1096" y="5867"/>
                    <a:pt x="822" y="6620"/>
                  </a:cubicBezTo>
                  <a:cubicBezTo>
                    <a:pt x="708" y="6962"/>
                    <a:pt x="594" y="7328"/>
                    <a:pt x="479" y="7693"/>
                  </a:cubicBezTo>
                  <a:cubicBezTo>
                    <a:pt x="434" y="7875"/>
                    <a:pt x="388" y="8058"/>
                    <a:pt x="365" y="8241"/>
                  </a:cubicBezTo>
                  <a:lnTo>
                    <a:pt x="297" y="8515"/>
                  </a:lnTo>
                  <a:lnTo>
                    <a:pt x="274" y="8651"/>
                  </a:lnTo>
                  <a:cubicBezTo>
                    <a:pt x="274" y="8674"/>
                    <a:pt x="251" y="8743"/>
                    <a:pt x="251" y="8766"/>
                  </a:cubicBezTo>
                  <a:lnTo>
                    <a:pt x="251" y="8788"/>
                  </a:lnTo>
                  <a:cubicBezTo>
                    <a:pt x="206" y="8720"/>
                    <a:pt x="160" y="8674"/>
                    <a:pt x="114" y="8629"/>
                  </a:cubicBezTo>
                  <a:lnTo>
                    <a:pt x="69" y="8629"/>
                  </a:lnTo>
                  <a:cubicBezTo>
                    <a:pt x="46" y="8629"/>
                    <a:pt x="23" y="8629"/>
                    <a:pt x="0" y="8651"/>
                  </a:cubicBezTo>
                  <a:cubicBezTo>
                    <a:pt x="0" y="8674"/>
                    <a:pt x="0" y="8697"/>
                    <a:pt x="0" y="8720"/>
                  </a:cubicBezTo>
                  <a:cubicBezTo>
                    <a:pt x="0" y="8743"/>
                    <a:pt x="0" y="8743"/>
                    <a:pt x="23" y="8766"/>
                  </a:cubicBezTo>
                  <a:cubicBezTo>
                    <a:pt x="69" y="8811"/>
                    <a:pt x="114" y="8857"/>
                    <a:pt x="160" y="8903"/>
                  </a:cubicBezTo>
                  <a:cubicBezTo>
                    <a:pt x="183" y="8948"/>
                    <a:pt x="206" y="8994"/>
                    <a:pt x="251" y="9040"/>
                  </a:cubicBezTo>
                  <a:cubicBezTo>
                    <a:pt x="274" y="9108"/>
                    <a:pt x="297" y="9154"/>
                    <a:pt x="320" y="9222"/>
                  </a:cubicBezTo>
                  <a:lnTo>
                    <a:pt x="502" y="9222"/>
                  </a:lnTo>
                  <a:cubicBezTo>
                    <a:pt x="708" y="9211"/>
                    <a:pt x="913" y="9205"/>
                    <a:pt x="1119" y="9205"/>
                  </a:cubicBezTo>
                  <a:cubicBezTo>
                    <a:pt x="1324" y="9205"/>
                    <a:pt x="1529" y="9211"/>
                    <a:pt x="1735" y="9222"/>
                  </a:cubicBezTo>
                  <a:cubicBezTo>
                    <a:pt x="2395" y="9240"/>
                    <a:pt x="3040" y="9341"/>
                    <a:pt x="3683" y="9341"/>
                  </a:cubicBezTo>
                  <a:cubicBezTo>
                    <a:pt x="3863" y="9341"/>
                    <a:pt x="4043" y="9333"/>
                    <a:pt x="4223" y="9313"/>
                  </a:cubicBezTo>
                  <a:cubicBezTo>
                    <a:pt x="4360" y="9291"/>
                    <a:pt x="4474" y="9268"/>
                    <a:pt x="4588" y="9245"/>
                  </a:cubicBezTo>
                  <a:cubicBezTo>
                    <a:pt x="4679" y="9222"/>
                    <a:pt x="4771" y="9176"/>
                    <a:pt x="4862" y="9154"/>
                  </a:cubicBezTo>
                  <a:lnTo>
                    <a:pt x="4839" y="9154"/>
                  </a:lnTo>
                  <a:cubicBezTo>
                    <a:pt x="4999" y="9085"/>
                    <a:pt x="5159" y="9017"/>
                    <a:pt x="5296" y="8925"/>
                  </a:cubicBezTo>
                  <a:cubicBezTo>
                    <a:pt x="5387" y="8880"/>
                    <a:pt x="5478" y="8834"/>
                    <a:pt x="5547" y="8788"/>
                  </a:cubicBezTo>
                  <a:cubicBezTo>
                    <a:pt x="5592" y="8766"/>
                    <a:pt x="5638" y="8743"/>
                    <a:pt x="5661" y="8720"/>
                  </a:cubicBezTo>
                  <a:cubicBezTo>
                    <a:pt x="5706" y="8697"/>
                    <a:pt x="5752" y="8674"/>
                    <a:pt x="5798" y="8651"/>
                  </a:cubicBezTo>
                  <a:cubicBezTo>
                    <a:pt x="5889" y="8606"/>
                    <a:pt x="5980" y="8560"/>
                    <a:pt x="6094" y="8560"/>
                  </a:cubicBezTo>
                  <a:cubicBezTo>
                    <a:pt x="6163" y="8537"/>
                    <a:pt x="6254" y="8537"/>
                    <a:pt x="6323" y="8515"/>
                  </a:cubicBezTo>
                  <a:cubicBezTo>
                    <a:pt x="6505" y="8515"/>
                    <a:pt x="6665" y="8515"/>
                    <a:pt x="6848" y="8492"/>
                  </a:cubicBezTo>
                  <a:cubicBezTo>
                    <a:pt x="6916" y="8492"/>
                    <a:pt x="6962" y="8492"/>
                    <a:pt x="7030" y="8469"/>
                  </a:cubicBezTo>
                  <a:cubicBezTo>
                    <a:pt x="7076" y="8469"/>
                    <a:pt x="7099" y="8446"/>
                    <a:pt x="7144" y="8423"/>
                  </a:cubicBezTo>
                  <a:cubicBezTo>
                    <a:pt x="7213" y="8400"/>
                    <a:pt x="7259" y="8378"/>
                    <a:pt x="7304" y="8355"/>
                  </a:cubicBezTo>
                  <a:cubicBezTo>
                    <a:pt x="7350" y="8332"/>
                    <a:pt x="7373" y="8309"/>
                    <a:pt x="7418" y="8263"/>
                  </a:cubicBezTo>
                  <a:cubicBezTo>
                    <a:pt x="7464" y="8241"/>
                    <a:pt x="7510" y="8218"/>
                    <a:pt x="7555" y="8195"/>
                  </a:cubicBezTo>
                  <a:cubicBezTo>
                    <a:pt x="7601" y="8172"/>
                    <a:pt x="7624" y="8172"/>
                    <a:pt x="7669" y="8149"/>
                  </a:cubicBezTo>
                  <a:cubicBezTo>
                    <a:pt x="7715" y="8126"/>
                    <a:pt x="7761" y="8126"/>
                    <a:pt x="7806" y="8104"/>
                  </a:cubicBezTo>
                  <a:lnTo>
                    <a:pt x="7898" y="8104"/>
                  </a:lnTo>
                  <a:cubicBezTo>
                    <a:pt x="7943" y="8081"/>
                    <a:pt x="7989" y="8081"/>
                    <a:pt x="8035" y="8081"/>
                  </a:cubicBezTo>
                  <a:cubicBezTo>
                    <a:pt x="8126" y="8081"/>
                    <a:pt x="8240" y="8081"/>
                    <a:pt x="8331" y="8058"/>
                  </a:cubicBezTo>
                  <a:cubicBezTo>
                    <a:pt x="8377" y="8058"/>
                    <a:pt x="8400" y="8058"/>
                    <a:pt x="8446" y="8035"/>
                  </a:cubicBezTo>
                  <a:cubicBezTo>
                    <a:pt x="8491" y="8035"/>
                    <a:pt x="8514" y="8012"/>
                    <a:pt x="8560" y="8012"/>
                  </a:cubicBezTo>
                  <a:cubicBezTo>
                    <a:pt x="8582" y="7990"/>
                    <a:pt x="8628" y="7990"/>
                    <a:pt x="8651" y="7967"/>
                  </a:cubicBezTo>
                  <a:cubicBezTo>
                    <a:pt x="8674" y="7944"/>
                    <a:pt x="8719" y="7921"/>
                    <a:pt x="8742" y="7898"/>
                  </a:cubicBezTo>
                  <a:cubicBezTo>
                    <a:pt x="8742" y="7898"/>
                    <a:pt x="8765" y="7898"/>
                    <a:pt x="8765" y="7875"/>
                  </a:cubicBezTo>
                  <a:cubicBezTo>
                    <a:pt x="8765" y="7875"/>
                    <a:pt x="8765" y="7898"/>
                    <a:pt x="8765" y="7898"/>
                  </a:cubicBezTo>
                  <a:cubicBezTo>
                    <a:pt x="8856" y="7807"/>
                    <a:pt x="8925" y="7716"/>
                    <a:pt x="9016" y="7624"/>
                  </a:cubicBezTo>
                  <a:cubicBezTo>
                    <a:pt x="9107" y="7487"/>
                    <a:pt x="9199" y="7328"/>
                    <a:pt x="9267" y="7168"/>
                  </a:cubicBezTo>
                  <a:lnTo>
                    <a:pt x="9267" y="7191"/>
                  </a:lnTo>
                  <a:cubicBezTo>
                    <a:pt x="9381" y="6894"/>
                    <a:pt x="9450" y="6597"/>
                    <a:pt x="9495" y="6300"/>
                  </a:cubicBezTo>
                  <a:cubicBezTo>
                    <a:pt x="9541" y="5867"/>
                    <a:pt x="9541" y="5433"/>
                    <a:pt x="9518" y="4999"/>
                  </a:cubicBezTo>
                  <a:cubicBezTo>
                    <a:pt x="9495" y="4589"/>
                    <a:pt x="9450" y="4178"/>
                    <a:pt x="9404" y="3790"/>
                  </a:cubicBezTo>
                  <a:cubicBezTo>
                    <a:pt x="9359" y="3493"/>
                    <a:pt x="9313" y="3219"/>
                    <a:pt x="9267" y="2922"/>
                  </a:cubicBezTo>
                  <a:cubicBezTo>
                    <a:pt x="9199" y="2489"/>
                    <a:pt x="9130" y="2032"/>
                    <a:pt x="9062" y="1576"/>
                  </a:cubicBezTo>
                  <a:cubicBezTo>
                    <a:pt x="9039" y="1347"/>
                    <a:pt x="9016" y="1096"/>
                    <a:pt x="9016" y="868"/>
                  </a:cubicBezTo>
                  <a:cubicBezTo>
                    <a:pt x="9016" y="640"/>
                    <a:pt x="9016" y="412"/>
                    <a:pt x="9039" y="183"/>
                  </a:cubicBezTo>
                  <a:cubicBezTo>
                    <a:pt x="9039" y="138"/>
                    <a:pt x="9062" y="69"/>
                    <a:pt x="9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937116" y="809856"/>
              <a:ext cx="1086686" cy="1510309"/>
            </a:xfrm>
            <a:custGeom>
              <a:rect b="b" l="l" r="r" t="t"/>
              <a:pathLst>
                <a:path extrusionOk="0" h="21320" w="15340">
                  <a:moveTo>
                    <a:pt x="12554" y="1"/>
                  </a:moveTo>
                  <a:cubicBezTo>
                    <a:pt x="12417" y="1"/>
                    <a:pt x="12280" y="1"/>
                    <a:pt x="12166" y="24"/>
                  </a:cubicBezTo>
                  <a:cubicBezTo>
                    <a:pt x="11870" y="47"/>
                    <a:pt x="11619" y="92"/>
                    <a:pt x="11390" y="138"/>
                  </a:cubicBezTo>
                  <a:cubicBezTo>
                    <a:pt x="11299" y="161"/>
                    <a:pt x="11208" y="184"/>
                    <a:pt x="11116" y="229"/>
                  </a:cubicBezTo>
                  <a:cubicBezTo>
                    <a:pt x="11048" y="252"/>
                    <a:pt x="10979" y="275"/>
                    <a:pt x="10888" y="343"/>
                  </a:cubicBezTo>
                  <a:cubicBezTo>
                    <a:pt x="10728" y="457"/>
                    <a:pt x="10591" y="594"/>
                    <a:pt x="10454" y="800"/>
                  </a:cubicBezTo>
                  <a:cubicBezTo>
                    <a:pt x="10340" y="982"/>
                    <a:pt x="10249" y="1188"/>
                    <a:pt x="10135" y="1462"/>
                  </a:cubicBezTo>
                  <a:cubicBezTo>
                    <a:pt x="9929" y="1987"/>
                    <a:pt x="9815" y="2535"/>
                    <a:pt x="9747" y="3014"/>
                  </a:cubicBezTo>
                  <a:cubicBezTo>
                    <a:pt x="9678" y="3356"/>
                    <a:pt x="9633" y="3699"/>
                    <a:pt x="9587" y="4041"/>
                  </a:cubicBezTo>
                  <a:cubicBezTo>
                    <a:pt x="9564" y="4201"/>
                    <a:pt x="9541" y="4338"/>
                    <a:pt x="9519" y="4498"/>
                  </a:cubicBezTo>
                  <a:cubicBezTo>
                    <a:pt x="9473" y="4726"/>
                    <a:pt x="9427" y="4908"/>
                    <a:pt x="9404" y="5091"/>
                  </a:cubicBezTo>
                  <a:cubicBezTo>
                    <a:pt x="9313" y="5456"/>
                    <a:pt x="9245" y="5821"/>
                    <a:pt x="9176" y="6187"/>
                  </a:cubicBezTo>
                  <a:lnTo>
                    <a:pt x="9153" y="6278"/>
                  </a:lnTo>
                  <a:cubicBezTo>
                    <a:pt x="8994" y="7122"/>
                    <a:pt x="8857" y="7876"/>
                    <a:pt x="8583" y="8606"/>
                  </a:cubicBezTo>
                  <a:cubicBezTo>
                    <a:pt x="8560" y="8629"/>
                    <a:pt x="8583" y="8652"/>
                    <a:pt x="8583" y="8675"/>
                  </a:cubicBezTo>
                  <a:cubicBezTo>
                    <a:pt x="8583" y="8675"/>
                    <a:pt x="8606" y="8697"/>
                    <a:pt x="8606" y="8697"/>
                  </a:cubicBezTo>
                  <a:cubicBezTo>
                    <a:pt x="8286" y="9496"/>
                    <a:pt x="7852" y="10249"/>
                    <a:pt x="7487" y="10889"/>
                  </a:cubicBezTo>
                  <a:cubicBezTo>
                    <a:pt x="7236" y="11277"/>
                    <a:pt x="6985" y="11687"/>
                    <a:pt x="6734" y="12098"/>
                  </a:cubicBezTo>
                  <a:lnTo>
                    <a:pt x="6643" y="12235"/>
                  </a:lnTo>
                  <a:cubicBezTo>
                    <a:pt x="6551" y="12372"/>
                    <a:pt x="6460" y="12509"/>
                    <a:pt x="6392" y="12646"/>
                  </a:cubicBezTo>
                  <a:cubicBezTo>
                    <a:pt x="6232" y="12874"/>
                    <a:pt x="6095" y="13103"/>
                    <a:pt x="5958" y="13285"/>
                  </a:cubicBezTo>
                  <a:cubicBezTo>
                    <a:pt x="5570" y="13833"/>
                    <a:pt x="5113" y="14358"/>
                    <a:pt x="4634" y="14883"/>
                  </a:cubicBezTo>
                  <a:cubicBezTo>
                    <a:pt x="4406" y="15134"/>
                    <a:pt x="4155" y="15385"/>
                    <a:pt x="3858" y="15659"/>
                  </a:cubicBezTo>
                  <a:cubicBezTo>
                    <a:pt x="3584" y="15910"/>
                    <a:pt x="3333" y="16138"/>
                    <a:pt x="3082" y="16344"/>
                  </a:cubicBezTo>
                  <a:cubicBezTo>
                    <a:pt x="2899" y="16504"/>
                    <a:pt x="2694" y="16641"/>
                    <a:pt x="2488" y="16777"/>
                  </a:cubicBezTo>
                  <a:cubicBezTo>
                    <a:pt x="2260" y="16937"/>
                    <a:pt x="2009" y="17074"/>
                    <a:pt x="1781" y="17188"/>
                  </a:cubicBezTo>
                  <a:cubicBezTo>
                    <a:pt x="1690" y="17211"/>
                    <a:pt x="1575" y="17257"/>
                    <a:pt x="1461" y="17302"/>
                  </a:cubicBezTo>
                  <a:cubicBezTo>
                    <a:pt x="1393" y="17325"/>
                    <a:pt x="1302" y="17348"/>
                    <a:pt x="1233" y="17371"/>
                  </a:cubicBezTo>
                  <a:lnTo>
                    <a:pt x="1165" y="17394"/>
                  </a:lnTo>
                  <a:cubicBezTo>
                    <a:pt x="1005" y="17439"/>
                    <a:pt x="845" y="17485"/>
                    <a:pt x="708" y="17531"/>
                  </a:cubicBezTo>
                  <a:cubicBezTo>
                    <a:pt x="525" y="17599"/>
                    <a:pt x="389" y="17668"/>
                    <a:pt x="274" y="17759"/>
                  </a:cubicBezTo>
                  <a:cubicBezTo>
                    <a:pt x="206" y="17805"/>
                    <a:pt x="160" y="17850"/>
                    <a:pt x="137" y="17919"/>
                  </a:cubicBezTo>
                  <a:cubicBezTo>
                    <a:pt x="115" y="17942"/>
                    <a:pt x="92" y="17987"/>
                    <a:pt x="69" y="18033"/>
                  </a:cubicBezTo>
                  <a:cubicBezTo>
                    <a:pt x="46" y="18056"/>
                    <a:pt x="23" y="18101"/>
                    <a:pt x="23" y="18147"/>
                  </a:cubicBezTo>
                  <a:cubicBezTo>
                    <a:pt x="0" y="18238"/>
                    <a:pt x="0" y="18330"/>
                    <a:pt x="0" y="18398"/>
                  </a:cubicBezTo>
                  <a:cubicBezTo>
                    <a:pt x="0" y="18489"/>
                    <a:pt x="23" y="18581"/>
                    <a:pt x="46" y="18695"/>
                  </a:cubicBezTo>
                  <a:cubicBezTo>
                    <a:pt x="69" y="18786"/>
                    <a:pt x="115" y="18877"/>
                    <a:pt x="183" y="18946"/>
                  </a:cubicBezTo>
                  <a:cubicBezTo>
                    <a:pt x="229" y="19014"/>
                    <a:pt x="297" y="19060"/>
                    <a:pt x="389" y="19128"/>
                  </a:cubicBezTo>
                  <a:cubicBezTo>
                    <a:pt x="434" y="19174"/>
                    <a:pt x="503" y="19197"/>
                    <a:pt x="617" y="19220"/>
                  </a:cubicBezTo>
                  <a:cubicBezTo>
                    <a:pt x="708" y="19265"/>
                    <a:pt x="799" y="19265"/>
                    <a:pt x="868" y="19265"/>
                  </a:cubicBezTo>
                  <a:cubicBezTo>
                    <a:pt x="913" y="19288"/>
                    <a:pt x="959" y="19288"/>
                    <a:pt x="982" y="19288"/>
                  </a:cubicBezTo>
                  <a:cubicBezTo>
                    <a:pt x="1073" y="19288"/>
                    <a:pt x="1165" y="19265"/>
                    <a:pt x="1279" y="19265"/>
                  </a:cubicBezTo>
                  <a:cubicBezTo>
                    <a:pt x="1233" y="19311"/>
                    <a:pt x="1210" y="19334"/>
                    <a:pt x="1210" y="19380"/>
                  </a:cubicBezTo>
                  <a:cubicBezTo>
                    <a:pt x="1187" y="19425"/>
                    <a:pt x="1187" y="19471"/>
                    <a:pt x="1187" y="19517"/>
                  </a:cubicBezTo>
                  <a:cubicBezTo>
                    <a:pt x="1187" y="19562"/>
                    <a:pt x="1187" y="19608"/>
                    <a:pt x="1187" y="19653"/>
                  </a:cubicBezTo>
                  <a:cubicBezTo>
                    <a:pt x="1210" y="19699"/>
                    <a:pt x="1233" y="19745"/>
                    <a:pt x="1233" y="19768"/>
                  </a:cubicBezTo>
                  <a:cubicBezTo>
                    <a:pt x="1256" y="19813"/>
                    <a:pt x="1302" y="19859"/>
                    <a:pt x="1324" y="19905"/>
                  </a:cubicBezTo>
                  <a:cubicBezTo>
                    <a:pt x="1393" y="19973"/>
                    <a:pt x="1484" y="20064"/>
                    <a:pt x="1598" y="20133"/>
                  </a:cubicBezTo>
                  <a:cubicBezTo>
                    <a:pt x="1690" y="20178"/>
                    <a:pt x="1804" y="20224"/>
                    <a:pt x="1918" y="20293"/>
                  </a:cubicBezTo>
                  <a:cubicBezTo>
                    <a:pt x="2032" y="20315"/>
                    <a:pt x="2169" y="20361"/>
                    <a:pt x="2306" y="20361"/>
                  </a:cubicBezTo>
                  <a:cubicBezTo>
                    <a:pt x="2351" y="20384"/>
                    <a:pt x="2420" y="20384"/>
                    <a:pt x="2466" y="20384"/>
                  </a:cubicBezTo>
                  <a:cubicBezTo>
                    <a:pt x="2625" y="20384"/>
                    <a:pt x="2762" y="20361"/>
                    <a:pt x="2876" y="20293"/>
                  </a:cubicBezTo>
                  <a:lnTo>
                    <a:pt x="2876" y="20293"/>
                  </a:lnTo>
                  <a:cubicBezTo>
                    <a:pt x="2854" y="20315"/>
                    <a:pt x="2854" y="20338"/>
                    <a:pt x="2854" y="20338"/>
                  </a:cubicBezTo>
                  <a:cubicBezTo>
                    <a:pt x="2831" y="20407"/>
                    <a:pt x="2831" y="20452"/>
                    <a:pt x="2831" y="20498"/>
                  </a:cubicBezTo>
                  <a:cubicBezTo>
                    <a:pt x="2831" y="20566"/>
                    <a:pt x="2854" y="20612"/>
                    <a:pt x="2854" y="20658"/>
                  </a:cubicBezTo>
                  <a:cubicBezTo>
                    <a:pt x="2876" y="20703"/>
                    <a:pt x="2899" y="20749"/>
                    <a:pt x="2945" y="20818"/>
                  </a:cubicBezTo>
                  <a:cubicBezTo>
                    <a:pt x="2968" y="20863"/>
                    <a:pt x="2991" y="20909"/>
                    <a:pt x="3036" y="20932"/>
                  </a:cubicBezTo>
                  <a:cubicBezTo>
                    <a:pt x="3082" y="20977"/>
                    <a:pt x="3128" y="21000"/>
                    <a:pt x="3150" y="21046"/>
                  </a:cubicBezTo>
                  <a:cubicBezTo>
                    <a:pt x="3264" y="21114"/>
                    <a:pt x="3379" y="21160"/>
                    <a:pt x="3493" y="21206"/>
                  </a:cubicBezTo>
                  <a:cubicBezTo>
                    <a:pt x="3630" y="21251"/>
                    <a:pt x="3744" y="21274"/>
                    <a:pt x="3858" y="21297"/>
                  </a:cubicBezTo>
                  <a:cubicBezTo>
                    <a:pt x="3904" y="21320"/>
                    <a:pt x="3949" y="21320"/>
                    <a:pt x="4018" y="21320"/>
                  </a:cubicBezTo>
                  <a:lnTo>
                    <a:pt x="4063" y="21320"/>
                  </a:lnTo>
                  <a:cubicBezTo>
                    <a:pt x="4132" y="21320"/>
                    <a:pt x="4200" y="21320"/>
                    <a:pt x="4269" y="21297"/>
                  </a:cubicBezTo>
                  <a:cubicBezTo>
                    <a:pt x="4634" y="21251"/>
                    <a:pt x="4976" y="21069"/>
                    <a:pt x="5227" y="20932"/>
                  </a:cubicBezTo>
                  <a:cubicBezTo>
                    <a:pt x="5387" y="20818"/>
                    <a:pt x="5524" y="20726"/>
                    <a:pt x="5684" y="20635"/>
                  </a:cubicBezTo>
                  <a:lnTo>
                    <a:pt x="5798" y="20544"/>
                  </a:lnTo>
                  <a:cubicBezTo>
                    <a:pt x="5912" y="20475"/>
                    <a:pt x="6026" y="20384"/>
                    <a:pt x="6163" y="20315"/>
                  </a:cubicBezTo>
                  <a:cubicBezTo>
                    <a:pt x="6483" y="20087"/>
                    <a:pt x="6825" y="19882"/>
                    <a:pt x="7145" y="19653"/>
                  </a:cubicBezTo>
                  <a:cubicBezTo>
                    <a:pt x="7830" y="19197"/>
                    <a:pt x="8446" y="18740"/>
                    <a:pt x="9016" y="18284"/>
                  </a:cubicBezTo>
                  <a:cubicBezTo>
                    <a:pt x="10318" y="17257"/>
                    <a:pt x="11413" y="16161"/>
                    <a:pt x="12280" y="15020"/>
                  </a:cubicBezTo>
                  <a:cubicBezTo>
                    <a:pt x="13216" y="13810"/>
                    <a:pt x="13970" y="12464"/>
                    <a:pt x="14495" y="11048"/>
                  </a:cubicBezTo>
                  <a:cubicBezTo>
                    <a:pt x="14768" y="10341"/>
                    <a:pt x="14974" y="9610"/>
                    <a:pt x="15111" y="8880"/>
                  </a:cubicBezTo>
                  <a:cubicBezTo>
                    <a:pt x="15248" y="8150"/>
                    <a:pt x="15339" y="7396"/>
                    <a:pt x="15339" y="6643"/>
                  </a:cubicBezTo>
                  <a:cubicBezTo>
                    <a:pt x="15339" y="5867"/>
                    <a:pt x="15271" y="5091"/>
                    <a:pt x="15111" y="4292"/>
                  </a:cubicBezTo>
                  <a:cubicBezTo>
                    <a:pt x="15042" y="3904"/>
                    <a:pt x="14928" y="3516"/>
                    <a:pt x="14814" y="3128"/>
                  </a:cubicBezTo>
                  <a:cubicBezTo>
                    <a:pt x="14700" y="2763"/>
                    <a:pt x="14540" y="2398"/>
                    <a:pt x="14380" y="2010"/>
                  </a:cubicBezTo>
                  <a:cubicBezTo>
                    <a:pt x="14289" y="1827"/>
                    <a:pt x="14198" y="1644"/>
                    <a:pt x="14107" y="1485"/>
                  </a:cubicBezTo>
                  <a:cubicBezTo>
                    <a:pt x="14038" y="1348"/>
                    <a:pt x="13970" y="1211"/>
                    <a:pt x="13901" y="1074"/>
                  </a:cubicBezTo>
                  <a:cubicBezTo>
                    <a:pt x="13833" y="937"/>
                    <a:pt x="13764" y="823"/>
                    <a:pt x="13696" y="686"/>
                  </a:cubicBezTo>
                  <a:cubicBezTo>
                    <a:pt x="13627" y="549"/>
                    <a:pt x="13536" y="435"/>
                    <a:pt x="13422" y="320"/>
                  </a:cubicBezTo>
                  <a:cubicBezTo>
                    <a:pt x="13353" y="229"/>
                    <a:pt x="13239" y="138"/>
                    <a:pt x="13125" y="92"/>
                  </a:cubicBezTo>
                  <a:cubicBezTo>
                    <a:pt x="13079" y="47"/>
                    <a:pt x="13034" y="24"/>
                    <a:pt x="12965" y="24"/>
                  </a:cubicBezTo>
                  <a:cubicBezTo>
                    <a:pt x="12942" y="1"/>
                    <a:pt x="12897" y="1"/>
                    <a:pt x="12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994578" y="1497054"/>
              <a:ext cx="743820" cy="1094761"/>
            </a:xfrm>
            <a:custGeom>
              <a:rect b="b" l="l" r="r" t="t"/>
              <a:pathLst>
                <a:path extrusionOk="0" h="15454" w="10500">
                  <a:moveTo>
                    <a:pt x="6300" y="1"/>
                  </a:moveTo>
                  <a:cubicBezTo>
                    <a:pt x="5844" y="1"/>
                    <a:pt x="5341" y="69"/>
                    <a:pt x="4862" y="206"/>
                  </a:cubicBezTo>
                  <a:cubicBezTo>
                    <a:pt x="4360" y="343"/>
                    <a:pt x="3881" y="548"/>
                    <a:pt x="3401" y="822"/>
                  </a:cubicBezTo>
                  <a:cubicBezTo>
                    <a:pt x="2945" y="1096"/>
                    <a:pt x="2511" y="1416"/>
                    <a:pt x="2100" y="1781"/>
                  </a:cubicBezTo>
                  <a:cubicBezTo>
                    <a:pt x="1712" y="2146"/>
                    <a:pt x="1347" y="2534"/>
                    <a:pt x="1027" y="2991"/>
                  </a:cubicBezTo>
                  <a:cubicBezTo>
                    <a:pt x="731" y="3424"/>
                    <a:pt x="502" y="3904"/>
                    <a:pt x="320" y="4383"/>
                  </a:cubicBezTo>
                  <a:cubicBezTo>
                    <a:pt x="137" y="4862"/>
                    <a:pt x="46" y="5387"/>
                    <a:pt x="23" y="5890"/>
                  </a:cubicBezTo>
                  <a:cubicBezTo>
                    <a:pt x="0" y="6141"/>
                    <a:pt x="23" y="6392"/>
                    <a:pt x="46" y="6643"/>
                  </a:cubicBezTo>
                  <a:cubicBezTo>
                    <a:pt x="92" y="6940"/>
                    <a:pt x="160" y="7236"/>
                    <a:pt x="274" y="7556"/>
                  </a:cubicBezTo>
                  <a:cubicBezTo>
                    <a:pt x="388" y="7853"/>
                    <a:pt x="525" y="8172"/>
                    <a:pt x="708" y="8492"/>
                  </a:cubicBezTo>
                  <a:cubicBezTo>
                    <a:pt x="868" y="8788"/>
                    <a:pt x="1050" y="9062"/>
                    <a:pt x="1301" y="9359"/>
                  </a:cubicBezTo>
                  <a:cubicBezTo>
                    <a:pt x="1689" y="9884"/>
                    <a:pt x="2214" y="10386"/>
                    <a:pt x="2831" y="10843"/>
                  </a:cubicBezTo>
                  <a:cubicBezTo>
                    <a:pt x="2945" y="10957"/>
                    <a:pt x="3104" y="11048"/>
                    <a:pt x="3241" y="11162"/>
                  </a:cubicBezTo>
                  <a:cubicBezTo>
                    <a:pt x="3310" y="11208"/>
                    <a:pt x="3378" y="11254"/>
                    <a:pt x="3470" y="11299"/>
                  </a:cubicBezTo>
                  <a:lnTo>
                    <a:pt x="3492" y="11322"/>
                  </a:lnTo>
                  <a:cubicBezTo>
                    <a:pt x="3698" y="11436"/>
                    <a:pt x="3926" y="11573"/>
                    <a:pt x="4109" y="11710"/>
                  </a:cubicBezTo>
                  <a:cubicBezTo>
                    <a:pt x="4200" y="11801"/>
                    <a:pt x="4337" y="11893"/>
                    <a:pt x="4428" y="12007"/>
                  </a:cubicBezTo>
                  <a:cubicBezTo>
                    <a:pt x="4451" y="12052"/>
                    <a:pt x="4497" y="12121"/>
                    <a:pt x="4520" y="12167"/>
                  </a:cubicBezTo>
                  <a:cubicBezTo>
                    <a:pt x="4542" y="12212"/>
                    <a:pt x="4542" y="12235"/>
                    <a:pt x="4542" y="12281"/>
                  </a:cubicBezTo>
                  <a:cubicBezTo>
                    <a:pt x="4542" y="12303"/>
                    <a:pt x="4542" y="12326"/>
                    <a:pt x="4542" y="12372"/>
                  </a:cubicBezTo>
                  <a:cubicBezTo>
                    <a:pt x="4542" y="12395"/>
                    <a:pt x="4542" y="12418"/>
                    <a:pt x="4520" y="12440"/>
                  </a:cubicBezTo>
                  <a:cubicBezTo>
                    <a:pt x="4497" y="12486"/>
                    <a:pt x="4474" y="12532"/>
                    <a:pt x="4474" y="12555"/>
                  </a:cubicBezTo>
                  <a:cubicBezTo>
                    <a:pt x="4428" y="12600"/>
                    <a:pt x="4383" y="12623"/>
                    <a:pt x="4360" y="12669"/>
                  </a:cubicBezTo>
                  <a:cubicBezTo>
                    <a:pt x="4337" y="12646"/>
                    <a:pt x="4291" y="12623"/>
                    <a:pt x="4269" y="12600"/>
                  </a:cubicBezTo>
                  <a:cubicBezTo>
                    <a:pt x="4246" y="12577"/>
                    <a:pt x="4223" y="12555"/>
                    <a:pt x="4200" y="12532"/>
                  </a:cubicBezTo>
                  <a:cubicBezTo>
                    <a:pt x="4109" y="12486"/>
                    <a:pt x="4017" y="12440"/>
                    <a:pt x="3926" y="12418"/>
                  </a:cubicBezTo>
                  <a:cubicBezTo>
                    <a:pt x="3858" y="12395"/>
                    <a:pt x="3766" y="12395"/>
                    <a:pt x="3698" y="12372"/>
                  </a:cubicBezTo>
                  <a:lnTo>
                    <a:pt x="3492" y="12372"/>
                  </a:lnTo>
                  <a:cubicBezTo>
                    <a:pt x="3424" y="12395"/>
                    <a:pt x="3378" y="12395"/>
                    <a:pt x="3310" y="12418"/>
                  </a:cubicBezTo>
                  <a:cubicBezTo>
                    <a:pt x="3264" y="12440"/>
                    <a:pt x="3196" y="12486"/>
                    <a:pt x="3150" y="12509"/>
                  </a:cubicBezTo>
                  <a:cubicBezTo>
                    <a:pt x="3059" y="12577"/>
                    <a:pt x="2968" y="12669"/>
                    <a:pt x="2899" y="12783"/>
                  </a:cubicBezTo>
                  <a:cubicBezTo>
                    <a:pt x="2876" y="12828"/>
                    <a:pt x="2853" y="12874"/>
                    <a:pt x="2831" y="12920"/>
                  </a:cubicBezTo>
                  <a:cubicBezTo>
                    <a:pt x="2808" y="12988"/>
                    <a:pt x="2808" y="13057"/>
                    <a:pt x="2785" y="13125"/>
                  </a:cubicBezTo>
                  <a:cubicBezTo>
                    <a:pt x="2785" y="13171"/>
                    <a:pt x="2785" y="13239"/>
                    <a:pt x="2785" y="13331"/>
                  </a:cubicBezTo>
                  <a:cubicBezTo>
                    <a:pt x="2808" y="13376"/>
                    <a:pt x="2808" y="13445"/>
                    <a:pt x="2831" y="13536"/>
                  </a:cubicBezTo>
                  <a:cubicBezTo>
                    <a:pt x="2853" y="13605"/>
                    <a:pt x="2876" y="13650"/>
                    <a:pt x="2922" y="13719"/>
                  </a:cubicBezTo>
                  <a:cubicBezTo>
                    <a:pt x="2922" y="13741"/>
                    <a:pt x="2945" y="13787"/>
                    <a:pt x="2968" y="13810"/>
                  </a:cubicBezTo>
                  <a:cubicBezTo>
                    <a:pt x="2990" y="13833"/>
                    <a:pt x="2990" y="13833"/>
                    <a:pt x="3013" y="13856"/>
                  </a:cubicBezTo>
                  <a:cubicBezTo>
                    <a:pt x="3013" y="13878"/>
                    <a:pt x="3036" y="13878"/>
                    <a:pt x="3036" y="13901"/>
                  </a:cubicBezTo>
                  <a:cubicBezTo>
                    <a:pt x="3082" y="13924"/>
                    <a:pt x="3127" y="13947"/>
                    <a:pt x="3196" y="13947"/>
                  </a:cubicBezTo>
                  <a:lnTo>
                    <a:pt x="3310" y="13947"/>
                  </a:lnTo>
                  <a:cubicBezTo>
                    <a:pt x="3333" y="13947"/>
                    <a:pt x="3378" y="13947"/>
                    <a:pt x="3401" y="13970"/>
                  </a:cubicBezTo>
                  <a:lnTo>
                    <a:pt x="3424" y="13970"/>
                  </a:lnTo>
                  <a:cubicBezTo>
                    <a:pt x="3447" y="13970"/>
                    <a:pt x="3447" y="13993"/>
                    <a:pt x="3447" y="13993"/>
                  </a:cubicBezTo>
                  <a:cubicBezTo>
                    <a:pt x="3447" y="14015"/>
                    <a:pt x="3470" y="14061"/>
                    <a:pt x="3470" y="14084"/>
                  </a:cubicBezTo>
                  <a:cubicBezTo>
                    <a:pt x="3470" y="14107"/>
                    <a:pt x="3470" y="14130"/>
                    <a:pt x="3492" y="14152"/>
                  </a:cubicBezTo>
                  <a:lnTo>
                    <a:pt x="3492" y="14175"/>
                  </a:lnTo>
                  <a:cubicBezTo>
                    <a:pt x="3492" y="14221"/>
                    <a:pt x="3492" y="14244"/>
                    <a:pt x="3515" y="14266"/>
                  </a:cubicBezTo>
                  <a:cubicBezTo>
                    <a:pt x="3515" y="14312"/>
                    <a:pt x="3538" y="14335"/>
                    <a:pt x="3561" y="14381"/>
                  </a:cubicBezTo>
                  <a:cubicBezTo>
                    <a:pt x="3561" y="14403"/>
                    <a:pt x="3584" y="14426"/>
                    <a:pt x="3607" y="14426"/>
                  </a:cubicBezTo>
                  <a:lnTo>
                    <a:pt x="3698" y="14518"/>
                  </a:lnTo>
                  <a:lnTo>
                    <a:pt x="3766" y="14586"/>
                  </a:lnTo>
                  <a:cubicBezTo>
                    <a:pt x="3789" y="14632"/>
                    <a:pt x="3812" y="14654"/>
                    <a:pt x="3858" y="14700"/>
                  </a:cubicBezTo>
                  <a:cubicBezTo>
                    <a:pt x="3949" y="14791"/>
                    <a:pt x="4040" y="14860"/>
                    <a:pt x="4154" y="14906"/>
                  </a:cubicBezTo>
                  <a:cubicBezTo>
                    <a:pt x="4200" y="14928"/>
                    <a:pt x="4269" y="14951"/>
                    <a:pt x="4337" y="14951"/>
                  </a:cubicBezTo>
                  <a:lnTo>
                    <a:pt x="4611" y="14951"/>
                  </a:lnTo>
                  <a:cubicBezTo>
                    <a:pt x="4657" y="15020"/>
                    <a:pt x="4702" y="15065"/>
                    <a:pt x="4725" y="15134"/>
                  </a:cubicBezTo>
                  <a:cubicBezTo>
                    <a:pt x="4794" y="15202"/>
                    <a:pt x="4862" y="15271"/>
                    <a:pt x="4953" y="15316"/>
                  </a:cubicBezTo>
                  <a:cubicBezTo>
                    <a:pt x="5022" y="15362"/>
                    <a:pt x="5113" y="15385"/>
                    <a:pt x="5204" y="15408"/>
                  </a:cubicBezTo>
                  <a:cubicBezTo>
                    <a:pt x="5319" y="15431"/>
                    <a:pt x="5410" y="15453"/>
                    <a:pt x="5547" y="15453"/>
                  </a:cubicBezTo>
                  <a:lnTo>
                    <a:pt x="5570" y="15453"/>
                  </a:lnTo>
                  <a:cubicBezTo>
                    <a:pt x="5661" y="15453"/>
                    <a:pt x="5775" y="15453"/>
                    <a:pt x="5889" y="15431"/>
                  </a:cubicBezTo>
                  <a:cubicBezTo>
                    <a:pt x="6026" y="15408"/>
                    <a:pt x="6163" y="15385"/>
                    <a:pt x="6254" y="15362"/>
                  </a:cubicBezTo>
                  <a:cubicBezTo>
                    <a:pt x="6483" y="15316"/>
                    <a:pt x="6711" y="15225"/>
                    <a:pt x="7008" y="15111"/>
                  </a:cubicBezTo>
                  <a:cubicBezTo>
                    <a:pt x="7213" y="15043"/>
                    <a:pt x="7418" y="14951"/>
                    <a:pt x="7601" y="14837"/>
                  </a:cubicBezTo>
                  <a:cubicBezTo>
                    <a:pt x="7784" y="14746"/>
                    <a:pt x="7966" y="14632"/>
                    <a:pt x="8217" y="14495"/>
                  </a:cubicBezTo>
                  <a:cubicBezTo>
                    <a:pt x="8537" y="14289"/>
                    <a:pt x="8811" y="14061"/>
                    <a:pt x="9062" y="13833"/>
                  </a:cubicBezTo>
                  <a:cubicBezTo>
                    <a:pt x="9359" y="13582"/>
                    <a:pt x="9587" y="13331"/>
                    <a:pt x="9747" y="13057"/>
                  </a:cubicBezTo>
                  <a:cubicBezTo>
                    <a:pt x="9815" y="12920"/>
                    <a:pt x="9861" y="12783"/>
                    <a:pt x="9906" y="12623"/>
                  </a:cubicBezTo>
                  <a:cubicBezTo>
                    <a:pt x="9952" y="12440"/>
                    <a:pt x="9975" y="12258"/>
                    <a:pt x="9975" y="12098"/>
                  </a:cubicBezTo>
                  <a:cubicBezTo>
                    <a:pt x="9975" y="11915"/>
                    <a:pt x="9952" y="11756"/>
                    <a:pt x="9952" y="11573"/>
                  </a:cubicBezTo>
                  <a:cubicBezTo>
                    <a:pt x="9929" y="11436"/>
                    <a:pt x="9929" y="11276"/>
                    <a:pt x="9906" y="11139"/>
                  </a:cubicBezTo>
                  <a:lnTo>
                    <a:pt x="9884" y="11002"/>
                  </a:lnTo>
                  <a:cubicBezTo>
                    <a:pt x="9861" y="10843"/>
                    <a:pt x="9861" y="10660"/>
                    <a:pt x="9838" y="10477"/>
                  </a:cubicBezTo>
                  <a:cubicBezTo>
                    <a:pt x="9838" y="10341"/>
                    <a:pt x="9838" y="10204"/>
                    <a:pt x="9861" y="10021"/>
                  </a:cubicBezTo>
                  <a:cubicBezTo>
                    <a:pt x="9884" y="9747"/>
                    <a:pt x="9906" y="9473"/>
                    <a:pt x="9929" y="9268"/>
                  </a:cubicBezTo>
                  <a:cubicBezTo>
                    <a:pt x="9998" y="8880"/>
                    <a:pt x="10066" y="8446"/>
                    <a:pt x="10135" y="8035"/>
                  </a:cubicBezTo>
                  <a:lnTo>
                    <a:pt x="10203" y="7601"/>
                  </a:lnTo>
                  <a:cubicBezTo>
                    <a:pt x="10272" y="7099"/>
                    <a:pt x="10363" y="6437"/>
                    <a:pt x="10431" y="5798"/>
                  </a:cubicBezTo>
                  <a:cubicBezTo>
                    <a:pt x="10500" y="5114"/>
                    <a:pt x="10500" y="4543"/>
                    <a:pt x="10477" y="3995"/>
                  </a:cubicBezTo>
                  <a:cubicBezTo>
                    <a:pt x="10431" y="3379"/>
                    <a:pt x="10317" y="2854"/>
                    <a:pt x="10135" y="2374"/>
                  </a:cubicBezTo>
                  <a:cubicBezTo>
                    <a:pt x="10021" y="2146"/>
                    <a:pt x="9906" y="1918"/>
                    <a:pt x="9769" y="1690"/>
                  </a:cubicBezTo>
                  <a:cubicBezTo>
                    <a:pt x="9610" y="1484"/>
                    <a:pt x="9450" y="1279"/>
                    <a:pt x="9244" y="1096"/>
                  </a:cubicBezTo>
                  <a:cubicBezTo>
                    <a:pt x="9153" y="1028"/>
                    <a:pt x="9039" y="937"/>
                    <a:pt x="8948" y="868"/>
                  </a:cubicBezTo>
                  <a:cubicBezTo>
                    <a:pt x="8834" y="777"/>
                    <a:pt x="8719" y="708"/>
                    <a:pt x="8583" y="617"/>
                  </a:cubicBezTo>
                  <a:cubicBezTo>
                    <a:pt x="8377" y="503"/>
                    <a:pt x="8126" y="389"/>
                    <a:pt x="7875" y="275"/>
                  </a:cubicBezTo>
                  <a:cubicBezTo>
                    <a:pt x="7418" y="115"/>
                    <a:pt x="6916" y="23"/>
                    <a:pt x="6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2198307" y="2441321"/>
              <a:ext cx="59860" cy="48596"/>
            </a:xfrm>
            <a:custGeom>
              <a:rect b="b" l="l" r="r" t="t"/>
              <a:pathLst>
                <a:path extrusionOk="0" h="686" w="845">
                  <a:moveTo>
                    <a:pt x="69" y="1"/>
                  </a:moveTo>
                  <a:cubicBezTo>
                    <a:pt x="23" y="1"/>
                    <a:pt x="0" y="46"/>
                    <a:pt x="0" y="92"/>
                  </a:cubicBezTo>
                  <a:cubicBezTo>
                    <a:pt x="0" y="138"/>
                    <a:pt x="0" y="183"/>
                    <a:pt x="23" y="229"/>
                  </a:cubicBezTo>
                  <a:cubicBezTo>
                    <a:pt x="23" y="275"/>
                    <a:pt x="46" y="320"/>
                    <a:pt x="69" y="366"/>
                  </a:cubicBezTo>
                  <a:cubicBezTo>
                    <a:pt x="114" y="457"/>
                    <a:pt x="160" y="503"/>
                    <a:pt x="228" y="571"/>
                  </a:cubicBezTo>
                  <a:cubicBezTo>
                    <a:pt x="251" y="594"/>
                    <a:pt x="297" y="617"/>
                    <a:pt x="320" y="617"/>
                  </a:cubicBezTo>
                  <a:cubicBezTo>
                    <a:pt x="365" y="663"/>
                    <a:pt x="411" y="663"/>
                    <a:pt x="457" y="685"/>
                  </a:cubicBezTo>
                  <a:lnTo>
                    <a:pt x="662" y="685"/>
                  </a:lnTo>
                  <a:cubicBezTo>
                    <a:pt x="708" y="685"/>
                    <a:pt x="753" y="685"/>
                    <a:pt x="776" y="663"/>
                  </a:cubicBezTo>
                  <a:cubicBezTo>
                    <a:pt x="799" y="663"/>
                    <a:pt x="822" y="663"/>
                    <a:pt x="822" y="640"/>
                  </a:cubicBezTo>
                  <a:cubicBezTo>
                    <a:pt x="845" y="640"/>
                    <a:pt x="845" y="617"/>
                    <a:pt x="845" y="594"/>
                  </a:cubicBezTo>
                  <a:cubicBezTo>
                    <a:pt x="845" y="571"/>
                    <a:pt x="822" y="548"/>
                    <a:pt x="822" y="548"/>
                  </a:cubicBezTo>
                  <a:cubicBezTo>
                    <a:pt x="799" y="526"/>
                    <a:pt x="776" y="526"/>
                    <a:pt x="776" y="526"/>
                  </a:cubicBezTo>
                  <a:cubicBezTo>
                    <a:pt x="731" y="548"/>
                    <a:pt x="708" y="548"/>
                    <a:pt x="685" y="548"/>
                  </a:cubicBezTo>
                  <a:lnTo>
                    <a:pt x="525" y="548"/>
                  </a:lnTo>
                  <a:cubicBezTo>
                    <a:pt x="502" y="548"/>
                    <a:pt x="480" y="548"/>
                    <a:pt x="457" y="526"/>
                  </a:cubicBezTo>
                  <a:cubicBezTo>
                    <a:pt x="411" y="526"/>
                    <a:pt x="388" y="503"/>
                    <a:pt x="365" y="503"/>
                  </a:cubicBezTo>
                  <a:cubicBezTo>
                    <a:pt x="320" y="480"/>
                    <a:pt x="297" y="457"/>
                    <a:pt x="274" y="434"/>
                  </a:cubicBezTo>
                  <a:cubicBezTo>
                    <a:pt x="251" y="389"/>
                    <a:pt x="228" y="366"/>
                    <a:pt x="206" y="320"/>
                  </a:cubicBezTo>
                  <a:cubicBezTo>
                    <a:pt x="206" y="343"/>
                    <a:pt x="206" y="343"/>
                    <a:pt x="206" y="343"/>
                  </a:cubicBezTo>
                  <a:cubicBezTo>
                    <a:pt x="206" y="320"/>
                    <a:pt x="183" y="320"/>
                    <a:pt x="183" y="297"/>
                  </a:cubicBezTo>
                  <a:cubicBezTo>
                    <a:pt x="160" y="252"/>
                    <a:pt x="160" y="229"/>
                    <a:pt x="160" y="206"/>
                  </a:cubicBezTo>
                  <a:cubicBezTo>
                    <a:pt x="137" y="160"/>
                    <a:pt x="137" y="115"/>
                    <a:pt x="137" y="69"/>
                  </a:cubicBezTo>
                  <a:cubicBezTo>
                    <a:pt x="137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2198307" y="2446209"/>
              <a:ext cx="58230" cy="50155"/>
            </a:xfrm>
            <a:custGeom>
              <a:rect b="b" l="l" r="r" t="t"/>
              <a:pathLst>
                <a:path extrusionOk="0" h="708" w="822">
                  <a:moveTo>
                    <a:pt x="69" y="0"/>
                  </a:moveTo>
                  <a:cubicBezTo>
                    <a:pt x="46" y="0"/>
                    <a:pt x="23" y="0"/>
                    <a:pt x="23" y="23"/>
                  </a:cubicBezTo>
                  <a:cubicBezTo>
                    <a:pt x="0" y="46"/>
                    <a:pt x="0" y="46"/>
                    <a:pt x="0" y="69"/>
                  </a:cubicBezTo>
                  <a:cubicBezTo>
                    <a:pt x="0" y="91"/>
                    <a:pt x="0" y="114"/>
                    <a:pt x="0" y="160"/>
                  </a:cubicBezTo>
                  <a:cubicBezTo>
                    <a:pt x="23" y="183"/>
                    <a:pt x="23" y="206"/>
                    <a:pt x="23" y="228"/>
                  </a:cubicBezTo>
                  <a:cubicBezTo>
                    <a:pt x="23" y="274"/>
                    <a:pt x="46" y="297"/>
                    <a:pt x="69" y="342"/>
                  </a:cubicBezTo>
                  <a:cubicBezTo>
                    <a:pt x="114" y="434"/>
                    <a:pt x="183" y="525"/>
                    <a:pt x="251" y="571"/>
                  </a:cubicBezTo>
                  <a:cubicBezTo>
                    <a:pt x="274" y="616"/>
                    <a:pt x="320" y="639"/>
                    <a:pt x="343" y="662"/>
                  </a:cubicBezTo>
                  <a:cubicBezTo>
                    <a:pt x="388" y="685"/>
                    <a:pt x="434" y="685"/>
                    <a:pt x="480" y="708"/>
                  </a:cubicBezTo>
                  <a:lnTo>
                    <a:pt x="662" y="708"/>
                  </a:lnTo>
                  <a:cubicBezTo>
                    <a:pt x="708" y="708"/>
                    <a:pt x="731" y="708"/>
                    <a:pt x="776" y="685"/>
                  </a:cubicBezTo>
                  <a:cubicBezTo>
                    <a:pt x="776" y="685"/>
                    <a:pt x="799" y="662"/>
                    <a:pt x="799" y="662"/>
                  </a:cubicBezTo>
                  <a:cubicBezTo>
                    <a:pt x="822" y="639"/>
                    <a:pt x="822" y="616"/>
                    <a:pt x="799" y="594"/>
                  </a:cubicBezTo>
                  <a:cubicBezTo>
                    <a:pt x="799" y="594"/>
                    <a:pt x="776" y="571"/>
                    <a:pt x="776" y="571"/>
                  </a:cubicBezTo>
                  <a:cubicBezTo>
                    <a:pt x="769" y="563"/>
                    <a:pt x="761" y="561"/>
                    <a:pt x="753" y="561"/>
                  </a:cubicBezTo>
                  <a:cubicBezTo>
                    <a:pt x="738" y="561"/>
                    <a:pt x="723" y="571"/>
                    <a:pt x="708" y="571"/>
                  </a:cubicBezTo>
                  <a:lnTo>
                    <a:pt x="502" y="571"/>
                  </a:lnTo>
                  <a:cubicBezTo>
                    <a:pt x="480" y="571"/>
                    <a:pt x="457" y="548"/>
                    <a:pt x="434" y="548"/>
                  </a:cubicBezTo>
                  <a:cubicBezTo>
                    <a:pt x="411" y="525"/>
                    <a:pt x="388" y="525"/>
                    <a:pt x="365" y="502"/>
                  </a:cubicBezTo>
                  <a:lnTo>
                    <a:pt x="365" y="502"/>
                  </a:lnTo>
                  <a:cubicBezTo>
                    <a:pt x="352" y="489"/>
                    <a:pt x="343" y="479"/>
                    <a:pt x="343" y="479"/>
                  </a:cubicBezTo>
                  <a:cubicBezTo>
                    <a:pt x="320" y="457"/>
                    <a:pt x="297" y="457"/>
                    <a:pt x="274" y="434"/>
                  </a:cubicBezTo>
                  <a:cubicBezTo>
                    <a:pt x="274" y="411"/>
                    <a:pt x="251" y="388"/>
                    <a:pt x="251" y="388"/>
                  </a:cubicBezTo>
                  <a:cubicBezTo>
                    <a:pt x="228" y="365"/>
                    <a:pt x="228" y="342"/>
                    <a:pt x="206" y="320"/>
                  </a:cubicBezTo>
                  <a:cubicBezTo>
                    <a:pt x="206" y="320"/>
                    <a:pt x="183" y="297"/>
                    <a:pt x="183" y="274"/>
                  </a:cubicBezTo>
                  <a:cubicBezTo>
                    <a:pt x="183" y="251"/>
                    <a:pt x="160" y="228"/>
                    <a:pt x="160" y="206"/>
                  </a:cubicBezTo>
                  <a:cubicBezTo>
                    <a:pt x="160" y="183"/>
                    <a:pt x="160" y="160"/>
                    <a:pt x="137" y="137"/>
                  </a:cubicBezTo>
                  <a:cubicBezTo>
                    <a:pt x="137" y="114"/>
                    <a:pt x="137" y="91"/>
                    <a:pt x="137" y="69"/>
                  </a:cubicBezTo>
                  <a:cubicBezTo>
                    <a:pt x="137" y="46"/>
                    <a:pt x="137" y="23"/>
                    <a:pt x="114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2240313" y="2486586"/>
              <a:ext cx="101939" cy="71903"/>
            </a:xfrm>
            <a:custGeom>
              <a:rect b="b" l="l" r="r" t="t"/>
              <a:pathLst>
                <a:path extrusionOk="0" h="1015" w="1439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23" y="69"/>
                    <a:pt x="1" y="115"/>
                    <a:pt x="1" y="138"/>
                  </a:cubicBezTo>
                  <a:cubicBezTo>
                    <a:pt x="1" y="183"/>
                    <a:pt x="1" y="229"/>
                    <a:pt x="1" y="275"/>
                  </a:cubicBezTo>
                  <a:cubicBezTo>
                    <a:pt x="1" y="297"/>
                    <a:pt x="1" y="343"/>
                    <a:pt x="23" y="389"/>
                  </a:cubicBezTo>
                  <a:cubicBezTo>
                    <a:pt x="23" y="412"/>
                    <a:pt x="46" y="457"/>
                    <a:pt x="69" y="480"/>
                  </a:cubicBezTo>
                  <a:cubicBezTo>
                    <a:pt x="92" y="526"/>
                    <a:pt x="115" y="571"/>
                    <a:pt x="138" y="594"/>
                  </a:cubicBezTo>
                  <a:cubicBezTo>
                    <a:pt x="160" y="640"/>
                    <a:pt x="206" y="663"/>
                    <a:pt x="229" y="685"/>
                  </a:cubicBezTo>
                  <a:cubicBezTo>
                    <a:pt x="297" y="754"/>
                    <a:pt x="389" y="800"/>
                    <a:pt x="457" y="868"/>
                  </a:cubicBezTo>
                  <a:cubicBezTo>
                    <a:pt x="548" y="914"/>
                    <a:pt x="640" y="937"/>
                    <a:pt x="731" y="982"/>
                  </a:cubicBezTo>
                  <a:cubicBezTo>
                    <a:pt x="822" y="1005"/>
                    <a:pt x="914" y="1005"/>
                    <a:pt x="1005" y="1005"/>
                  </a:cubicBezTo>
                  <a:cubicBezTo>
                    <a:pt x="1025" y="1012"/>
                    <a:pt x="1047" y="1014"/>
                    <a:pt x="1070" y="1014"/>
                  </a:cubicBezTo>
                  <a:cubicBezTo>
                    <a:pt x="1125" y="1014"/>
                    <a:pt x="1185" y="998"/>
                    <a:pt x="1233" y="982"/>
                  </a:cubicBezTo>
                  <a:cubicBezTo>
                    <a:pt x="1279" y="959"/>
                    <a:pt x="1302" y="959"/>
                    <a:pt x="1347" y="937"/>
                  </a:cubicBezTo>
                  <a:cubicBezTo>
                    <a:pt x="1370" y="914"/>
                    <a:pt x="1393" y="891"/>
                    <a:pt x="1416" y="845"/>
                  </a:cubicBezTo>
                  <a:cubicBezTo>
                    <a:pt x="1439" y="845"/>
                    <a:pt x="1439" y="822"/>
                    <a:pt x="1439" y="800"/>
                  </a:cubicBezTo>
                  <a:cubicBezTo>
                    <a:pt x="1439" y="777"/>
                    <a:pt x="1439" y="777"/>
                    <a:pt x="1416" y="754"/>
                  </a:cubicBezTo>
                  <a:cubicBezTo>
                    <a:pt x="1401" y="754"/>
                    <a:pt x="1396" y="744"/>
                    <a:pt x="1387" y="744"/>
                  </a:cubicBezTo>
                  <a:cubicBezTo>
                    <a:pt x="1383" y="744"/>
                    <a:pt x="1378" y="746"/>
                    <a:pt x="1370" y="754"/>
                  </a:cubicBezTo>
                  <a:cubicBezTo>
                    <a:pt x="1347" y="754"/>
                    <a:pt x="1325" y="754"/>
                    <a:pt x="1325" y="777"/>
                  </a:cubicBezTo>
                  <a:lnTo>
                    <a:pt x="1302" y="777"/>
                  </a:lnTo>
                  <a:cubicBezTo>
                    <a:pt x="1279" y="800"/>
                    <a:pt x="1256" y="822"/>
                    <a:pt x="1233" y="822"/>
                  </a:cubicBezTo>
                  <a:cubicBezTo>
                    <a:pt x="1210" y="845"/>
                    <a:pt x="1188" y="845"/>
                    <a:pt x="1142" y="868"/>
                  </a:cubicBezTo>
                  <a:lnTo>
                    <a:pt x="1005" y="868"/>
                  </a:lnTo>
                  <a:cubicBezTo>
                    <a:pt x="937" y="868"/>
                    <a:pt x="845" y="868"/>
                    <a:pt x="777" y="845"/>
                  </a:cubicBezTo>
                  <a:cubicBezTo>
                    <a:pt x="685" y="822"/>
                    <a:pt x="594" y="777"/>
                    <a:pt x="503" y="731"/>
                  </a:cubicBezTo>
                  <a:cubicBezTo>
                    <a:pt x="412" y="685"/>
                    <a:pt x="343" y="617"/>
                    <a:pt x="297" y="549"/>
                  </a:cubicBezTo>
                  <a:lnTo>
                    <a:pt x="275" y="549"/>
                  </a:lnTo>
                  <a:cubicBezTo>
                    <a:pt x="252" y="503"/>
                    <a:pt x="206" y="457"/>
                    <a:pt x="183" y="412"/>
                  </a:cubicBezTo>
                  <a:cubicBezTo>
                    <a:pt x="160" y="366"/>
                    <a:pt x="160" y="343"/>
                    <a:pt x="138" y="297"/>
                  </a:cubicBezTo>
                  <a:cubicBezTo>
                    <a:pt x="138" y="252"/>
                    <a:pt x="138" y="229"/>
                    <a:pt x="138" y="206"/>
                  </a:cubicBezTo>
                  <a:cubicBezTo>
                    <a:pt x="138" y="183"/>
                    <a:pt x="138" y="161"/>
                    <a:pt x="138" y="115"/>
                  </a:cubicBezTo>
                  <a:cubicBezTo>
                    <a:pt x="138" y="115"/>
                    <a:pt x="138" y="92"/>
                    <a:pt x="160" y="92"/>
                  </a:cubicBezTo>
                  <a:cubicBezTo>
                    <a:pt x="160" y="46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1024458" y="431512"/>
              <a:ext cx="228034" cy="234551"/>
            </a:xfrm>
            <a:custGeom>
              <a:rect b="b" l="l" r="r" t="t"/>
              <a:pathLst>
                <a:path extrusionOk="0" h="3311" w="3219">
                  <a:moveTo>
                    <a:pt x="1324" y="1"/>
                  </a:moveTo>
                  <a:cubicBezTo>
                    <a:pt x="1233" y="1"/>
                    <a:pt x="1164" y="24"/>
                    <a:pt x="1073" y="46"/>
                  </a:cubicBezTo>
                  <a:cubicBezTo>
                    <a:pt x="982" y="69"/>
                    <a:pt x="890" y="115"/>
                    <a:pt x="776" y="206"/>
                  </a:cubicBezTo>
                  <a:cubicBezTo>
                    <a:pt x="662" y="275"/>
                    <a:pt x="571" y="366"/>
                    <a:pt x="457" y="457"/>
                  </a:cubicBezTo>
                  <a:cubicBezTo>
                    <a:pt x="365" y="571"/>
                    <a:pt x="274" y="663"/>
                    <a:pt x="205" y="800"/>
                  </a:cubicBezTo>
                  <a:cubicBezTo>
                    <a:pt x="137" y="891"/>
                    <a:pt x="91" y="1005"/>
                    <a:pt x="46" y="1142"/>
                  </a:cubicBezTo>
                  <a:cubicBezTo>
                    <a:pt x="23" y="1233"/>
                    <a:pt x="0" y="1348"/>
                    <a:pt x="0" y="1507"/>
                  </a:cubicBezTo>
                  <a:cubicBezTo>
                    <a:pt x="0" y="1713"/>
                    <a:pt x="46" y="1964"/>
                    <a:pt x="137" y="2192"/>
                  </a:cubicBezTo>
                  <a:cubicBezTo>
                    <a:pt x="251" y="2443"/>
                    <a:pt x="457" y="2694"/>
                    <a:pt x="708" y="2900"/>
                  </a:cubicBezTo>
                  <a:cubicBezTo>
                    <a:pt x="822" y="2991"/>
                    <a:pt x="959" y="3082"/>
                    <a:pt x="1096" y="3151"/>
                  </a:cubicBezTo>
                  <a:cubicBezTo>
                    <a:pt x="1255" y="3196"/>
                    <a:pt x="1392" y="3265"/>
                    <a:pt x="1575" y="3288"/>
                  </a:cubicBezTo>
                  <a:cubicBezTo>
                    <a:pt x="1666" y="3310"/>
                    <a:pt x="1780" y="3310"/>
                    <a:pt x="1895" y="3310"/>
                  </a:cubicBezTo>
                  <a:lnTo>
                    <a:pt x="2031" y="3310"/>
                  </a:lnTo>
                  <a:cubicBezTo>
                    <a:pt x="2214" y="3310"/>
                    <a:pt x="2374" y="3265"/>
                    <a:pt x="2556" y="3196"/>
                  </a:cubicBezTo>
                  <a:cubicBezTo>
                    <a:pt x="2648" y="3174"/>
                    <a:pt x="2739" y="3128"/>
                    <a:pt x="2808" y="3082"/>
                  </a:cubicBezTo>
                  <a:cubicBezTo>
                    <a:pt x="2876" y="3037"/>
                    <a:pt x="2945" y="2991"/>
                    <a:pt x="3013" y="2900"/>
                  </a:cubicBezTo>
                  <a:cubicBezTo>
                    <a:pt x="3059" y="2854"/>
                    <a:pt x="3104" y="2785"/>
                    <a:pt x="3150" y="2694"/>
                  </a:cubicBezTo>
                  <a:cubicBezTo>
                    <a:pt x="3173" y="2649"/>
                    <a:pt x="3173" y="2626"/>
                    <a:pt x="3196" y="2580"/>
                  </a:cubicBezTo>
                  <a:cubicBezTo>
                    <a:pt x="3218" y="2534"/>
                    <a:pt x="3218" y="2466"/>
                    <a:pt x="3218" y="2420"/>
                  </a:cubicBezTo>
                  <a:cubicBezTo>
                    <a:pt x="3218" y="2397"/>
                    <a:pt x="3218" y="2397"/>
                    <a:pt x="3218" y="2375"/>
                  </a:cubicBezTo>
                  <a:cubicBezTo>
                    <a:pt x="3218" y="2352"/>
                    <a:pt x="3218" y="2352"/>
                    <a:pt x="3218" y="2329"/>
                  </a:cubicBezTo>
                  <a:cubicBezTo>
                    <a:pt x="3196" y="2329"/>
                    <a:pt x="3196" y="2306"/>
                    <a:pt x="3173" y="2306"/>
                  </a:cubicBezTo>
                  <a:cubicBezTo>
                    <a:pt x="3104" y="2261"/>
                    <a:pt x="3059" y="2215"/>
                    <a:pt x="3013" y="2169"/>
                  </a:cubicBezTo>
                  <a:cubicBezTo>
                    <a:pt x="2876" y="2009"/>
                    <a:pt x="2762" y="1804"/>
                    <a:pt x="2671" y="1644"/>
                  </a:cubicBezTo>
                  <a:cubicBezTo>
                    <a:pt x="2625" y="1530"/>
                    <a:pt x="2556" y="1416"/>
                    <a:pt x="2511" y="1279"/>
                  </a:cubicBezTo>
                  <a:cubicBezTo>
                    <a:pt x="2374" y="1028"/>
                    <a:pt x="2260" y="777"/>
                    <a:pt x="2100" y="549"/>
                  </a:cubicBezTo>
                  <a:cubicBezTo>
                    <a:pt x="1986" y="366"/>
                    <a:pt x="1872" y="229"/>
                    <a:pt x="1758" y="138"/>
                  </a:cubicBezTo>
                  <a:cubicBezTo>
                    <a:pt x="1689" y="92"/>
                    <a:pt x="1621" y="69"/>
                    <a:pt x="1552" y="46"/>
                  </a:cubicBezTo>
                  <a:cubicBezTo>
                    <a:pt x="1484" y="1"/>
                    <a:pt x="1415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44721" y="531747"/>
              <a:ext cx="1034902" cy="920141"/>
            </a:xfrm>
            <a:custGeom>
              <a:rect b="b" l="l" r="r" t="t"/>
              <a:pathLst>
                <a:path extrusionOk="0" h="12989" w="14609">
                  <a:moveTo>
                    <a:pt x="8240" y="1"/>
                  </a:moveTo>
                  <a:cubicBezTo>
                    <a:pt x="8149" y="1"/>
                    <a:pt x="8080" y="24"/>
                    <a:pt x="8058" y="69"/>
                  </a:cubicBezTo>
                  <a:cubicBezTo>
                    <a:pt x="8012" y="115"/>
                    <a:pt x="7989" y="184"/>
                    <a:pt x="7989" y="252"/>
                  </a:cubicBezTo>
                  <a:lnTo>
                    <a:pt x="7943" y="229"/>
                  </a:lnTo>
                  <a:cubicBezTo>
                    <a:pt x="7898" y="206"/>
                    <a:pt x="7829" y="184"/>
                    <a:pt x="7784" y="161"/>
                  </a:cubicBezTo>
                  <a:cubicBezTo>
                    <a:pt x="7692" y="115"/>
                    <a:pt x="7578" y="69"/>
                    <a:pt x="7464" y="69"/>
                  </a:cubicBezTo>
                  <a:cubicBezTo>
                    <a:pt x="7396" y="69"/>
                    <a:pt x="7350" y="92"/>
                    <a:pt x="7304" y="115"/>
                  </a:cubicBezTo>
                  <a:cubicBezTo>
                    <a:pt x="7259" y="138"/>
                    <a:pt x="7213" y="184"/>
                    <a:pt x="7190" y="229"/>
                  </a:cubicBezTo>
                  <a:cubicBezTo>
                    <a:pt x="7145" y="298"/>
                    <a:pt x="7099" y="366"/>
                    <a:pt x="7099" y="480"/>
                  </a:cubicBezTo>
                  <a:cubicBezTo>
                    <a:pt x="6779" y="503"/>
                    <a:pt x="6460" y="617"/>
                    <a:pt x="6140" y="777"/>
                  </a:cubicBezTo>
                  <a:cubicBezTo>
                    <a:pt x="5798" y="960"/>
                    <a:pt x="5478" y="1188"/>
                    <a:pt x="5227" y="1370"/>
                  </a:cubicBezTo>
                  <a:cubicBezTo>
                    <a:pt x="5136" y="1439"/>
                    <a:pt x="5067" y="1507"/>
                    <a:pt x="4999" y="1553"/>
                  </a:cubicBezTo>
                  <a:lnTo>
                    <a:pt x="4816" y="1690"/>
                  </a:lnTo>
                  <a:cubicBezTo>
                    <a:pt x="4634" y="1827"/>
                    <a:pt x="4451" y="1964"/>
                    <a:pt x="4269" y="2101"/>
                  </a:cubicBezTo>
                  <a:cubicBezTo>
                    <a:pt x="3972" y="2329"/>
                    <a:pt x="3652" y="2535"/>
                    <a:pt x="3356" y="2763"/>
                  </a:cubicBezTo>
                  <a:lnTo>
                    <a:pt x="3219" y="2854"/>
                  </a:lnTo>
                  <a:cubicBezTo>
                    <a:pt x="2511" y="3356"/>
                    <a:pt x="1826" y="3858"/>
                    <a:pt x="1142" y="4429"/>
                  </a:cubicBezTo>
                  <a:cubicBezTo>
                    <a:pt x="1073" y="4475"/>
                    <a:pt x="982" y="4543"/>
                    <a:pt x="913" y="4612"/>
                  </a:cubicBezTo>
                  <a:cubicBezTo>
                    <a:pt x="845" y="4680"/>
                    <a:pt x="776" y="4749"/>
                    <a:pt x="708" y="4840"/>
                  </a:cubicBezTo>
                  <a:cubicBezTo>
                    <a:pt x="548" y="5000"/>
                    <a:pt x="434" y="5159"/>
                    <a:pt x="320" y="5319"/>
                  </a:cubicBezTo>
                  <a:cubicBezTo>
                    <a:pt x="251" y="5411"/>
                    <a:pt x="160" y="5548"/>
                    <a:pt x="114" y="5684"/>
                  </a:cubicBezTo>
                  <a:cubicBezTo>
                    <a:pt x="69" y="5799"/>
                    <a:pt x="46" y="5913"/>
                    <a:pt x="92" y="6027"/>
                  </a:cubicBezTo>
                  <a:cubicBezTo>
                    <a:pt x="114" y="6073"/>
                    <a:pt x="137" y="6095"/>
                    <a:pt x="183" y="6141"/>
                  </a:cubicBezTo>
                  <a:cubicBezTo>
                    <a:pt x="251" y="6187"/>
                    <a:pt x="320" y="6209"/>
                    <a:pt x="365" y="6209"/>
                  </a:cubicBezTo>
                  <a:cubicBezTo>
                    <a:pt x="411" y="6232"/>
                    <a:pt x="434" y="6232"/>
                    <a:pt x="480" y="6232"/>
                  </a:cubicBezTo>
                  <a:cubicBezTo>
                    <a:pt x="502" y="6232"/>
                    <a:pt x="525" y="6232"/>
                    <a:pt x="548" y="6209"/>
                  </a:cubicBezTo>
                  <a:lnTo>
                    <a:pt x="548" y="6209"/>
                  </a:lnTo>
                  <a:cubicBezTo>
                    <a:pt x="457" y="6324"/>
                    <a:pt x="365" y="6438"/>
                    <a:pt x="297" y="6552"/>
                  </a:cubicBezTo>
                  <a:cubicBezTo>
                    <a:pt x="114" y="6803"/>
                    <a:pt x="23" y="7054"/>
                    <a:pt x="23" y="7282"/>
                  </a:cubicBezTo>
                  <a:cubicBezTo>
                    <a:pt x="0" y="7533"/>
                    <a:pt x="114" y="7784"/>
                    <a:pt x="274" y="7944"/>
                  </a:cubicBezTo>
                  <a:cubicBezTo>
                    <a:pt x="365" y="8013"/>
                    <a:pt x="457" y="8058"/>
                    <a:pt x="571" y="8081"/>
                  </a:cubicBezTo>
                  <a:cubicBezTo>
                    <a:pt x="617" y="8104"/>
                    <a:pt x="639" y="8104"/>
                    <a:pt x="685" y="8104"/>
                  </a:cubicBezTo>
                  <a:lnTo>
                    <a:pt x="753" y="8104"/>
                  </a:lnTo>
                  <a:cubicBezTo>
                    <a:pt x="776" y="8104"/>
                    <a:pt x="822" y="8081"/>
                    <a:pt x="868" y="8058"/>
                  </a:cubicBezTo>
                  <a:cubicBezTo>
                    <a:pt x="1005" y="8424"/>
                    <a:pt x="1164" y="8743"/>
                    <a:pt x="1347" y="9040"/>
                  </a:cubicBezTo>
                  <a:cubicBezTo>
                    <a:pt x="1438" y="9200"/>
                    <a:pt x="1552" y="9359"/>
                    <a:pt x="1689" y="9519"/>
                  </a:cubicBezTo>
                  <a:cubicBezTo>
                    <a:pt x="1758" y="9633"/>
                    <a:pt x="1849" y="9725"/>
                    <a:pt x="1940" y="9816"/>
                  </a:cubicBezTo>
                  <a:cubicBezTo>
                    <a:pt x="1986" y="9861"/>
                    <a:pt x="2032" y="9930"/>
                    <a:pt x="2077" y="9976"/>
                  </a:cubicBezTo>
                  <a:cubicBezTo>
                    <a:pt x="2351" y="10318"/>
                    <a:pt x="2602" y="10660"/>
                    <a:pt x="2808" y="10957"/>
                  </a:cubicBezTo>
                  <a:lnTo>
                    <a:pt x="2945" y="11140"/>
                  </a:lnTo>
                  <a:lnTo>
                    <a:pt x="3150" y="11459"/>
                  </a:lnTo>
                  <a:cubicBezTo>
                    <a:pt x="3264" y="11642"/>
                    <a:pt x="3378" y="11802"/>
                    <a:pt x="3515" y="11961"/>
                  </a:cubicBezTo>
                  <a:cubicBezTo>
                    <a:pt x="3721" y="12212"/>
                    <a:pt x="3995" y="12441"/>
                    <a:pt x="4291" y="12623"/>
                  </a:cubicBezTo>
                  <a:cubicBezTo>
                    <a:pt x="4565" y="12783"/>
                    <a:pt x="4885" y="12920"/>
                    <a:pt x="5227" y="12966"/>
                  </a:cubicBezTo>
                  <a:cubicBezTo>
                    <a:pt x="5364" y="12989"/>
                    <a:pt x="5501" y="12989"/>
                    <a:pt x="5638" y="12989"/>
                  </a:cubicBezTo>
                  <a:lnTo>
                    <a:pt x="5752" y="12989"/>
                  </a:lnTo>
                  <a:cubicBezTo>
                    <a:pt x="5958" y="12989"/>
                    <a:pt x="6140" y="12966"/>
                    <a:pt x="6323" y="12943"/>
                  </a:cubicBezTo>
                  <a:lnTo>
                    <a:pt x="6391" y="12920"/>
                  </a:lnTo>
                  <a:cubicBezTo>
                    <a:pt x="6597" y="12897"/>
                    <a:pt x="6802" y="12874"/>
                    <a:pt x="7008" y="12874"/>
                  </a:cubicBezTo>
                  <a:lnTo>
                    <a:pt x="7053" y="12874"/>
                  </a:lnTo>
                  <a:cubicBezTo>
                    <a:pt x="7167" y="12874"/>
                    <a:pt x="7282" y="12874"/>
                    <a:pt x="7396" y="12897"/>
                  </a:cubicBezTo>
                  <a:lnTo>
                    <a:pt x="7624" y="12897"/>
                  </a:lnTo>
                  <a:cubicBezTo>
                    <a:pt x="8103" y="12943"/>
                    <a:pt x="8628" y="12966"/>
                    <a:pt x="9130" y="12966"/>
                  </a:cubicBezTo>
                  <a:lnTo>
                    <a:pt x="9541" y="12966"/>
                  </a:lnTo>
                  <a:cubicBezTo>
                    <a:pt x="10158" y="12943"/>
                    <a:pt x="10705" y="12829"/>
                    <a:pt x="11162" y="12669"/>
                  </a:cubicBezTo>
                  <a:cubicBezTo>
                    <a:pt x="11436" y="12555"/>
                    <a:pt x="11664" y="12418"/>
                    <a:pt x="11892" y="12281"/>
                  </a:cubicBezTo>
                  <a:cubicBezTo>
                    <a:pt x="12006" y="12190"/>
                    <a:pt x="12120" y="12098"/>
                    <a:pt x="12189" y="12007"/>
                  </a:cubicBezTo>
                  <a:cubicBezTo>
                    <a:pt x="12257" y="11961"/>
                    <a:pt x="12303" y="11893"/>
                    <a:pt x="12349" y="11847"/>
                  </a:cubicBezTo>
                  <a:lnTo>
                    <a:pt x="12372" y="11779"/>
                  </a:lnTo>
                  <a:cubicBezTo>
                    <a:pt x="12440" y="11939"/>
                    <a:pt x="12509" y="12098"/>
                    <a:pt x="12623" y="12190"/>
                  </a:cubicBezTo>
                  <a:cubicBezTo>
                    <a:pt x="12691" y="12235"/>
                    <a:pt x="12782" y="12258"/>
                    <a:pt x="12851" y="12258"/>
                  </a:cubicBezTo>
                  <a:cubicBezTo>
                    <a:pt x="12897" y="12258"/>
                    <a:pt x="12942" y="12235"/>
                    <a:pt x="12965" y="12235"/>
                  </a:cubicBezTo>
                  <a:cubicBezTo>
                    <a:pt x="13056" y="12212"/>
                    <a:pt x="13125" y="12167"/>
                    <a:pt x="13216" y="12098"/>
                  </a:cubicBezTo>
                  <a:cubicBezTo>
                    <a:pt x="13262" y="12076"/>
                    <a:pt x="13285" y="12030"/>
                    <a:pt x="13307" y="12007"/>
                  </a:cubicBezTo>
                  <a:cubicBezTo>
                    <a:pt x="13353" y="11939"/>
                    <a:pt x="13376" y="11893"/>
                    <a:pt x="13399" y="11824"/>
                  </a:cubicBezTo>
                  <a:cubicBezTo>
                    <a:pt x="13444" y="11733"/>
                    <a:pt x="13490" y="11642"/>
                    <a:pt x="13513" y="11551"/>
                  </a:cubicBezTo>
                  <a:cubicBezTo>
                    <a:pt x="13536" y="11619"/>
                    <a:pt x="13581" y="11665"/>
                    <a:pt x="13627" y="11688"/>
                  </a:cubicBezTo>
                  <a:cubicBezTo>
                    <a:pt x="13673" y="11710"/>
                    <a:pt x="13741" y="11733"/>
                    <a:pt x="13787" y="11733"/>
                  </a:cubicBezTo>
                  <a:lnTo>
                    <a:pt x="13832" y="11733"/>
                  </a:lnTo>
                  <a:cubicBezTo>
                    <a:pt x="13901" y="11733"/>
                    <a:pt x="13969" y="11688"/>
                    <a:pt x="14038" y="11642"/>
                  </a:cubicBezTo>
                  <a:cubicBezTo>
                    <a:pt x="14175" y="11551"/>
                    <a:pt x="14266" y="11414"/>
                    <a:pt x="14380" y="11254"/>
                  </a:cubicBezTo>
                  <a:cubicBezTo>
                    <a:pt x="14403" y="11208"/>
                    <a:pt x="14449" y="11140"/>
                    <a:pt x="14472" y="11071"/>
                  </a:cubicBezTo>
                  <a:cubicBezTo>
                    <a:pt x="14517" y="11003"/>
                    <a:pt x="14540" y="10934"/>
                    <a:pt x="14563" y="10843"/>
                  </a:cubicBezTo>
                  <a:cubicBezTo>
                    <a:pt x="14586" y="10752"/>
                    <a:pt x="14608" y="10638"/>
                    <a:pt x="14608" y="10546"/>
                  </a:cubicBezTo>
                  <a:cubicBezTo>
                    <a:pt x="14608" y="10455"/>
                    <a:pt x="14608" y="10341"/>
                    <a:pt x="14608" y="10227"/>
                  </a:cubicBezTo>
                  <a:cubicBezTo>
                    <a:pt x="14586" y="9907"/>
                    <a:pt x="14540" y="9565"/>
                    <a:pt x="14472" y="9245"/>
                  </a:cubicBezTo>
                  <a:cubicBezTo>
                    <a:pt x="14449" y="9154"/>
                    <a:pt x="14426" y="9063"/>
                    <a:pt x="14403" y="8971"/>
                  </a:cubicBezTo>
                  <a:cubicBezTo>
                    <a:pt x="14266" y="8195"/>
                    <a:pt x="14289" y="7419"/>
                    <a:pt x="14289" y="6643"/>
                  </a:cubicBezTo>
                  <a:lnTo>
                    <a:pt x="14289" y="6392"/>
                  </a:lnTo>
                  <a:cubicBezTo>
                    <a:pt x="14289" y="5593"/>
                    <a:pt x="14266" y="4726"/>
                    <a:pt x="14038" y="3904"/>
                  </a:cubicBezTo>
                  <a:cubicBezTo>
                    <a:pt x="13947" y="3607"/>
                    <a:pt x="13810" y="3288"/>
                    <a:pt x="13650" y="3014"/>
                  </a:cubicBezTo>
                  <a:cubicBezTo>
                    <a:pt x="13490" y="2763"/>
                    <a:pt x="13307" y="2489"/>
                    <a:pt x="13056" y="2261"/>
                  </a:cubicBezTo>
                  <a:cubicBezTo>
                    <a:pt x="12645" y="1827"/>
                    <a:pt x="12120" y="1462"/>
                    <a:pt x="11481" y="1165"/>
                  </a:cubicBezTo>
                  <a:cubicBezTo>
                    <a:pt x="11162" y="1028"/>
                    <a:pt x="10819" y="891"/>
                    <a:pt x="10431" y="777"/>
                  </a:cubicBezTo>
                  <a:cubicBezTo>
                    <a:pt x="10249" y="709"/>
                    <a:pt x="10066" y="663"/>
                    <a:pt x="9884" y="640"/>
                  </a:cubicBezTo>
                  <a:cubicBezTo>
                    <a:pt x="9633" y="572"/>
                    <a:pt x="9381" y="503"/>
                    <a:pt x="9130" y="412"/>
                  </a:cubicBezTo>
                  <a:cubicBezTo>
                    <a:pt x="9039" y="389"/>
                    <a:pt x="8948" y="343"/>
                    <a:pt x="8856" y="298"/>
                  </a:cubicBezTo>
                  <a:cubicBezTo>
                    <a:pt x="8788" y="252"/>
                    <a:pt x="8720" y="229"/>
                    <a:pt x="8651" y="184"/>
                  </a:cubicBezTo>
                  <a:cubicBezTo>
                    <a:pt x="8514" y="92"/>
                    <a:pt x="8423" y="47"/>
                    <a:pt x="8331" y="24"/>
                  </a:cubicBezTo>
                  <a:cubicBezTo>
                    <a:pt x="8286" y="1"/>
                    <a:pt x="8263" y="1"/>
                    <a:pt x="82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1098838" y="716138"/>
              <a:ext cx="682402" cy="737374"/>
            </a:xfrm>
            <a:custGeom>
              <a:rect b="b" l="l" r="r" t="t"/>
              <a:pathLst>
                <a:path extrusionOk="0" h="10409" w="9633">
                  <a:moveTo>
                    <a:pt x="8377" y="0"/>
                  </a:moveTo>
                  <a:cubicBezTo>
                    <a:pt x="8377" y="91"/>
                    <a:pt x="8377" y="205"/>
                    <a:pt x="8377" y="320"/>
                  </a:cubicBezTo>
                  <a:cubicBezTo>
                    <a:pt x="8354" y="457"/>
                    <a:pt x="8354" y="616"/>
                    <a:pt x="8331" y="776"/>
                  </a:cubicBezTo>
                  <a:cubicBezTo>
                    <a:pt x="8308" y="936"/>
                    <a:pt x="8263" y="1096"/>
                    <a:pt x="8240" y="1278"/>
                  </a:cubicBezTo>
                  <a:cubicBezTo>
                    <a:pt x="8194" y="1598"/>
                    <a:pt x="8171" y="1940"/>
                    <a:pt x="8149" y="2260"/>
                  </a:cubicBezTo>
                  <a:cubicBezTo>
                    <a:pt x="8126" y="2579"/>
                    <a:pt x="8126" y="2899"/>
                    <a:pt x="8149" y="3218"/>
                  </a:cubicBezTo>
                  <a:cubicBezTo>
                    <a:pt x="8171" y="3538"/>
                    <a:pt x="8217" y="3858"/>
                    <a:pt x="8286" y="4177"/>
                  </a:cubicBezTo>
                  <a:cubicBezTo>
                    <a:pt x="8308" y="4360"/>
                    <a:pt x="8354" y="4519"/>
                    <a:pt x="8400" y="4702"/>
                  </a:cubicBezTo>
                  <a:cubicBezTo>
                    <a:pt x="8445" y="4839"/>
                    <a:pt x="8491" y="4976"/>
                    <a:pt x="8537" y="5090"/>
                  </a:cubicBezTo>
                  <a:cubicBezTo>
                    <a:pt x="8605" y="5318"/>
                    <a:pt x="8696" y="5524"/>
                    <a:pt x="8742" y="5752"/>
                  </a:cubicBezTo>
                  <a:cubicBezTo>
                    <a:pt x="8765" y="5866"/>
                    <a:pt x="8811" y="5957"/>
                    <a:pt x="8811" y="6072"/>
                  </a:cubicBezTo>
                  <a:cubicBezTo>
                    <a:pt x="8811" y="6117"/>
                    <a:pt x="8811" y="6186"/>
                    <a:pt x="8788" y="6231"/>
                  </a:cubicBezTo>
                  <a:cubicBezTo>
                    <a:pt x="8788" y="6254"/>
                    <a:pt x="8788" y="6300"/>
                    <a:pt x="8765" y="6345"/>
                  </a:cubicBezTo>
                  <a:cubicBezTo>
                    <a:pt x="8742" y="6345"/>
                    <a:pt x="8742" y="6368"/>
                    <a:pt x="8719" y="6391"/>
                  </a:cubicBezTo>
                  <a:cubicBezTo>
                    <a:pt x="8696" y="6414"/>
                    <a:pt x="8674" y="6437"/>
                    <a:pt x="8651" y="6460"/>
                  </a:cubicBezTo>
                  <a:cubicBezTo>
                    <a:pt x="8628" y="6482"/>
                    <a:pt x="8605" y="6505"/>
                    <a:pt x="8582" y="6505"/>
                  </a:cubicBezTo>
                  <a:cubicBezTo>
                    <a:pt x="8559" y="6505"/>
                    <a:pt x="8559" y="6528"/>
                    <a:pt x="8537" y="6528"/>
                  </a:cubicBezTo>
                  <a:cubicBezTo>
                    <a:pt x="8506" y="6528"/>
                    <a:pt x="8466" y="6538"/>
                    <a:pt x="8428" y="6538"/>
                  </a:cubicBezTo>
                  <a:cubicBezTo>
                    <a:pt x="8410" y="6538"/>
                    <a:pt x="8392" y="6536"/>
                    <a:pt x="8377" y="6528"/>
                  </a:cubicBezTo>
                  <a:cubicBezTo>
                    <a:pt x="8286" y="6528"/>
                    <a:pt x="8217" y="6505"/>
                    <a:pt x="8149" y="6482"/>
                  </a:cubicBezTo>
                  <a:cubicBezTo>
                    <a:pt x="8103" y="6460"/>
                    <a:pt x="8057" y="6460"/>
                    <a:pt x="8035" y="6460"/>
                  </a:cubicBezTo>
                  <a:lnTo>
                    <a:pt x="7989" y="6460"/>
                  </a:lnTo>
                  <a:cubicBezTo>
                    <a:pt x="7989" y="6460"/>
                    <a:pt x="7966" y="6460"/>
                    <a:pt x="7966" y="6482"/>
                  </a:cubicBezTo>
                  <a:cubicBezTo>
                    <a:pt x="7966" y="6505"/>
                    <a:pt x="7966" y="6528"/>
                    <a:pt x="7966" y="6551"/>
                  </a:cubicBezTo>
                  <a:cubicBezTo>
                    <a:pt x="7966" y="6597"/>
                    <a:pt x="7966" y="6642"/>
                    <a:pt x="7966" y="6665"/>
                  </a:cubicBezTo>
                  <a:cubicBezTo>
                    <a:pt x="7966" y="6688"/>
                    <a:pt x="7966" y="6734"/>
                    <a:pt x="7989" y="6756"/>
                  </a:cubicBezTo>
                  <a:cubicBezTo>
                    <a:pt x="7966" y="6734"/>
                    <a:pt x="7966" y="6734"/>
                    <a:pt x="7966" y="6734"/>
                  </a:cubicBezTo>
                  <a:lnTo>
                    <a:pt x="7966" y="6734"/>
                  </a:lnTo>
                  <a:cubicBezTo>
                    <a:pt x="8012" y="6848"/>
                    <a:pt x="8057" y="6985"/>
                    <a:pt x="8103" y="7099"/>
                  </a:cubicBezTo>
                  <a:cubicBezTo>
                    <a:pt x="8149" y="7213"/>
                    <a:pt x="8194" y="7327"/>
                    <a:pt x="8217" y="7464"/>
                  </a:cubicBezTo>
                  <a:cubicBezTo>
                    <a:pt x="8240" y="7510"/>
                    <a:pt x="8240" y="7555"/>
                    <a:pt x="8240" y="7601"/>
                  </a:cubicBezTo>
                  <a:cubicBezTo>
                    <a:pt x="8263" y="7624"/>
                    <a:pt x="8263" y="7669"/>
                    <a:pt x="8263" y="7692"/>
                  </a:cubicBezTo>
                  <a:cubicBezTo>
                    <a:pt x="8263" y="7783"/>
                    <a:pt x="8286" y="7852"/>
                    <a:pt x="8286" y="7943"/>
                  </a:cubicBezTo>
                  <a:cubicBezTo>
                    <a:pt x="8263" y="7989"/>
                    <a:pt x="8263" y="8035"/>
                    <a:pt x="8263" y="8080"/>
                  </a:cubicBezTo>
                  <a:cubicBezTo>
                    <a:pt x="8263" y="8126"/>
                    <a:pt x="8240" y="8149"/>
                    <a:pt x="8240" y="8172"/>
                  </a:cubicBezTo>
                  <a:cubicBezTo>
                    <a:pt x="8217" y="8194"/>
                    <a:pt x="8217" y="8217"/>
                    <a:pt x="8194" y="8240"/>
                  </a:cubicBezTo>
                  <a:cubicBezTo>
                    <a:pt x="8171" y="8263"/>
                    <a:pt x="8171" y="8263"/>
                    <a:pt x="8171" y="8263"/>
                  </a:cubicBezTo>
                  <a:cubicBezTo>
                    <a:pt x="8149" y="8286"/>
                    <a:pt x="8126" y="8286"/>
                    <a:pt x="8103" y="8308"/>
                  </a:cubicBezTo>
                  <a:cubicBezTo>
                    <a:pt x="8080" y="8308"/>
                    <a:pt x="8035" y="8331"/>
                    <a:pt x="7989" y="8331"/>
                  </a:cubicBezTo>
                  <a:cubicBezTo>
                    <a:pt x="7989" y="8331"/>
                    <a:pt x="7966" y="8308"/>
                    <a:pt x="7966" y="8308"/>
                  </a:cubicBezTo>
                  <a:cubicBezTo>
                    <a:pt x="7943" y="8308"/>
                    <a:pt x="7920" y="8308"/>
                    <a:pt x="7920" y="8286"/>
                  </a:cubicBezTo>
                  <a:cubicBezTo>
                    <a:pt x="7898" y="8286"/>
                    <a:pt x="7875" y="8263"/>
                    <a:pt x="7852" y="8240"/>
                  </a:cubicBezTo>
                  <a:cubicBezTo>
                    <a:pt x="7829" y="8217"/>
                    <a:pt x="7806" y="8194"/>
                    <a:pt x="7783" y="8172"/>
                  </a:cubicBezTo>
                  <a:cubicBezTo>
                    <a:pt x="7783" y="8149"/>
                    <a:pt x="7761" y="8149"/>
                    <a:pt x="7761" y="8126"/>
                  </a:cubicBezTo>
                  <a:lnTo>
                    <a:pt x="7738" y="8126"/>
                  </a:lnTo>
                  <a:cubicBezTo>
                    <a:pt x="7692" y="8103"/>
                    <a:pt x="7669" y="8103"/>
                    <a:pt x="7624" y="8103"/>
                  </a:cubicBezTo>
                  <a:lnTo>
                    <a:pt x="7510" y="8103"/>
                  </a:lnTo>
                  <a:cubicBezTo>
                    <a:pt x="7487" y="8126"/>
                    <a:pt x="7464" y="8126"/>
                    <a:pt x="7441" y="8149"/>
                  </a:cubicBezTo>
                  <a:cubicBezTo>
                    <a:pt x="7395" y="8149"/>
                    <a:pt x="7373" y="8172"/>
                    <a:pt x="7350" y="8194"/>
                  </a:cubicBezTo>
                  <a:cubicBezTo>
                    <a:pt x="7304" y="8240"/>
                    <a:pt x="7258" y="8308"/>
                    <a:pt x="7213" y="8354"/>
                  </a:cubicBezTo>
                  <a:cubicBezTo>
                    <a:pt x="7216" y="8354"/>
                    <a:pt x="7219" y="8354"/>
                    <a:pt x="7222" y="8353"/>
                  </a:cubicBezTo>
                  <a:lnTo>
                    <a:pt x="7222" y="8353"/>
                  </a:lnTo>
                  <a:cubicBezTo>
                    <a:pt x="7140" y="8483"/>
                    <a:pt x="7095" y="8612"/>
                    <a:pt x="7030" y="8742"/>
                  </a:cubicBezTo>
                  <a:cubicBezTo>
                    <a:pt x="6985" y="8811"/>
                    <a:pt x="6962" y="8879"/>
                    <a:pt x="6916" y="8948"/>
                  </a:cubicBezTo>
                  <a:cubicBezTo>
                    <a:pt x="6870" y="9016"/>
                    <a:pt x="6848" y="9062"/>
                    <a:pt x="6802" y="9107"/>
                  </a:cubicBezTo>
                  <a:cubicBezTo>
                    <a:pt x="6733" y="9176"/>
                    <a:pt x="6665" y="9244"/>
                    <a:pt x="6597" y="9313"/>
                  </a:cubicBezTo>
                  <a:cubicBezTo>
                    <a:pt x="6528" y="9358"/>
                    <a:pt x="6460" y="9427"/>
                    <a:pt x="6368" y="9473"/>
                  </a:cubicBezTo>
                  <a:cubicBezTo>
                    <a:pt x="6186" y="9587"/>
                    <a:pt x="6003" y="9678"/>
                    <a:pt x="5820" y="9724"/>
                  </a:cubicBezTo>
                  <a:cubicBezTo>
                    <a:pt x="5410" y="9861"/>
                    <a:pt x="4999" y="9906"/>
                    <a:pt x="4565" y="9929"/>
                  </a:cubicBezTo>
                  <a:cubicBezTo>
                    <a:pt x="4489" y="9937"/>
                    <a:pt x="4410" y="9939"/>
                    <a:pt x="4330" y="9939"/>
                  </a:cubicBezTo>
                  <a:cubicBezTo>
                    <a:pt x="4169" y="9939"/>
                    <a:pt x="4002" y="9929"/>
                    <a:pt x="3835" y="9929"/>
                  </a:cubicBezTo>
                  <a:cubicBezTo>
                    <a:pt x="3561" y="9906"/>
                    <a:pt x="3310" y="9883"/>
                    <a:pt x="3059" y="9861"/>
                  </a:cubicBezTo>
                  <a:lnTo>
                    <a:pt x="3036" y="9861"/>
                  </a:lnTo>
                  <a:cubicBezTo>
                    <a:pt x="2914" y="9861"/>
                    <a:pt x="2792" y="9850"/>
                    <a:pt x="2664" y="9850"/>
                  </a:cubicBezTo>
                  <a:cubicBezTo>
                    <a:pt x="2600" y="9850"/>
                    <a:pt x="2534" y="9853"/>
                    <a:pt x="2465" y="9861"/>
                  </a:cubicBezTo>
                  <a:cubicBezTo>
                    <a:pt x="2374" y="9861"/>
                    <a:pt x="2260" y="9861"/>
                    <a:pt x="2168" y="9883"/>
                  </a:cubicBezTo>
                  <a:cubicBezTo>
                    <a:pt x="2077" y="9906"/>
                    <a:pt x="2009" y="9906"/>
                    <a:pt x="1917" y="9929"/>
                  </a:cubicBezTo>
                  <a:lnTo>
                    <a:pt x="1940" y="9929"/>
                  </a:lnTo>
                  <a:cubicBezTo>
                    <a:pt x="1780" y="9952"/>
                    <a:pt x="1621" y="9998"/>
                    <a:pt x="1484" y="10043"/>
                  </a:cubicBezTo>
                  <a:cubicBezTo>
                    <a:pt x="1324" y="10089"/>
                    <a:pt x="1164" y="10134"/>
                    <a:pt x="1004" y="10180"/>
                  </a:cubicBezTo>
                  <a:cubicBezTo>
                    <a:pt x="867" y="10226"/>
                    <a:pt x="730" y="10249"/>
                    <a:pt x="571" y="10271"/>
                  </a:cubicBezTo>
                  <a:cubicBezTo>
                    <a:pt x="434" y="10294"/>
                    <a:pt x="297" y="10317"/>
                    <a:pt x="137" y="10317"/>
                  </a:cubicBezTo>
                  <a:lnTo>
                    <a:pt x="0" y="10317"/>
                  </a:lnTo>
                  <a:cubicBezTo>
                    <a:pt x="91" y="10340"/>
                    <a:pt x="160" y="10363"/>
                    <a:pt x="228" y="10363"/>
                  </a:cubicBezTo>
                  <a:cubicBezTo>
                    <a:pt x="365" y="10386"/>
                    <a:pt x="502" y="10408"/>
                    <a:pt x="639" y="10408"/>
                  </a:cubicBezTo>
                  <a:cubicBezTo>
                    <a:pt x="685" y="10408"/>
                    <a:pt x="730" y="10408"/>
                    <a:pt x="753" y="10386"/>
                  </a:cubicBezTo>
                  <a:cubicBezTo>
                    <a:pt x="936" y="10386"/>
                    <a:pt x="1141" y="10363"/>
                    <a:pt x="1324" y="10340"/>
                  </a:cubicBezTo>
                  <a:lnTo>
                    <a:pt x="1392" y="10317"/>
                  </a:lnTo>
                  <a:cubicBezTo>
                    <a:pt x="1598" y="10294"/>
                    <a:pt x="1803" y="10271"/>
                    <a:pt x="2009" y="10271"/>
                  </a:cubicBezTo>
                  <a:lnTo>
                    <a:pt x="2054" y="10271"/>
                  </a:lnTo>
                  <a:cubicBezTo>
                    <a:pt x="2168" y="10271"/>
                    <a:pt x="2283" y="10271"/>
                    <a:pt x="2397" y="10294"/>
                  </a:cubicBezTo>
                  <a:lnTo>
                    <a:pt x="2534" y="10294"/>
                  </a:lnTo>
                  <a:lnTo>
                    <a:pt x="2602" y="10317"/>
                  </a:lnTo>
                  <a:lnTo>
                    <a:pt x="2671" y="10317"/>
                  </a:lnTo>
                  <a:cubicBezTo>
                    <a:pt x="3127" y="10340"/>
                    <a:pt x="3629" y="10386"/>
                    <a:pt x="4131" y="10386"/>
                  </a:cubicBezTo>
                  <a:cubicBezTo>
                    <a:pt x="4268" y="10386"/>
                    <a:pt x="4405" y="10386"/>
                    <a:pt x="4542" y="10363"/>
                  </a:cubicBezTo>
                  <a:cubicBezTo>
                    <a:pt x="5159" y="10340"/>
                    <a:pt x="5706" y="10249"/>
                    <a:pt x="6163" y="10066"/>
                  </a:cubicBezTo>
                  <a:cubicBezTo>
                    <a:pt x="6414" y="9952"/>
                    <a:pt x="6665" y="9838"/>
                    <a:pt x="6893" y="9678"/>
                  </a:cubicBezTo>
                  <a:cubicBezTo>
                    <a:pt x="7007" y="9587"/>
                    <a:pt x="7121" y="9495"/>
                    <a:pt x="7213" y="9404"/>
                  </a:cubicBezTo>
                  <a:cubicBezTo>
                    <a:pt x="7236" y="9358"/>
                    <a:pt x="7281" y="9313"/>
                    <a:pt x="7327" y="9267"/>
                  </a:cubicBezTo>
                  <a:lnTo>
                    <a:pt x="7373" y="9199"/>
                  </a:lnTo>
                  <a:cubicBezTo>
                    <a:pt x="7418" y="9336"/>
                    <a:pt x="7487" y="9495"/>
                    <a:pt x="7624" y="9587"/>
                  </a:cubicBezTo>
                  <a:cubicBezTo>
                    <a:pt x="7692" y="9632"/>
                    <a:pt x="7783" y="9655"/>
                    <a:pt x="7852" y="9655"/>
                  </a:cubicBezTo>
                  <a:cubicBezTo>
                    <a:pt x="7898" y="9655"/>
                    <a:pt x="7943" y="9655"/>
                    <a:pt x="7966" y="9632"/>
                  </a:cubicBezTo>
                  <a:cubicBezTo>
                    <a:pt x="8057" y="9609"/>
                    <a:pt x="8149" y="9564"/>
                    <a:pt x="8217" y="9495"/>
                  </a:cubicBezTo>
                  <a:cubicBezTo>
                    <a:pt x="8263" y="9473"/>
                    <a:pt x="8286" y="9427"/>
                    <a:pt x="8308" y="9404"/>
                  </a:cubicBezTo>
                  <a:cubicBezTo>
                    <a:pt x="8354" y="9336"/>
                    <a:pt x="8377" y="9290"/>
                    <a:pt x="8400" y="9244"/>
                  </a:cubicBezTo>
                  <a:cubicBezTo>
                    <a:pt x="8445" y="9153"/>
                    <a:pt x="8491" y="9039"/>
                    <a:pt x="8514" y="8970"/>
                  </a:cubicBezTo>
                  <a:cubicBezTo>
                    <a:pt x="8537" y="9016"/>
                    <a:pt x="8582" y="9062"/>
                    <a:pt x="8628" y="9085"/>
                  </a:cubicBezTo>
                  <a:cubicBezTo>
                    <a:pt x="8674" y="9130"/>
                    <a:pt x="8742" y="9130"/>
                    <a:pt x="8788" y="9130"/>
                  </a:cubicBezTo>
                  <a:lnTo>
                    <a:pt x="8833" y="9130"/>
                  </a:lnTo>
                  <a:cubicBezTo>
                    <a:pt x="8902" y="9130"/>
                    <a:pt x="8970" y="9107"/>
                    <a:pt x="9039" y="9039"/>
                  </a:cubicBezTo>
                  <a:cubicBezTo>
                    <a:pt x="9176" y="8948"/>
                    <a:pt x="9290" y="8811"/>
                    <a:pt x="9381" y="8651"/>
                  </a:cubicBezTo>
                  <a:cubicBezTo>
                    <a:pt x="9427" y="8605"/>
                    <a:pt x="9450" y="8537"/>
                    <a:pt x="9495" y="8491"/>
                  </a:cubicBezTo>
                  <a:cubicBezTo>
                    <a:pt x="9518" y="8400"/>
                    <a:pt x="9564" y="8308"/>
                    <a:pt x="9564" y="8240"/>
                  </a:cubicBezTo>
                  <a:cubicBezTo>
                    <a:pt x="9587" y="8172"/>
                    <a:pt x="9609" y="8057"/>
                    <a:pt x="9609" y="7943"/>
                  </a:cubicBezTo>
                  <a:cubicBezTo>
                    <a:pt x="9632" y="7852"/>
                    <a:pt x="9632" y="7738"/>
                    <a:pt x="9609" y="7624"/>
                  </a:cubicBezTo>
                  <a:cubicBezTo>
                    <a:pt x="9609" y="7281"/>
                    <a:pt x="9541" y="6962"/>
                    <a:pt x="9473" y="6642"/>
                  </a:cubicBezTo>
                  <a:lnTo>
                    <a:pt x="9450" y="6551"/>
                  </a:lnTo>
                  <a:lnTo>
                    <a:pt x="9427" y="6368"/>
                  </a:lnTo>
                  <a:cubicBezTo>
                    <a:pt x="9267" y="5592"/>
                    <a:pt x="9290" y="4816"/>
                    <a:pt x="9290" y="4063"/>
                  </a:cubicBezTo>
                  <a:lnTo>
                    <a:pt x="9290" y="3789"/>
                  </a:lnTo>
                  <a:cubicBezTo>
                    <a:pt x="9290" y="2990"/>
                    <a:pt x="9290" y="2123"/>
                    <a:pt x="9039" y="1301"/>
                  </a:cubicBezTo>
                  <a:cubicBezTo>
                    <a:pt x="8948" y="1004"/>
                    <a:pt x="8833" y="708"/>
                    <a:pt x="8651" y="388"/>
                  </a:cubicBezTo>
                  <a:cubicBezTo>
                    <a:pt x="8559" y="274"/>
                    <a:pt x="8468" y="137"/>
                    <a:pt x="8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1648537" y="1291695"/>
              <a:ext cx="71" cy="1700"/>
            </a:xfrm>
            <a:custGeom>
              <a:rect b="b" l="l" r="r" t="t"/>
              <a:pathLst>
                <a:path extrusionOk="0" h="24" w="1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1061648" y="1086407"/>
              <a:ext cx="34003" cy="34003"/>
            </a:xfrm>
            <a:custGeom>
              <a:rect b="b" l="l" r="r" t="t"/>
              <a:pathLst>
                <a:path extrusionOk="0" h="480" w="480">
                  <a:moveTo>
                    <a:pt x="388" y="0"/>
                  </a:moveTo>
                  <a:cubicBezTo>
                    <a:pt x="365" y="0"/>
                    <a:pt x="342" y="23"/>
                    <a:pt x="320" y="23"/>
                  </a:cubicBezTo>
                  <a:lnTo>
                    <a:pt x="274" y="46"/>
                  </a:lnTo>
                  <a:cubicBezTo>
                    <a:pt x="251" y="69"/>
                    <a:pt x="228" y="69"/>
                    <a:pt x="205" y="91"/>
                  </a:cubicBezTo>
                  <a:cubicBezTo>
                    <a:pt x="160" y="114"/>
                    <a:pt x="160" y="160"/>
                    <a:pt x="183" y="183"/>
                  </a:cubicBezTo>
                  <a:cubicBezTo>
                    <a:pt x="183" y="205"/>
                    <a:pt x="205" y="228"/>
                    <a:pt x="228" y="228"/>
                  </a:cubicBezTo>
                  <a:lnTo>
                    <a:pt x="205" y="228"/>
                  </a:lnTo>
                  <a:cubicBezTo>
                    <a:pt x="205" y="228"/>
                    <a:pt x="183" y="228"/>
                    <a:pt x="160" y="251"/>
                  </a:cubicBezTo>
                  <a:cubicBezTo>
                    <a:pt x="114" y="274"/>
                    <a:pt x="68" y="320"/>
                    <a:pt x="23" y="365"/>
                  </a:cubicBezTo>
                  <a:cubicBezTo>
                    <a:pt x="0" y="365"/>
                    <a:pt x="0" y="388"/>
                    <a:pt x="0" y="411"/>
                  </a:cubicBezTo>
                  <a:cubicBezTo>
                    <a:pt x="0" y="434"/>
                    <a:pt x="0" y="434"/>
                    <a:pt x="23" y="457"/>
                  </a:cubicBezTo>
                  <a:cubicBezTo>
                    <a:pt x="23" y="479"/>
                    <a:pt x="46" y="479"/>
                    <a:pt x="68" y="479"/>
                  </a:cubicBezTo>
                  <a:cubicBezTo>
                    <a:pt x="91" y="479"/>
                    <a:pt x="114" y="479"/>
                    <a:pt x="114" y="457"/>
                  </a:cubicBezTo>
                  <a:cubicBezTo>
                    <a:pt x="137" y="434"/>
                    <a:pt x="160" y="411"/>
                    <a:pt x="183" y="411"/>
                  </a:cubicBezTo>
                  <a:cubicBezTo>
                    <a:pt x="228" y="365"/>
                    <a:pt x="251" y="365"/>
                    <a:pt x="274" y="342"/>
                  </a:cubicBezTo>
                  <a:cubicBezTo>
                    <a:pt x="297" y="342"/>
                    <a:pt x="320" y="342"/>
                    <a:pt x="342" y="320"/>
                  </a:cubicBezTo>
                  <a:cubicBezTo>
                    <a:pt x="365" y="320"/>
                    <a:pt x="388" y="297"/>
                    <a:pt x="388" y="297"/>
                  </a:cubicBezTo>
                  <a:cubicBezTo>
                    <a:pt x="411" y="274"/>
                    <a:pt x="411" y="251"/>
                    <a:pt x="388" y="228"/>
                  </a:cubicBezTo>
                  <a:cubicBezTo>
                    <a:pt x="388" y="205"/>
                    <a:pt x="365" y="183"/>
                    <a:pt x="320" y="183"/>
                  </a:cubicBezTo>
                  <a:cubicBezTo>
                    <a:pt x="342" y="183"/>
                    <a:pt x="365" y="160"/>
                    <a:pt x="388" y="160"/>
                  </a:cubicBezTo>
                  <a:lnTo>
                    <a:pt x="411" y="137"/>
                  </a:lnTo>
                  <a:cubicBezTo>
                    <a:pt x="434" y="137"/>
                    <a:pt x="457" y="137"/>
                    <a:pt x="457" y="114"/>
                  </a:cubicBezTo>
                  <a:cubicBezTo>
                    <a:pt x="479" y="91"/>
                    <a:pt x="479" y="69"/>
                    <a:pt x="479" y="46"/>
                  </a:cubicBezTo>
                  <a:cubicBezTo>
                    <a:pt x="457" y="23"/>
                    <a:pt x="457" y="23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1229746" y="1128414"/>
              <a:ext cx="24369" cy="25927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cubicBezTo>
                    <a:pt x="138" y="23"/>
                    <a:pt x="138" y="69"/>
                    <a:pt x="138" y="92"/>
                  </a:cubicBezTo>
                  <a:lnTo>
                    <a:pt x="138" y="69"/>
                  </a:lnTo>
                  <a:cubicBezTo>
                    <a:pt x="115" y="46"/>
                    <a:pt x="92" y="46"/>
                    <a:pt x="69" y="46"/>
                  </a:cubicBezTo>
                  <a:lnTo>
                    <a:pt x="24" y="46"/>
                  </a:lnTo>
                  <a:cubicBezTo>
                    <a:pt x="24" y="69"/>
                    <a:pt x="1" y="69"/>
                    <a:pt x="1" y="92"/>
                  </a:cubicBezTo>
                  <a:cubicBezTo>
                    <a:pt x="1" y="115"/>
                    <a:pt x="1" y="137"/>
                    <a:pt x="1" y="160"/>
                  </a:cubicBezTo>
                  <a:lnTo>
                    <a:pt x="24" y="183"/>
                  </a:lnTo>
                  <a:cubicBezTo>
                    <a:pt x="47" y="229"/>
                    <a:pt x="69" y="252"/>
                    <a:pt x="69" y="274"/>
                  </a:cubicBezTo>
                  <a:lnTo>
                    <a:pt x="92" y="320"/>
                  </a:lnTo>
                  <a:cubicBezTo>
                    <a:pt x="92" y="343"/>
                    <a:pt x="115" y="366"/>
                    <a:pt x="161" y="366"/>
                  </a:cubicBezTo>
                  <a:cubicBezTo>
                    <a:pt x="183" y="366"/>
                    <a:pt x="206" y="343"/>
                    <a:pt x="229" y="320"/>
                  </a:cubicBezTo>
                  <a:cubicBezTo>
                    <a:pt x="229" y="297"/>
                    <a:pt x="229" y="297"/>
                    <a:pt x="229" y="274"/>
                  </a:cubicBezTo>
                  <a:cubicBezTo>
                    <a:pt x="229" y="252"/>
                    <a:pt x="229" y="252"/>
                    <a:pt x="207" y="229"/>
                  </a:cubicBezTo>
                  <a:lnTo>
                    <a:pt x="207" y="229"/>
                  </a:lnTo>
                  <a:cubicBezTo>
                    <a:pt x="229" y="252"/>
                    <a:pt x="229" y="252"/>
                    <a:pt x="252" y="252"/>
                  </a:cubicBezTo>
                  <a:lnTo>
                    <a:pt x="320" y="252"/>
                  </a:lnTo>
                  <a:cubicBezTo>
                    <a:pt x="320" y="252"/>
                    <a:pt x="343" y="229"/>
                    <a:pt x="343" y="206"/>
                  </a:cubicBezTo>
                  <a:cubicBezTo>
                    <a:pt x="343" y="183"/>
                    <a:pt x="343" y="160"/>
                    <a:pt x="343" y="160"/>
                  </a:cubicBezTo>
                  <a:cubicBezTo>
                    <a:pt x="320" y="115"/>
                    <a:pt x="298" y="69"/>
                    <a:pt x="275" y="23"/>
                  </a:cubicBezTo>
                  <a:cubicBezTo>
                    <a:pt x="275" y="1"/>
                    <a:pt x="229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1220041" y="1146194"/>
              <a:ext cx="21110" cy="34003"/>
            </a:xfrm>
            <a:custGeom>
              <a:rect b="b" l="l" r="r" t="t"/>
              <a:pathLst>
                <a:path extrusionOk="0" h="480" w="298">
                  <a:moveTo>
                    <a:pt x="92" y="1"/>
                  </a:moveTo>
                  <a:cubicBezTo>
                    <a:pt x="69" y="1"/>
                    <a:pt x="69" y="1"/>
                    <a:pt x="47" y="23"/>
                  </a:cubicBezTo>
                  <a:cubicBezTo>
                    <a:pt x="24" y="23"/>
                    <a:pt x="24" y="46"/>
                    <a:pt x="24" y="69"/>
                  </a:cubicBezTo>
                  <a:cubicBezTo>
                    <a:pt x="1" y="69"/>
                    <a:pt x="1" y="115"/>
                    <a:pt x="24" y="115"/>
                  </a:cubicBezTo>
                  <a:cubicBezTo>
                    <a:pt x="47" y="138"/>
                    <a:pt x="69" y="160"/>
                    <a:pt x="69" y="183"/>
                  </a:cubicBezTo>
                  <a:cubicBezTo>
                    <a:pt x="92" y="206"/>
                    <a:pt x="92" y="229"/>
                    <a:pt x="115" y="252"/>
                  </a:cubicBezTo>
                  <a:cubicBezTo>
                    <a:pt x="115" y="274"/>
                    <a:pt x="115" y="297"/>
                    <a:pt x="115" y="297"/>
                  </a:cubicBezTo>
                  <a:cubicBezTo>
                    <a:pt x="138" y="320"/>
                    <a:pt x="138" y="343"/>
                    <a:pt x="138" y="366"/>
                  </a:cubicBezTo>
                  <a:lnTo>
                    <a:pt x="138" y="411"/>
                  </a:lnTo>
                  <a:cubicBezTo>
                    <a:pt x="138" y="434"/>
                    <a:pt x="161" y="457"/>
                    <a:pt x="161" y="457"/>
                  </a:cubicBezTo>
                  <a:cubicBezTo>
                    <a:pt x="184" y="480"/>
                    <a:pt x="206" y="480"/>
                    <a:pt x="229" y="480"/>
                  </a:cubicBezTo>
                  <a:cubicBezTo>
                    <a:pt x="229" y="480"/>
                    <a:pt x="252" y="480"/>
                    <a:pt x="275" y="457"/>
                  </a:cubicBezTo>
                  <a:cubicBezTo>
                    <a:pt x="275" y="457"/>
                    <a:pt x="298" y="434"/>
                    <a:pt x="298" y="411"/>
                  </a:cubicBezTo>
                  <a:lnTo>
                    <a:pt x="298" y="389"/>
                  </a:lnTo>
                  <a:lnTo>
                    <a:pt x="275" y="343"/>
                  </a:lnTo>
                  <a:lnTo>
                    <a:pt x="275" y="297"/>
                  </a:lnTo>
                  <a:cubicBezTo>
                    <a:pt x="275" y="274"/>
                    <a:pt x="252" y="252"/>
                    <a:pt x="252" y="206"/>
                  </a:cubicBezTo>
                  <a:cubicBezTo>
                    <a:pt x="229" y="160"/>
                    <a:pt x="206" y="115"/>
                    <a:pt x="161" y="46"/>
                  </a:cubicBezTo>
                  <a:cubicBezTo>
                    <a:pt x="138" y="23"/>
                    <a:pt x="115" y="23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864366" y="860010"/>
              <a:ext cx="304045" cy="252332"/>
            </a:xfrm>
            <a:custGeom>
              <a:rect b="b" l="l" r="r" t="t"/>
              <a:pathLst>
                <a:path extrusionOk="0" h="3562" w="4292">
                  <a:moveTo>
                    <a:pt x="3287" y="1"/>
                  </a:moveTo>
                  <a:cubicBezTo>
                    <a:pt x="3196" y="1"/>
                    <a:pt x="3105" y="23"/>
                    <a:pt x="3013" y="46"/>
                  </a:cubicBezTo>
                  <a:cubicBezTo>
                    <a:pt x="2922" y="69"/>
                    <a:pt x="2831" y="115"/>
                    <a:pt x="2762" y="160"/>
                  </a:cubicBezTo>
                  <a:cubicBezTo>
                    <a:pt x="2580" y="252"/>
                    <a:pt x="2420" y="389"/>
                    <a:pt x="2283" y="480"/>
                  </a:cubicBezTo>
                  <a:lnTo>
                    <a:pt x="2192" y="548"/>
                  </a:lnTo>
                  <a:cubicBezTo>
                    <a:pt x="2077" y="640"/>
                    <a:pt x="1963" y="731"/>
                    <a:pt x="1826" y="799"/>
                  </a:cubicBezTo>
                  <a:cubicBezTo>
                    <a:pt x="1621" y="914"/>
                    <a:pt x="1416" y="959"/>
                    <a:pt x="1187" y="1028"/>
                  </a:cubicBezTo>
                  <a:cubicBezTo>
                    <a:pt x="1096" y="1050"/>
                    <a:pt x="1005" y="1073"/>
                    <a:pt x="913" y="1119"/>
                  </a:cubicBezTo>
                  <a:cubicBezTo>
                    <a:pt x="776" y="1165"/>
                    <a:pt x="639" y="1210"/>
                    <a:pt x="525" y="1302"/>
                  </a:cubicBezTo>
                  <a:cubicBezTo>
                    <a:pt x="388" y="1370"/>
                    <a:pt x="251" y="1484"/>
                    <a:pt x="160" y="1621"/>
                  </a:cubicBezTo>
                  <a:cubicBezTo>
                    <a:pt x="92" y="1735"/>
                    <a:pt x="46" y="1849"/>
                    <a:pt x="23" y="1986"/>
                  </a:cubicBezTo>
                  <a:cubicBezTo>
                    <a:pt x="0" y="2032"/>
                    <a:pt x="0" y="2100"/>
                    <a:pt x="0" y="2169"/>
                  </a:cubicBezTo>
                  <a:cubicBezTo>
                    <a:pt x="0" y="2237"/>
                    <a:pt x="23" y="2306"/>
                    <a:pt x="46" y="2374"/>
                  </a:cubicBezTo>
                  <a:cubicBezTo>
                    <a:pt x="92" y="2625"/>
                    <a:pt x="251" y="2854"/>
                    <a:pt x="480" y="3059"/>
                  </a:cubicBezTo>
                  <a:cubicBezTo>
                    <a:pt x="571" y="3150"/>
                    <a:pt x="662" y="3219"/>
                    <a:pt x="799" y="3310"/>
                  </a:cubicBezTo>
                  <a:cubicBezTo>
                    <a:pt x="959" y="3401"/>
                    <a:pt x="1142" y="3470"/>
                    <a:pt x="1324" y="3516"/>
                  </a:cubicBezTo>
                  <a:cubicBezTo>
                    <a:pt x="1393" y="3538"/>
                    <a:pt x="1461" y="3538"/>
                    <a:pt x="1552" y="3561"/>
                  </a:cubicBezTo>
                  <a:lnTo>
                    <a:pt x="1781" y="3561"/>
                  </a:lnTo>
                  <a:cubicBezTo>
                    <a:pt x="1940" y="3561"/>
                    <a:pt x="2100" y="3538"/>
                    <a:pt x="2260" y="3493"/>
                  </a:cubicBezTo>
                  <a:cubicBezTo>
                    <a:pt x="2443" y="3424"/>
                    <a:pt x="2602" y="3333"/>
                    <a:pt x="2717" y="3265"/>
                  </a:cubicBezTo>
                  <a:cubicBezTo>
                    <a:pt x="2831" y="3196"/>
                    <a:pt x="2945" y="3105"/>
                    <a:pt x="3036" y="3036"/>
                  </a:cubicBezTo>
                  <a:cubicBezTo>
                    <a:pt x="3219" y="2876"/>
                    <a:pt x="3401" y="2694"/>
                    <a:pt x="3584" y="2488"/>
                  </a:cubicBezTo>
                  <a:cubicBezTo>
                    <a:pt x="3744" y="2306"/>
                    <a:pt x="3881" y="2123"/>
                    <a:pt x="4018" y="1918"/>
                  </a:cubicBezTo>
                  <a:cubicBezTo>
                    <a:pt x="4132" y="1690"/>
                    <a:pt x="4223" y="1461"/>
                    <a:pt x="4246" y="1256"/>
                  </a:cubicBezTo>
                  <a:cubicBezTo>
                    <a:pt x="4291" y="1028"/>
                    <a:pt x="4269" y="799"/>
                    <a:pt x="4177" y="594"/>
                  </a:cubicBezTo>
                  <a:cubicBezTo>
                    <a:pt x="4132" y="503"/>
                    <a:pt x="4063" y="389"/>
                    <a:pt x="3995" y="297"/>
                  </a:cubicBezTo>
                  <a:cubicBezTo>
                    <a:pt x="3949" y="252"/>
                    <a:pt x="3881" y="206"/>
                    <a:pt x="3835" y="160"/>
                  </a:cubicBezTo>
                  <a:cubicBezTo>
                    <a:pt x="3812" y="115"/>
                    <a:pt x="3789" y="115"/>
                    <a:pt x="3767" y="92"/>
                  </a:cubicBezTo>
                  <a:lnTo>
                    <a:pt x="3744" y="92"/>
                  </a:lnTo>
                  <a:lnTo>
                    <a:pt x="3721" y="69"/>
                  </a:lnTo>
                  <a:cubicBezTo>
                    <a:pt x="3698" y="69"/>
                    <a:pt x="3698" y="46"/>
                    <a:pt x="3675" y="46"/>
                  </a:cubicBezTo>
                  <a:lnTo>
                    <a:pt x="3630" y="46"/>
                  </a:lnTo>
                  <a:cubicBezTo>
                    <a:pt x="3607" y="23"/>
                    <a:pt x="3584" y="23"/>
                    <a:pt x="3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1299308" y="952170"/>
              <a:ext cx="237739" cy="341520"/>
            </a:xfrm>
            <a:custGeom>
              <a:rect b="b" l="l" r="r" t="t"/>
              <a:pathLst>
                <a:path extrusionOk="0" h="4821" w="3356">
                  <a:moveTo>
                    <a:pt x="1416" y="1"/>
                  </a:moveTo>
                  <a:cubicBezTo>
                    <a:pt x="1256" y="1"/>
                    <a:pt x="1142" y="46"/>
                    <a:pt x="1027" y="69"/>
                  </a:cubicBezTo>
                  <a:cubicBezTo>
                    <a:pt x="822" y="160"/>
                    <a:pt x="617" y="320"/>
                    <a:pt x="480" y="526"/>
                  </a:cubicBezTo>
                  <a:cubicBezTo>
                    <a:pt x="320" y="731"/>
                    <a:pt x="229" y="959"/>
                    <a:pt x="160" y="1210"/>
                  </a:cubicBezTo>
                  <a:cubicBezTo>
                    <a:pt x="92" y="1461"/>
                    <a:pt x="46" y="1735"/>
                    <a:pt x="23" y="1986"/>
                  </a:cubicBezTo>
                  <a:cubicBezTo>
                    <a:pt x="0" y="2283"/>
                    <a:pt x="0" y="2557"/>
                    <a:pt x="46" y="2831"/>
                  </a:cubicBezTo>
                  <a:cubicBezTo>
                    <a:pt x="46" y="2968"/>
                    <a:pt x="69" y="3105"/>
                    <a:pt x="92" y="3265"/>
                  </a:cubicBezTo>
                  <a:cubicBezTo>
                    <a:pt x="137" y="3402"/>
                    <a:pt x="183" y="3584"/>
                    <a:pt x="274" y="3767"/>
                  </a:cubicBezTo>
                  <a:cubicBezTo>
                    <a:pt x="366" y="3949"/>
                    <a:pt x="457" y="4086"/>
                    <a:pt x="594" y="4223"/>
                  </a:cubicBezTo>
                  <a:cubicBezTo>
                    <a:pt x="639" y="4269"/>
                    <a:pt x="708" y="4337"/>
                    <a:pt x="776" y="4383"/>
                  </a:cubicBezTo>
                  <a:cubicBezTo>
                    <a:pt x="845" y="4429"/>
                    <a:pt x="913" y="4474"/>
                    <a:pt x="982" y="4520"/>
                  </a:cubicBezTo>
                  <a:cubicBezTo>
                    <a:pt x="1164" y="4634"/>
                    <a:pt x="1347" y="4703"/>
                    <a:pt x="1530" y="4748"/>
                  </a:cubicBezTo>
                  <a:cubicBezTo>
                    <a:pt x="1712" y="4794"/>
                    <a:pt x="1849" y="4817"/>
                    <a:pt x="1986" y="4817"/>
                  </a:cubicBezTo>
                  <a:cubicBezTo>
                    <a:pt x="2027" y="4820"/>
                    <a:pt x="2067" y="4821"/>
                    <a:pt x="2107" y="4821"/>
                  </a:cubicBezTo>
                  <a:cubicBezTo>
                    <a:pt x="2380" y="4821"/>
                    <a:pt x="2634" y="4754"/>
                    <a:pt x="2854" y="4634"/>
                  </a:cubicBezTo>
                  <a:cubicBezTo>
                    <a:pt x="2922" y="4588"/>
                    <a:pt x="2990" y="4543"/>
                    <a:pt x="3036" y="4497"/>
                  </a:cubicBezTo>
                  <a:cubicBezTo>
                    <a:pt x="3082" y="4451"/>
                    <a:pt x="3127" y="4406"/>
                    <a:pt x="3173" y="4337"/>
                  </a:cubicBezTo>
                  <a:cubicBezTo>
                    <a:pt x="3242" y="4223"/>
                    <a:pt x="3310" y="4086"/>
                    <a:pt x="3333" y="3949"/>
                  </a:cubicBezTo>
                  <a:cubicBezTo>
                    <a:pt x="3356" y="3767"/>
                    <a:pt x="3356" y="3607"/>
                    <a:pt x="3310" y="3424"/>
                  </a:cubicBezTo>
                  <a:cubicBezTo>
                    <a:pt x="3264" y="3287"/>
                    <a:pt x="3219" y="3128"/>
                    <a:pt x="3150" y="2968"/>
                  </a:cubicBezTo>
                  <a:cubicBezTo>
                    <a:pt x="3105" y="2877"/>
                    <a:pt x="3036" y="2785"/>
                    <a:pt x="2990" y="2694"/>
                  </a:cubicBezTo>
                  <a:cubicBezTo>
                    <a:pt x="2876" y="2489"/>
                    <a:pt x="2762" y="2283"/>
                    <a:pt x="2671" y="2055"/>
                  </a:cubicBezTo>
                  <a:cubicBezTo>
                    <a:pt x="2648" y="1895"/>
                    <a:pt x="2625" y="1735"/>
                    <a:pt x="2602" y="1575"/>
                  </a:cubicBezTo>
                  <a:lnTo>
                    <a:pt x="2580" y="1461"/>
                  </a:lnTo>
                  <a:cubicBezTo>
                    <a:pt x="2557" y="1256"/>
                    <a:pt x="2511" y="1051"/>
                    <a:pt x="2443" y="845"/>
                  </a:cubicBezTo>
                  <a:cubicBezTo>
                    <a:pt x="2420" y="731"/>
                    <a:pt x="2397" y="640"/>
                    <a:pt x="2351" y="548"/>
                  </a:cubicBezTo>
                  <a:cubicBezTo>
                    <a:pt x="2306" y="457"/>
                    <a:pt x="2260" y="389"/>
                    <a:pt x="2192" y="297"/>
                  </a:cubicBezTo>
                  <a:cubicBezTo>
                    <a:pt x="2169" y="274"/>
                    <a:pt x="2146" y="252"/>
                    <a:pt x="2123" y="229"/>
                  </a:cubicBezTo>
                  <a:cubicBezTo>
                    <a:pt x="2077" y="183"/>
                    <a:pt x="2009" y="138"/>
                    <a:pt x="1963" y="115"/>
                  </a:cubicBezTo>
                  <a:cubicBezTo>
                    <a:pt x="1940" y="92"/>
                    <a:pt x="1918" y="69"/>
                    <a:pt x="1872" y="69"/>
                  </a:cubicBezTo>
                  <a:cubicBezTo>
                    <a:pt x="1872" y="46"/>
                    <a:pt x="1849" y="46"/>
                    <a:pt x="1849" y="46"/>
                  </a:cubicBezTo>
                  <a:cubicBezTo>
                    <a:pt x="1826" y="46"/>
                    <a:pt x="1804" y="23"/>
                    <a:pt x="1781" y="23"/>
                  </a:cubicBezTo>
                  <a:lnTo>
                    <a:pt x="1758" y="23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1038980" y="1139748"/>
              <a:ext cx="187655" cy="132612"/>
            </a:xfrm>
            <a:custGeom>
              <a:rect b="b" l="l" r="r" t="t"/>
              <a:pathLst>
                <a:path extrusionOk="0" h="1872" w="2649">
                  <a:moveTo>
                    <a:pt x="366" y="0"/>
                  </a:moveTo>
                  <a:cubicBezTo>
                    <a:pt x="229" y="0"/>
                    <a:pt x="115" y="69"/>
                    <a:pt x="69" y="160"/>
                  </a:cubicBezTo>
                  <a:cubicBezTo>
                    <a:pt x="23" y="251"/>
                    <a:pt x="0" y="320"/>
                    <a:pt x="0" y="457"/>
                  </a:cubicBezTo>
                  <a:cubicBezTo>
                    <a:pt x="0" y="502"/>
                    <a:pt x="0" y="548"/>
                    <a:pt x="23" y="617"/>
                  </a:cubicBezTo>
                  <a:cubicBezTo>
                    <a:pt x="23" y="662"/>
                    <a:pt x="46" y="731"/>
                    <a:pt x="69" y="799"/>
                  </a:cubicBezTo>
                  <a:cubicBezTo>
                    <a:pt x="92" y="913"/>
                    <a:pt x="137" y="1005"/>
                    <a:pt x="183" y="1096"/>
                  </a:cubicBezTo>
                  <a:cubicBezTo>
                    <a:pt x="229" y="1187"/>
                    <a:pt x="297" y="1278"/>
                    <a:pt x="366" y="1393"/>
                  </a:cubicBezTo>
                  <a:cubicBezTo>
                    <a:pt x="457" y="1507"/>
                    <a:pt x="548" y="1598"/>
                    <a:pt x="662" y="1667"/>
                  </a:cubicBezTo>
                  <a:cubicBezTo>
                    <a:pt x="777" y="1758"/>
                    <a:pt x="891" y="1803"/>
                    <a:pt x="1028" y="1849"/>
                  </a:cubicBezTo>
                  <a:cubicBezTo>
                    <a:pt x="1119" y="1849"/>
                    <a:pt x="1187" y="1872"/>
                    <a:pt x="1302" y="1872"/>
                  </a:cubicBezTo>
                  <a:lnTo>
                    <a:pt x="1438" y="1872"/>
                  </a:lnTo>
                  <a:cubicBezTo>
                    <a:pt x="1575" y="1849"/>
                    <a:pt x="1712" y="1826"/>
                    <a:pt x="1826" y="1803"/>
                  </a:cubicBezTo>
                  <a:cubicBezTo>
                    <a:pt x="1941" y="1758"/>
                    <a:pt x="2032" y="1712"/>
                    <a:pt x="2169" y="1667"/>
                  </a:cubicBezTo>
                  <a:cubicBezTo>
                    <a:pt x="2283" y="1598"/>
                    <a:pt x="2397" y="1530"/>
                    <a:pt x="2488" y="1438"/>
                  </a:cubicBezTo>
                  <a:cubicBezTo>
                    <a:pt x="2557" y="1370"/>
                    <a:pt x="2603" y="1256"/>
                    <a:pt x="2625" y="1164"/>
                  </a:cubicBezTo>
                  <a:cubicBezTo>
                    <a:pt x="2648" y="1027"/>
                    <a:pt x="2580" y="890"/>
                    <a:pt x="2534" y="822"/>
                  </a:cubicBezTo>
                  <a:cubicBezTo>
                    <a:pt x="2488" y="754"/>
                    <a:pt x="2420" y="685"/>
                    <a:pt x="2351" y="639"/>
                  </a:cubicBezTo>
                  <a:cubicBezTo>
                    <a:pt x="2306" y="617"/>
                    <a:pt x="2260" y="594"/>
                    <a:pt x="2215" y="594"/>
                  </a:cubicBezTo>
                  <a:cubicBezTo>
                    <a:pt x="2169" y="571"/>
                    <a:pt x="2123" y="571"/>
                    <a:pt x="2078" y="571"/>
                  </a:cubicBezTo>
                  <a:lnTo>
                    <a:pt x="2032" y="571"/>
                  </a:lnTo>
                  <a:cubicBezTo>
                    <a:pt x="1895" y="571"/>
                    <a:pt x="1781" y="594"/>
                    <a:pt x="1667" y="617"/>
                  </a:cubicBezTo>
                  <a:lnTo>
                    <a:pt x="1575" y="639"/>
                  </a:lnTo>
                  <a:lnTo>
                    <a:pt x="1347" y="639"/>
                  </a:lnTo>
                  <a:cubicBezTo>
                    <a:pt x="1324" y="639"/>
                    <a:pt x="1279" y="639"/>
                    <a:pt x="1256" y="617"/>
                  </a:cubicBezTo>
                  <a:cubicBezTo>
                    <a:pt x="1119" y="525"/>
                    <a:pt x="1050" y="457"/>
                    <a:pt x="959" y="365"/>
                  </a:cubicBezTo>
                  <a:cubicBezTo>
                    <a:pt x="891" y="320"/>
                    <a:pt x="845" y="251"/>
                    <a:pt x="799" y="229"/>
                  </a:cubicBezTo>
                  <a:cubicBezTo>
                    <a:pt x="754" y="160"/>
                    <a:pt x="708" y="137"/>
                    <a:pt x="640" y="92"/>
                  </a:cubicBezTo>
                  <a:cubicBezTo>
                    <a:pt x="571" y="46"/>
                    <a:pt x="48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1021200" y="1252947"/>
              <a:ext cx="85787" cy="64748"/>
            </a:xfrm>
            <a:custGeom>
              <a:rect b="b" l="l" r="r" t="t"/>
              <a:pathLst>
                <a:path extrusionOk="0" h="914" w="1211">
                  <a:moveTo>
                    <a:pt x="1142" y="0"/>
                  </a:moveTo>
                  <a:cubicBezTo>
                    <a:pt x="1119" y="0"/>
                    <a:pt x="1096" y="23"/>
                    <a:pt x="1073" y="46"/>
                  </a:cubicBezTo>
                  <a:cubicBezTo>
                    <a:pt x="1073" y="114"/>
                    <a:pt x="1073" y="160"/>
                    <a:pt x="1050" y="228"/>
                  </a:cubicBezTo>
                  <a:cubicBezTo>
                    <a:pt x="1028" y="274"/>
                    <a:pt x="1005" y="342"/>
                    <a:pt x="1005" y="388"/>
                  </a:cubicBezTo>
                  <a:cubicBezTo>
                    <a:pt x="959" y="457"/>
                    <a:pt x="936" y="502"/>
                    <a:pt x="891" y="571"/>
                  </a:cubicBezTo>
                  <a:cubicBezTo>
                    <a:pt x="868" y="616"/>
                    <a:pt x="822" y="639"/>
                    <a:pt x="799" y="685"/>
                  </a:cubicBezTo>
                  <a:lnTo>
                    <a:pt x="776" y="685"/>
                  </a:lnTo>
                  <a:cubicBezTo>
                    <a:pt x="754" y="708"/>
                    <a:pt x="731" y="730"/>
                    <a:pt x="685" y="730"/>
                  </a:cubicBezTo>
                  <a:cubicBezTo>
                    <a:pt x="662" y="753"/>
                    <a:pt x="617" y="753"/>
                    <a:pt x="594" y="753"/>
                  </a:cubicBezTo>
                  <a:cubicBezTo>
                    <a:pt x="548" y="776"/>
                    <a:pt x="503" y="776"/>
                    <a:pt x="457" y="776"/>
                  </a:cubicBezTo>
                  <a:cubicBezTo>
                    <a:pt x="434" y="753"/>
                    <a:pt x="411" y="753"/>
                    <a:pt x="366" y="753"/>
                  </a:cubicBezTo>
                  <a:cubicBezTo>
                    <a:pt x="343" y="753"/>
                    <a:pt x="320" y="730"/>
                    <a:pt x="274" y="730"/>
                  </a:cubicBezTo>
                  <a:cubicBezTo>
                    <a:pt x="229" y="708"/>
                    <a:pt x="160" y="662"/>
                    <a:pt x="92" y="639"/>
                  </a:cubicBezTo>
                  <a:cubicBezTo>
                    <a:pt x="82" y="630"/>
                    <a:pt x="69" y="624"/>
                    <a:pt x="55" y="624"/>
                  </a:cubicBezTo>
                  <a:cubicBezTo>
                    <a:pt x="35" y="624"/>
                    <a:pt x="14" y="635"/>
                    <a:pt x="0" y="662"/>
                  </a:cubicBezTo>
                  <a:cubicBezTo>
                    <a:pt x="0" y="685"/>
                    <a:pt x="0" y="730"/>
                    <a:pt x="23" y="753"/>
                  </a:cubicBezTo>
                  <a:cubicBezTo>
                    <a:pt x="160" y="822"/>
                    <a:pt x="297" y="890"/>
                    <a:pt x="457" y="913"/>
                  </a:cubicBezTo>
                  <a:lnTo>
                    <a:pt x="548" y="913"/>
                  </a:lnTo>
                  <a:cubicBezTo>
                    <a:pt x="571" y="913"/>
                    <a:pt x="617" y="890"/>
                    <a:pt x="639" y="890"/>
                  </a:cubicBezTo>
                  <a:cubicBezTo>
                    <a:pt x="708" y="890"/>
                    <a:pt x="776" y="845"/>
                    <a:pt x="822" y="822"/>
                  </a:cubicBezTo>
                  <a:cubicBezTo>
                    <a:pt x="868" y="799"/>
                    <a:pt x="913" y="753"/>
                    <a:pt x="959" y="708"/>
                  </a:cubicBezTo>
                  <a:cubicBezTo>
                    <a:pt x="1005" y="662"/>
                    <a:pt x="1050" y="594"/>
                    <a:pt x="1073" y="525"/>
                  </a:cubicBezTo>
                  <a:cubicBezTo>
                    <a:pt x="1119" y="479"/>
                    <a:pt x="1142" y="411"/>
                    <a:pt x="1164" y="342"/>
                  </a:cubicBezTo>
                  <a:cubicBezTo>
                    <a:pt x="1187" y="251"/>
                    <a:pt x="1210" y="160"/>
                    <a:pt x="1210" y="69"/>
                  </a:cubicBezTo>
                  <a:cubicBezTo>
                    <a:pt x="1210" y="69"/>
                    <a:pt x="1210" y="46"/>
                    <a:pt x="1210" y="23"/>
                  </a:cubicBezTo>
                  <a:cubicBezTo>
                    <a:pt x="1210" y="0"/>
                    <a:pt x="1187" y="0"/>
                    <a:pt x="1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1092321" y="1256134"/>
              <a:ext cx="56672" cy="100309"/>
            </a:xfrm>
            <a:custGeom>
              <a:rect b="b" l="l" r="r" t="t"/>
              <a:pathLst>
                <a:path extrusionOk="0" h="1416" w="800">
                  <a:moveTo>
                    <a:pt x="183" y="1"/>
                  </a:moveTo>
                  <a:cubicBezTo>
                    <a:pt x="160" y="1"/>
                    <a:pt x="138" y="24"/>
                    <a:pt x="138" y="46"/>
                  </a:cubicBezTo>
                  <a:cubicBezTo>
                    <a:pt x="69" y="183"/>
                    <a:pt x="46" y="343"/>
                    <a:pt x="24" y="480"/>
                  </a:cubicBezTo>
                  <a:cubicBezTo>
                    <a:pt x="1" y="640"/>
                    <a:pt x="1" y="777"/>
                    <a:pt x="46" y="937"/>
                  </a:cubicBezTo>
                  <a:cubicBezTo>
                    <a:pt x="69" y="982"/>
                    <a:pt x="92" y="1051"/>
                    <a:pt x="115" y="1096"/>
                  </a:cubicBezTo>
                  <a:cubicBezTo>
                    <a:pt x="138" y="1142"/>
                    <a:pt x="160" y="1165"/>
                    <a:pt x="183" y="1188"/>
                  </a:cubicBezTo>
                  <a:cubicBezTo>
                    <a:pt x="206" y="1210"/>
                    <a:pt x="229" y="1233"/>
                    <a:pt x="275" y="1256"/>
                  </a:cubicBezTo>
                  <a:cubicBezTo>
                    <a:pt x="320" y="1302"/>
                    <a:pt x="389" y="1325"/>
                    <a:pt x="457" y="1347"/>
                  </a:cubicBezTo>
                  <a:cubicBezTo>
                    <a:pt x="503" y="1370"/>
                    <a:pt x="549" y="1370"/>
                    <a:pt x="571" y="1393"/>
                  </a:cubicBezTo>
                  <a:cubicBezTo>
                    <a:pt x="640" y="1393"/>
                    <a:pt x="685" y="1393"/>
                    <a:pt x="731" y="1416"/>
                  </a:cubicBezTo>
                  <a:cubicBezTo>
                    <a:pt x="777" y="1416"/>
                    <a:pt x="800" y="1370"/>
                    <a:pt x="800" y="1347"/>
                  </a:cubicBezTo>
                  <a:cubicBezTo>
                    <a:pt x="800" y="1302"/>
                    <a:pt x="777" y="1279"/>
                    <a:pt x="731" y="1279"/>
                  </a:cubicBezTo>
                  <a:cubicBezTo>
                    <a:pt x="685" y="1256"/>
                    <a:pt x="640" y="1256"/>
                    <a:pt x="594" y="1256"/>
                  </a:cubicBezTo>
                  <a:cubicBezTo>
                    <a:pt x="571" y="1233"/>
                    <a:pt x="526" y="1233"/>
                    <a:pt x="503" y="1233"/>
                  </a:cubicBezTo>
                  <a:cubicBezTo>
                    <a:pt x="480" y="1210"/>
                    <a:pt x="434" y="1210"/>
                    <a:pt x="412" y="1188"/>
                  </a:cubicBezTo>
                  <a:cubicBezTo>
                    <a:pt x="366" y="1165"/>
                    <a:pt x="343" y="1142"/>
                    <a:pt x="297" y="1119"/>
                  </a:cubicBezTo>
                  <a:cubicBezTo>
                    <a:pt x="275" y="1073"/>
                    <a:pt x="252" y="1051"/>
                    <a:pt x="229" y="1028"/>
                  </a:cubicBezTo>
                  <a:cubicBezTo>
                    <a:pt x="206" y="982"/>
                    <a:pt x="183" y="937"/>
                    <a:pt x="183" y="891"/>
                  </a:cubicBezTo>
                  <a:cubicBezTo>
                    <a:pt x="160" y="822"/>
                    <a:pt x="138" y="754"/>
                    <a:pt x="138" y="708"/>
                  </a:cubicBezTo>
                  <a:cubicBezTo>
                    <a:pt x="138" y="594"/>
                    <a:pt x="160" y="480"/>
                    <a:pt x="183" y="366"/>
                  </a:cubicBezTo>
                  <a:cubicBezTo>
                    <a:pt x="183" y="366"/>
                    <a:pt x="183" y="366"/>
                    <a:pt x="183" y="343"/>
                  </a:cubicBezTo>
                  <a:cubicBezTo>
                    <a:pt x="206" y="275"/>
                    <a:pt x="229" y="183"/>
                    <a:pt x="252" y="92"/>
                  </a:cubicBezTo>
                  <a:cubicBezTo>
                    <a:pt x="275" y="69"/>
                    <a:pt x="252" y="24"/>
                    <a:pt x="206" y="24"/>
                  </a:cubicBezTo>
                  <a:cubicBezTo>
                    <a:pt x="206" y="1"/>
                    <a:pt x="206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1583862" y="568937"/>
              <a:ext cx="237739" cy="253961"/>
            </a:xfrm>
            <a:custGeom>
              <a:rect b="b" l="l" r="r" t="t"/>
              <a:pathLst>
                <a:path extrusionOk="0" h="3585" w="3356">
                  <a:moveTo>
                    <a:pt x="2009" y="1"/>
                  </a:moveTo>
                  <a:cubicBezTo>
                    <a:pt x="1941" y="1"/>
                    <a:pt x="1849" y="24"/>
                    <a:pt x="1758" y="69"/>
                  </a:cubicBezTo>
                  <a:cubicBezTo>
                    <a:pt x="1644" y="92"/>
                    <a:pt x="1553" y="161"/>
                    <a:pt x="1439" y="275"/>
                  </a:cubicBezTo>
                  <a:cubicBezTo>
                    <a:pt x="1347" y="366"/>
                    <a:pt x="1256" y="457"/>
                    <a:pt x="1165" y="572"/>
                  </a:cubicBezTo>
                  <a:cubicBezTo>
                    <a:pt x="1096" y="686"/>
                    <a:pt x="1005" y="777"/>
                    <a:pt x="936" y="891"/>
                  </a:cubicBezTo>
                  <a:lnTo>
                    <a:pt x="891" y="960"/>
                  </a:lnTo>
                  <a:cubicBezTo>
                    <a:pt x="731" y="1188"/>
                    <a:pt x="548" y="1439"/>
                    <a:pt x="343" y="1622"/>
                  </a:cubicBezTo>
                  <a:cubicBezTo>
                    <a:pt x="274" y="1690"/>
                    <a:pt x="183" y="1736"/>
                    <a:pt x="115" y="1781"/>
                  </a:cubicBezTo>
                  <a:lnTo>
                    <a:pt x="69" y="1781"/>
                  </a:lnTo>
                  <a:cubicBezTo>
                    <a:pt x="23" y="1804"/>
                    <a:pt x="23" y="1827"/>
                    <a:pt x="23" y="1873"/>
                  </a:cubicBezTo>
                  <a:cubicBezTo>
                    <a:pt x="1" y="1895"/>
                    <a:pt x="1" y="1918"/>
                    <a:pt x="1" y="1941"/>
                  </a:cubicBezTo>
                  <a:cubicBezTo>
                    <a:pt x="23" y="2032"/>
                    <a:pt x="46" y="2124"/>
                    <a:pt x="69" y="2238"/>
                  </a:cubicBezTo>
                  <a:cubicBezTo>
                    <a:pt x="92" y="2306"/>
                    <a:pt x="115" y="2375"/>
                    <a:pt x="138" y="2443"/>
                  </a:cubicBezTo>
                  <a:cubicBezTo>
                    <a:pt x="206" y="2580"/>
                    <a:pt x="274" y="2740"/>
                    <a:pt x="389" y="2877"/>
                  </a:cubicBezTo>
                  <a:cubicBezTo>
                    <a:pt x="457" y="2991"/>
                    <a:pt x="571" y="3105"/>
                    <a:pt x="685" y="3196"/>
                  </a:cubicBezTo>
                  <a:cubicBezTo>
                    <a:pt x="799" y="3311"/>
                    <a:pt x="936" y="3402"/>
                    <a:pt x="1096" y="3470"/>
                  </a:cubicBezTo>
                  <a:cubicBezTo>
                    <a:pt x="1233" y="3516"/>
                    <a:pt x="1370" y="3562"/>
                    <a:pt x="1530" y="3585"/>
                  </a:cubicBezTo>
                  <a:lnTo>
                    <a:pt x="1667" y="3585"/>
                  </a:lnTo>
                  <a:cubicBezTo>
                    <a:pt x="1758" y="3585"/>
                    <a:pt x="1872" y="3585"/>
                    <a:pt x="1986" y="3562"/>
                  </a:cubicBezTo>
                  <a:cubicBezTo>
                    <a:pt x="2101" y="3539"/>
                    <a:pt x="2215" y="3493"/>
                    <a:pt x="2352" y="3425"/>
                  </a:cubicBezTo>
                  <a:cubicBezTo>
                    <a:pt x="2466" y="3356"/>
                    <a:pt x="2557" y="3288"/>
                    <a:pt x="2671" y="3196"/>
                  </a:cubicBezTo>
                  <a:cubicBezTo>
                    <a:pt x="2762" y="3105"/>
                    <a:pt x="2854" y="3014"/>
                    <a:pt x="2922" y="2923"/>
                  </a:cubicBezTo>
                  <a:cubicBezTo>
                    <a:pt x="3014" y="2831"/>
                    <a:pt x="3082" y="2717"/>
                    <a:pt x="3128" y="2603"/>
                  </a:cubicBezTo>
                  <a:cubicBezTo>
                    <a:pt x="3196" y="2512"/>
                    <a:pt x="3219" y="2398"/>
                    <a:pt x="3265" y="2261"/>
                  </a:cubicBezTo>
                  <a:cubicBezTo>
                    <a:pt x="3310" y="2147"/>
                    <a:pt x="3333" y="2010"/>
                    <a:pt x="3333" y="1873"/>
                  </a:cubicBezTo>
                  <a:cubicBezTo>
                    <a:pt x="3356" y="1622"/>
                    <a:pt x="3333" y="1370"/>
                    <a:pt x="3265" y="1142"/>
                  </a:cubicBezTo>
                  <a:cubicBezTo>
                    <a:pt x="3242" y="1028"/>
                    <a:pt x="3196" y="937"/>
                    <a:pt x="3128" y="800"/>
                  </a:cubicBezTo>
                  <a:cubicBezTo>
                    <a:pt x="3059" y="709"/>
                    <a:pt x="2991" y="594"/>
                    <a:pt x="2899" y="480"/>
                  </a:cubicBezTo>
                  <a:cubicBezTo>
                    <a:pt x="2831" y="412"/>
                    <a:pt x="2762" y="343"/>
                    <a:pt x="2694" y="298"/>
                  </a:cubicBezTo>
                  <a:cubicBezTo>
                    <a:pt x="2626" y="252"/>
                    <a:pt x="2557" y="206"/>
                    <a:pt x="2466" y="138"/>
                  </a:cubicBezTo>
                  <a:cubicBezTo>
                    <a:pt x="2352" y="69"/>
                    <a:pt x="2215" y="24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0" name="Google Shape;1230;p35"/>
          <p:cNvSpPr txBox="1"/>
          <p:nvPr/>
        </p:nvSpPr>
        <p:spPr>
          <a:xfrm>
            <a:off x="532075" y="630625"/>
            <a:ext cx="5214000" cy="11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5"/>
                </a:solidFill>
                <a:latin typeface="PMingLiu"/>
                <a:ea typeface="PMingLiu"/>
                <a:cs typeface="PMingLiu"/>
                <a:sym typeface="PMingLiu"/>
              </a:rPr>
              <a:t>熊貓園區的生活環境與自然棲息地的相同之處：</a:t>
            </a:r>
            <a:endParaRPr b="1" sz="3500">
              <a:solidFill>
                <a:schemeClr val="accent5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indent="-450850" lvl="0" marL="457200" rtl="0" algn="l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Noto Sans TC"/>
              <a:buChar char="●"/>
            </a:pPr>
            <a:r>
              <a:rPr b="1" lang="en" sz="3500">
                <a:solidFill>
                  <a:schemeClr val="accent4"/>
                </a:solidFill>
                <a:latin typeface="PMingLiu"/>
                <a:ea typeface="PMingLiu"/>
                <a:cs typeface="PMingLiu"/>
                <a:sym typeface="PMingLiu"/>
              </a:rPr>
              <a:t>自然棲息地</a:t>
            </a:r>
            <a:r>
              <a:rPr b="1" lang="en" sz="3500">
                <a:solidFill>
                  <a:schemeClr val="accent4"/>
                </a:solidFill>
                <a:latin typeface="Noto Sans TC"/>
                <a:ea typeface="Noto Sans TC"/>
                <a:cs typeface="Noto Sans TC"/>
                <a:sym typeface="Noto Sans TC"/>
              </a:rPr>
              <a:t>和熊貓園區的地形都是丘型</a:t>
            </a:r>
            <a:endParaRPr b="1" sz="3500">
              <a:solidFill>
                <a:schemeClr val="accent4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indent="0" lvl="0" marL="457200" rtl="0" algn="l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rtl="0" algn="l">
              <a:lnSpc>
                <a:spcPct val="125454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b="1" sz="2500">
              <a:latin typeface="PMingLiu"/>
              <a:ea typeface="PMingLiu"/>
              <a:cs typeface="PMingLiu"/>
              <a:sym typeface="PMingLiu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36"/>
          <p:cNvSpPr txBox="1"/>
          <p:nvPr>
            <p:ph idx="1" type="body"/>
          </p:nvPr>
        </p:nvSpPr>
        <p:spPr>
          <a:xfrm>
            <a:off x="88175" y="278950"/>
            <a:ext cx="5311500" cy="42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PMingLiu"/>
                <a:ea typeface="PMingLiu"/>
                <a:cs typeface="PMingLiu"/>
                <a:sym typeface="PMingLiu"/>
              </a:rPr>
              <a:t>園區的設施：</a:t>
            </a:r>
            <a:endParaRPr b="1" sz="3000">
              <a:solidFill>
                <a:srgbClr val="000000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indent="-419100" lvl="0" marL="457200" rtl="0" algn="l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PMingLiu"/>
              <a:buChar char="●"/>
            </a:pPr>
            <a:r>
              <a:rPr b="1" lang="en" sz="3000">
                <a:solidFill>
                  <a:schemeClr val="accent4"/>
                </a:solidFill>
                <a:latin typeface="PMingLiu"/>
                <a:ea typeface="PMingLiu"/>
                <a:cs typeface="PMingLiu"/>
                <a:sym typeface="PMingLiu"/>
              </a:rPr>
              <a:t>熊貓醫院、熊貓廚房、熊貓產房和熊貓別墅，以繁殖為目的</a:t>
            </a:r>
            <a:endParaRPr b="1" sz="3000">
              <a:solidFill>
                <a:schemeClr val="accent4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indent="-419100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Char char="●"/>
            </a:pPr>
            <a:r>
              <a:rPr b="1" lang="en" sz="3000">
                <a:solidFill>
                  <a:schemeClr val="accent4"/>
                </a:solidFill>
                <a:latin typeface="PMingLiu"/>
                <a:ea typeface="PMingLiu"/>
                <a:cs typeface="PMingLiu"/>
                <a:sym typeface="PMingLiu"/>
              </a:rPr>
              <a:t>熊貓醫院有藥房、手術室和醫療室，目的是醫治熊貓</a:t>
            </a:r>
            <a:r>
              <a:rPr b="1" lang="en" sz="3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3000">
              <a:solidFill>
                <a:schemeClr val="accent4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indent="-419100" lvl="0" marL="45720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PMingLiu"/>
              <a:buChar char="●"/>
            </a:pPr>
            <a:r>
              <a:rPr b="1" lang="en" sz="3000">
                <a:solidFill>
                  <a:schemeClr val="accent4"/>
                </a:solidFill>
                <a:latin typeface="PMingLiu"/>
                <a:ea typeface="PMingLiu"/>
                <a:cs typeface="PMingLiu"/>
                <a:sym typeface="PMingLiu"/>
              </a:rPr>
              <a:t>熊貓產房有遊樂設施，給熊貓嬰兒活動</a:t>
            </a:r>
            <a:endParaRPr b="1" sz="3000">
              <a:solidFill>
                <a:schemeClr val="accent4"/>
              </a:solidFill>
            </a:endParaRPr>
          </a:p>
        </p:txBody>
      </p:sp>
      <p:pic>
        <p:nvPicPr>
          <p:cNvPr id="1236" name="Google Shape;123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9321" y="2383811"/>
            <a:ext cx="2018029" cy="26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5992" y="278940"/>
            <a:ext cx="1763703" cy="235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ave the Panda Fundraising Campaign by Slidesgo">
  <a:themeElements>
    <a:clrScheme name="Simple Light">
      <a:dk1>
        <a:srgbClr val="161616"/>
      </a:dk1>
      <a:lt1>
        <a:srgbClr val="FFFFFF"/>
      </a:lt1>
      <a:dk2>
        <a:srgbClr val="CECCCC"/>
      </a:dk2>
      <a:lt2>
        <a:srgbClr val="E6E6E6"/>
      </a:lt2>
      <a:accent1>
        <a:srgbClr val="83A748"/>
      </a:accent1>
      <a:accent2>
        <a:srgbClr val="A5C95C"/>
      </a:accent2>
      <a:accent3>
        <a:srgbClr val="CDE47C"/>
      </a:accent3>
      <a:accent4>
        <a:srgbClr val="22603F"/>
      </a:accent4>
      <a:accent5>
        <a:srgbClr val="ED6A00"/>
      </a:accent5>
      <a:accent6>
        <a:srgbClr val="F0FFB9"/>
      </a:accent6>
      <a:hlink>
        <a:srgbClr val="16161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